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262" r:id="rId3"/>
    <p:sldId id="261" r:id="rId4"/>
    <p:sldId id="256" r:id="rId5"/>
    <p:sldId id="257" r:id="rId6"/>
    <p:sldId id="258" r:id="rId7"/>
    <p:sldId id="259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5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29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10:19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1082 204 2465 0 0,'0'0'1998'0'0,"-17"-14"1553"0"0,-11-9-2756 0 0,-2-2 422 0 0,0 1-1 0 0,-2 2 1 0 0,-1 1 0 0 0,-66-31-1 0 0,91 48-1146 0 0,-1 0-1 0 0,1 1 1 0 0,-1 1 0 0 0,1-1-1 0 0,-1 1 1 0 0,0 0 0 0 0,0 1-1 0 0,0 0 1 0 0,0 1-1 0 0,0 0 1 0 0,0 0 0 0 0,0 1-1 0 0,0 0 1 0 0,0 1-1 0 0,0 0 1 0 0,0 0 0 0 0,1 1-1 0 0,-1 0 1 0 0,1 0 0 0 0,-1 1-1 0 0,1 0 1 0 0,1 0-1 0 0,-1 1 1 0 0,0 0 0 0 0,-6 7-1 0 0,6-5-3 0 0,0 1 0 0 0,0 0 0 0 0,1 0 0 0 0,0 1 0 0 0,0 0 0 0 0,1 0 0 0 0,0 1 0 0 0,0 0 0 0 0,2 0 0 0 0,-1 0 0 0 0,1 0 0 0 0,0 1 0 0 0,1 0 0 0 0,1-1 0 0 0,-1 1 0 0 0,2 0 0 0 0,-1 1 0 0 0,2-1 0 0 0,-1 0 0 0 0,2 11 0 0 0,2-3-68 0 0,1-1 0 0 0,0 0 0 0 0,2 0 0 0 0,0-1 0 0 0,0 1 0 0 0,2-1 0 0 0,0 0 0 0 0,1-1 0 0 0,17 23 0 0 0,12 12-11 0 0,61 63 1 0 0,-65-78 5 0 0,-2 0 0 0 0,-2 3 0 0 0,-1 0-1 0 0,38 70 1 0 0,-61-97 8 0 0,0 1-1 0 0,0 0 0 0 0,-1 0 0 0 0,-1 1 0 0 0,-1-1 0 0 0,1 1 1 0 0,-2 0-1 0 0,0 0 0 0 0,-1 0 0 0 0,0 0 0 0 0,-1 0 0 0 0,-1 0 1 0 0,0 1-1 0 0,-1-1 0 0 0,0 0 0 0 0,-1-1 0 0 0,-1 1 0 0 0,0-1 1 0 0,-1 1-1 0 0,-11 20 0 0 0,4-14 93 0 0,0 1 0 0 0,-2-2-1 0 0,-1 0 1 0 0,0 0 0 0 0,-1-1 0 0 0,-1-1 0 0 0,-1-1 0 0 0,0-1 0 0 0,-1 0-1 0 0,-1-1 1 0 0,-30 15 0 0 0,23-15 187 0 0,-1-1 0 0 0,-1-2 0 0 0,0 0 0 0 0,0-3 0 0 0,-1 0 0 0 0,0-1 0 0 0,-1-2 0 0 0,-43 1 0 0 0,49-5 11 0 0,-17 1 413 0 0,-83-6 0 0 0,114 3-661 0 0,0-1 0 0 0,0 0 0 0 0,0-1 0 0 0,1 0 0 0 0,-1-1 0 0 0,1 0 1 0 0,-1 0-1 0 0,1-1 0 0 0,1 0 0 0 0,-1-1 0 0 0,1 0 0 0 0,-14-12 0 0 0,20 15-56 0 0,0 0 0 0 0,0-1 0 0 0,0 0 0 0 0,0 1 1 0 0,1-1-1 0 0,-1 0 0 0 0,1 0 0 0 0,0-1 0 0 0,0 1 0 0 0,-2-8 0 0 0,4 10-62 0 0,-1 0 0 0 0,1 0-1 0 0,0 0 1 0 0,-1-1 0 0 0,1 1 0 0 0,0 0 0 0 0,0 0-1 0 0,1 0 1 0 0,-1-1 0 0 0,0 1 0 0 0,1 0 0 0 0,-1 0 0 0 0,1 0-1 0 0,0 0 1 0 0,0 0 0 0 0,0 0 0 0 0,0 0 0 0 0,0 0 0 0 0,0 0-1 0 0,0 0 1 0 0,1 0 0 0 0,-1 1 0 0 0,1-1 0 0 0,-1 0 0 0 0,3-1-1 0 0,10-7-734 0 0,1 1-1 0 0,1 0 0 0 0,-1 1 1 0 0,2 0-1 0 0,19-5 0 0 0,27-14-2891 0 0,14-13-2640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10:23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1 18472 0 0,'0'0'3904'0'0,"-13"17"-4014"0"0,-32 48 877 0 0,-48 93 0 0 0,61-88 110 0 0,3 1 0 0 0,4 1 0 0 0,-31 145 1 0 0,38-133-806 0 0,-27 190-926 0 0,45-274 818 0 0,-1 1 1 0 0,1-1-1 0 0,0 0 1 0 0,0 0-1 0 0,0 1 1 0 0,0-1-1 0 0,0 0 1 0 0,0 1-1 0 0,0-1 1 0 0,0 0-1 0 0,0 0 1 0 0,1 1-1 0 0,-1-1 1 0 0,0 0 0 0 0,0 0-1 0 0,0 1 1 0 0,0-1-1 0 0,0 0 1 0 0,0 0-1 0 0,0 0 1 0 0,1 1-1 0 0,-1-1 1 0 0,0 0-1 0 0,0 0 1 0 0,0 0-1 0 0,1 1 1 0 0,-1-1-1 0 0,0 0 1 0 0,0 0-1 0 0,0 0 1 0 0,1 0-1 0 0,-1 0 1 0 0,0 1-1 0 0,0-1 1 0 0,1 0-1 0 0,-1 0 1 0 0,0 0-1 0 0,0 0 1 0 0,1 0-1 0 0,-1 0 1 0 0,0 0-1 0 0,1 0 1 0 0,-1 0-1 0 0,0 0 1 0 0,0 0-1 0 0,1 0 1 0 0,-1 0-1 0 0,0 0 1 0 0,0 0-1 0 0,1 0 1 0 0,-1 0-1 0 0,0-1 1 0 0,0 1 0 0 0,1 0-1 0 0,-1 0 1 0 0,0 0-1 0 0,0 0 1 0 0,0 0-1 0 0,1-1 1 0 0,-1 1-1 0 0,0 0 1 0 0,0 0-1 0 0,0 0 1 0 0,1-1-1 0 0,15-11-1248 0 0,-1-5-427 0 0,-1-1 0 0 0,0 0-1 0 0,-2-1 1 0 0,0 0 0 0 0,-1-1 0 0 0,-1 0 0 0 0,13-36 0 0 0,7-28-6736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30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65 2065 0 0,'0'0'4378'0'0,"-9"-2"-2468"0"0,-17-2-1054 0 0,-10-2 2778 0 0,31 4-1649 0 0,143 2 2605 0 0,1 0-5234 0 0,-117 1 52 0 0,-10-1-73 0 0,0 0 0 0 0,23-2 0 0 0,-32 2 136 0 0,-1-1 1 0 0,1 1-1 0 0,-1-1 1 0 0,1 0 0 0 0,-1 0-1 0 0,1 0 1 0 0,-1 0-1 0 0,1 0 1 0 0,-1 0-1 0 0,0-1 1 0 0,0 1 0 0 0,0-1-1 0 0,0 1 1 0 0,0-1-1 0 0,0 0 1 0 0,0 0 0 0 0,0 0-1 0 0,2-4 1 0 0,3-15-5619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31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4946 0 0,'0'0'8772'0'0,"28"-39"-8884"0"0,-20 45-384 0 0,3-5-913 0 0,-3-1-1376 0 0,-4 0-528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31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3137 0 0,'47'126'3589'0'0,"-40"-92"-2215"0"0,-13-19-546 0 0,1-6-341 0 0,1 3 212 0 0,-7 14 848 0 0,-8 36 1 0 0,18-56-1457 0 0,-1 1-1 0 0,1-1 1 0 0,0 1-1 0 0,1-1 0 0 0,-1 1 1 0 0,1 0-1 0 0,1-1 1 0 0,-1 1-1 0 0,1 0 1 0 0,0-1-1 0 0,3 10 1 0 0,-2-13-133 0 0,-1 0 1 0 0,1 0-1 0 0,0 0 1 0 0,-1-1-1 0 0,2 1 1 0 0,-1-1-1 0 0,0 1 1 0 0,0-1-1 0 0,1 1 1 0 0,-1-1-1 0 0,1 0 1 0 0,0 0-1 0 0,0-1 1 0 0,-1 1-1 0 0,1 0 1 0 0,0-1-1 0 0,0 0 1 0 0,1 0-1 0 0,-1 0 1 0 0,0 0-1 0 0,0 0 1 0 0,1 0-1 0 0,-1-1 1 0 0,0 0-1 0 0,1 1 1 0 0,-1-1-1 0 0,4-1 1 0 0,0 1-444 0 0,-1-1 1 0 0,0 0 0 0 0,0 0-1 0 0,0 0 1 0 0,1-1 0 0 0,-1 0-1 0 0,-1 0 1 0 0,1 0 0 0 0,0-1 0 0 0,0 0-1 0 0,-1 0 1 0 0,0 0 0 0 0,9-8-1 0 0,-6 3-796 0 0,-1 0 0 0 0,1-1-1 0 0,10-19 1 0 0,-2 0 518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31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2433 0 0,'0'0'10600'0'0,"-6"12"-10003"0"0,-3 9-499 0 0,1 0 1 0 0,1 0-1 0 0,1 1 0 0 0,1 0 0 0 0,1 0 0 0 0,0 0 0 0 0,2 1 1 0 0,1-1-1 0 0,1 24 0 0 0,1-43-97 0 0,-1-1-1 0 0,1 1 1 0 0,0 0-1 0 0,0 0 1 0 0,0-1-1 0 0,0 1 1 0 0,0-1-1 0 0,0 1 1 0 0,1-1-1 0 0,-1 0 1 0 0,1 1-1 0 0,0-1 1 0 0,0 0-1 0 0,0 0 1 0 0,0 0-1 0 0,0 0 1 0 0,0-1-1 0 0,0 1 1 0 0,1 0-1 0 0,-1-1 1 0 0,1 0-1 0 0,-1 1 1 0 0,1-1 0 0 0,-1 0-1 0 0,1 0 1 0 0,0-1-1 0 0,-1 1 1 0 0,1-1-1 0 0,0 1 1 0 0,4-1-1 0 0,1 1 5 0 0,-1-1 0 0 0,1 0 0 0 0,0 0-1 0 0,0-1 1 0 0,0 0 0 0 0,-1 0 0 0 0,1-1-1 0 0,0 0 1 0 0,12-5 0 0 0,-2-2 2 0 0,-1 0 0 0 0,0-1 0 0 0,0 0 0 0 0,23-22 0 0 0,-33 27 6 0 0,-1-1-1 0 0,0 0 0 0 0,0 0 0 0 0,0-1 1 0 0,-1 0-1 0 0,0 0 0 0 0,0 0 0 0 0,-1 0 1 0 0,0-1-1 0 0,0 0 0 0 0,-1 0 1 0 0,5-15-1 0 0,-8 22 17 0 0,0-1 0 0 0,1 0 0 0 0,-1 1 0 0 0,0-1 1 0 0,0 1-1 0 0,0-1 0 0 0,0 1 0 0 0,0-1 0 0 0,0 0 0 0 0,-1 1 0 0 0,1-1 1 0 0,0 1-1 0 0,-1-1 0 0 0,0-2 0 0 0,0 4 4 0 0,1-1-1 0 0,0 1 1 0 0,-1-1-1 0 0,1 1 1 0 0,-1 0 0 0 0,1-1-1 0 0,-1 1 1 0 0,1-1-1 0 0,-1 1 1 0 0,1 0 0 0 0,-1-1-1 0 0,1 1 1 0 0,-1 0-1 0 0,1 0 1 0 0,-1 0-1 0 0,0-1 1 0 0,1 1 0 0 0,-1 0-1 0 0,1 0 1 0 0,-1 0-1 0 0,0 0 1 0 0,1 0 0 0 0,-1 0-1 0 0,1 0 1 0 0,-2 0-1 0 0,0 1 31 0 0,0-1 0 0 0,0 1 0 0 0,0 0 0 0 0,0 0 0 0 0,0 0 0 0 0,0 0 0 0 0,1 0 0 0 0,-1 0 0 0 0,0 0 0 0 0,1 0 0 0 0,-1 1 0 0 0,0-1 0 0 0,1 1 0 0 0,0-1 0 0 0,-1 1 0 0 0,1 0 0 0 0,0 0 0 0 0,-2 3 0 0 0,0 2-63 0 0,0 1 0 0 0,1-1 1 0 0,0 1-1 0 0,1 0 0 0 0,-1 0 0 0 0,1 0 1 0 0,1 0-1 0 0,0-1 0 0 0,0 1 0 0 0,2 13 1 0 0,-2-17-1 0 0,0 0 1 0 0,1 0 0 0 0,0 0 0 0 0,0 0 0 0 0,0 0 0 0 0,0 0 0 0 0,1-1-1 0 0,-1 1 1 0 0,1 0 0 0 0,0-1 0 0 0,0 1 0 0 0,1-1 0 0 0,-1 0 0 0 0,1 1-1 0 0,-1-1 1 0 0,1 0 0 0 0,0-1 0 0 0,0 1 0 0 0,0 0 0 0 0,1-1-1 0 0,6 4 1 0 0,-6-5 72 0 0,1 0-1 0 0,-1 0 1 0 0,1 0-1 0 0,0 0 0 0 0,0-1 1 0 0,-1 0-1 0 0,1 0 1 0 0,0 0-1 0 0,0-1 1 0 0,-1 1-1 0 0,1-1 1 0 0,0 0-1 0 0,-1 0 0 0 0,1-1 1 0 0,-1 0-1 0 0,1 0 1 0 0,-1 0-1 0 0,0 0 1 0 0,0 0-1 0 0,0-1 1 0 0,0 0-1 0 0,0 0 0 0 0,0 0 1 0 0,5-6-1 0 0,2-3 117 0 0,0 1 0 0 0,-1-2 1 0 0,0 1-1 0 0,-1-1 0 0 0,0-1 0 0 0,7-17 0 0 0,-13 25-222 0 0,0 0 1 0 0,-1 1-1 0 0,0-2 1 0 0,0 1-1 0 0,0 0 0 0 0,1-9 1 0 0,-6-9-4230 0 0,-8-1-7733 0 0,7 19 8964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32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38 3650 0 0,'0'0'11013'0'0,"10"-7"-10037"0"0,31-23-344 0 0,-40 30-621 0 0,-1 0-1 0 0,0 0 0 0 0,1 0 0 0 0,-1 0 0 0 0,1 0 1 0 0,-1 0-1 0 0,1 0 0 0 0,-1 0 0 0 0,1 0 0 0 0,-1 0 1 0 0,1 0-1 0 0,-1 0 0 0 0,0 0 0 0 0,1 0 0 0 0,-1 0 1 0 0,1 0-1 0 0,-1 0 0 0 0,1 1 0 0 0,-1-1 0 0 0,0 0 1 0 0,1 0-1 0 0,-1 0 0 0 0,1 1 0 0 0,-1-1 0 0 0,0 0 0 0 0,1 1 1 0 0,-1-1-1 0 0,0 0 0 0 0,1 1 0 0 0,-1-1 0 0 0,0 0 1 0 0,0 1-1 0 0,1-1 0 0 0,-1 1 0 0 0,0-1 0 0 0,0 0 1 0 0,0 1-1 0 0,0-1 0 0 0,1 1 0 0 0,-1-1 0 0 0,0 1 1 0 0,0-1-1 0 0,0 1 0 0 0,0-1 0 0 0,0 0 0 0 0,0 1 1 0 0,0-1-1 0 0,0 1 0 0 0,-1 0 0 0 0,2 29 272 0 0,-1-25-196 0 0,-2 22 29 0 0,-1 0 0 0 0,-1-1 0 0 0,-2 1 0 0 0,0-1-1 0 0,-13 31 1 0 0,9-31-111 0 0,2 0 0 0 0,1 0 0 0 0,1 1 0 0 0,2 0 0 0 0,-2 34 0 0 0,6-59-14 0 0,0 1 0 0 0,0-1 0 0 0,0 0 1 0 0,0 1-1 0 0,0-1 0 0 0,1 0 1 0 0,-1 0-1 0 0,1 1 0 0 0,0-1 1 0 0,0 0-1 0 0,0 0 0 0 0,0 0 1 0 0,0 0-1 0 0,0 0 0 0 0,0 0 1 0 0,1 0-1 0 0,-1 0 0 0 0,1-1 1 0 0,-1 1-1 0 0,4 2 0 0 0,-2-2-10 0 0,0 0-1 0 0,0-1 0 0 0,1 1 1 0 0,-1-1-1 0 0,0 0 0 0 0,1 0 1 0 0,-1 0-1 0 0,1 0 0 0 0,-1-1 1 0 0,1 1-1 0 0,7-1 0 0 0,5-1-350 0 0,0-1 1 0 0,0 0-1 0 0,0-1 0 0 0,27-10 0 0 0,-35 11-169 0 0,-1-1-1 0 0,1 0 1 0 0,-1 0-1 0 0,0-1 1 0 0,0 0-1 0 0,0 0 1 0 0,10-9-1 0 0,-14 10-195 0 0,0 0-1 0 0,0 0 0 0 0,-1 0 1 0 0,1 0-1 0 0,-1-1 1 0 0,1 1-1 0 0,-1-1 0 0 0,0 0 1 0 0,0 0-1 0 0,1-4 0 0 0,3-13-983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3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2209 0 0,'0'0'14647'0'0,"26"-45"-14439"0"0,18 47-112 0 0,7 5-48 0 0,6-1-48 0 0,-3-4-272 0 0,-1-4-929 0 0,-10-4-1536 0 0,-5-11-3346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33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104 256 1745 0 0,'0'0'5741'0'0,"-17"1"-4073"0"0,-7 1-857 0 0,-14 2-160 0 0,14-3 6397 0 0,256 2-5292 0 0,203-5-297 0 0,-130-18-930 0 0,81-4-178 0 0,-1 27-196 0 0,612 14 93 0 0,-947-18-394 0 0,86-13 0 0 0,-110 9-146 0 0,0 0 0 0 0,-1-3-1 0 0,0 0 1 0 0,48-22 0 0 0,-68 27-17 0 0,0 0 0 0 0,1 0 1 0 0,-1-1-1 0 0,-1 0 0 0 0,1 1 0 0 0,-1-1 0 0 0,1-1 0 0 0,-1 1 0 0 0,0-1 0 0 0,-1 0 0 0 0,1 0 0 0 0,3-5 0 0 0,-6 6-352 0 0,1 0 1 0 0,-1 0-1 0 0,1 1 1 0 0,-1-1-1 0 0,0 0 0 0 0,0 0 1 0 0,-1 0-1 0 0,1 0 1 0 0,-1-1-1 0 0,0 1 1 0 0,0 0-1 0 0,0 0 0 0 0,-1 0 1 0 0,1 0-1 0 0,-1 0 1 0 0,0 0-1 0 0,0 0 0 0 0,-4-7 1 0 0,-12-18-2558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35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144 300 2129 0 0,'0'0'12726'0'0,"-12"-11"-11918"0"0,4 3-704 0 0,0 0 0 0 0,-1 0 0 0 0,-15-8 0 0 0,24 15-101 0 0,-1 1 0 0 0,1 0 0 0 0,-1 0 0 0 0,0 0 0 0 0,1 0 0 0 0,-1-1 0 0 0,0 1 0 0 0,1 0 0 0 0,-1 0-1 0 0,0 0 1 0 0,1 0 0 0 0,-1 0 0 0 0,0 0 0 0 0,1 1 0 0 0,-1-1 0 0 0,0 0 0 0 0,1 0 0 0 0,-1 0 0 0 0,0 1 0 0 0,1-1 0 0 0,-1 0-1 0 0,1 1 1 0 0,-1-1 0 0 0,0 0 0 0 0,1 1 0 0 0,-1-1 0 0 0,1 1 0 0 0,-1-1 0 0 0,1 1 0 0 0,0-1 0 0 0,-1 1 0 0 0,1-1-1 0 0,-1 1 1 0 0,1 0 0 0 0,0-1 0 0 0,-1 2 0 0 0,-9 28 9 0 0,7-21-6 0 0,-10 33 20 0 0,1 1 1 0 0,-5 46-1 0 0,14-66-21 0 0,1 0-1 0 0,1 1 1 0 0,1-1-1 0 0,1 0 1 0 0,6 39-1 0 0,-5-56-8 0 0,-1 1-1 0 0,1-1 0 0 0,0-1 0 0 0,0 1 0 0 0,0 0 0 0 0,1 0 0 0 0,0-1 0 0 0,0 1 1 0 0,0-1-1 0 0,1 0 0 0 0,0 0 0 0 0,0-1 0 0 0,0 1 0 0 0,1-1 0 0 0,-1 1 0 0 0,1-2 1 0 0,0 1-1 0 0,0 0 0 0 0,9 3 0 0 0,-8-4 0 0 0,1 0-1 0 0,0-1 1 0 0,0 0-1 0 0,1 0 1 0 0,-1-1-1 0 0,0 0 1 0 0,1 0 0 0 0,-1-1-1 0 0,1 1 1 0 0,-1-2-1 0 0,0 1 1 0 0,1-1 0 0 0,-1 0-1 0 0,0-1 1 0 0,0 0-1 0 0,11-4 1 0 0,-1-1 14 0 0,-1 0 0 0 0,1-2 0 0 0,-1 0 0 0 0,-1-1 1 0 0,0-1-1 0 0,-1 0 0 0 0,1-1 0 0 0,-2 0 0 0 0,0-1 0 0 0,-1-1 0 0 0,0 0 0 0 0,15-25 0 0 0,7-15 331 0 0,-4-2-1 0 0,31-75 1 0 0,-47 99 12 0 0,-12 38 473 0 0,-3 21-595 0 0,0-4-272 0 0,1 0-1 0 0,5 40 1 0 0,-2-51 41 0 0,1-1 1 0 0,0 1-1 0 0,1-1 0 0 0,0 0 0 0 0,1 0 0 0 0,0 0 0 0 0,0-1 1 0 0,1 0-1 0 0,1 0 0 0 0,12 13 0 0 0,-15-19 16 0 0,-1 1 0 0 0,1-1 0 0 0,0 0-1 0 0,0-1 1 0 0,1 1 0 0 0,-1-1 0 0 0,1 0-1 0 0,0 0 1 0 0,-1-1 0 0 0,1 0 0 0 0,0 0-1 0 0,0 0 1 0 0,1-1 0 0 0,-1 1 0 0 0,0-2 0 0 0,0 1-1 0 0,1-1 1 0 0,-1 0 0 0 0,0 0 0 0 0,1 0-1 0 0,-1-1 1 0 0,7-2 0 0 0,0-1 122 0 0,0-1 0 0 0,0 0 0 0 0,-1-1 0 0 0,0 0-1 0 0,0-1 1 0 0,0-1 0 0 0,-1 0 0 0 0,15-13 0 0 0,5-9 444 0 0,40-46-1 0 0,-39 38-63 0 0,-2-1 0 0 0,47-78 1 0 0,-67 98-453 0 0,-1 1 1 0 0,-1-1-1 0 0,0-1 1 0 0,-1 1-1 0 0,-2-1 1 0 0,0-1-1 0 0,-1 1 0 0 0,0 0 1 0 0,0-31-1 0 0,-4 49-48 0 0,0 1 0 0 0,0-1-1 0 0,0 1 1 0 0,0-1-1 0 0,0 1 1 0 0,-1-1 0 0 0,1 1-1 0 0,0-1 1 0 0,-1 1-1 0 0,1-1 1 0 0,-1 1 0 0 0,1-1-1 0 0,-1 1 1 0 0,0 0-1 0 0,1-1 1 0 0,-1 1 0 0 0,0 0-1 0 0,0 0 1 0 0,0 0-1 0 0,-2-2 1 0 0,-5 2-1613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36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256 232 1345 0 0,'0'0'515'0'0,"-4"-18"1251"0"0,2 10-1481 0 0,-6-23 1105 0 0,2-1 0 0 0,-4-60 0 0 0,10 87-864 0 0,0 1 0 0 0,-1-1 0 0 0,1 0 0 0 0,-1 1-1 0 0,0-1 1 0 0,-3-8 0 0 0,4 13-417 0 0,-1-1-1 0 0,1 1 0 0 0,0-1 1 0 0,0 0-1 0 0,-1 1 0 0 0,1-1 1 0 0,0 1-1 0 0,-1-1 0 0 0,1 1 1 0 0,-1 0-1 0 0,1-1 0 0 0,-1 1 1 0 0,1-1-1 0 0,-1 1 0 0 0,1 0 1 0 0,-1-1-1 0 0,1 1 0 0 0,-1 0 1 0 0,1-1-1 0 0,-1 1 0 0 0,0 0 1 0 0,0 0-1 0 0,0 0-31 0 0,0 0 0 0 0,0 0 0 0 0,-1 1 1 0 0,1-1-1 0 0,0 0 0 0 0,0 1 0 0 0,0-1 0 0 0,0 1 0 0 0,0-1 0 0 0,0 1 0 0 0,0-1 0 0 0,1 1 0 0 0,-1 0 0 0 0,0-1 1 0 0,0 1-1 0 0,0 0 0 0 0,-1 1 0 0 0,-3 5 12 0 0,0-1 0 0 0,1 1 0 0 0,0 0 0 0 0,0 0 0 0 0,0 1 0 0 0,1-1 0 0 0,-4 10 0 0 0,-13 59 458 0 0,5 14 523 0 0,-7 184 0 0 0,18-173-769 0 0,-20 996 420 0 0,24-1035-647 0 0,2 12 246 0 0,-4 167 457 0 0,-2-222-751 0 0,1 1 0 0 0,-2-1 0 0 0,-1 1 0 0 0,-14 33 0 0 0,-10 32-2971 0 0,46-105-10458 0 0,-4 5 9556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37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5555 0 0,'0'0'9188'0'0,"100"-6"-9108"0"0,-65 6-16 0 0,3 0-64 0 0,3-2-48 0 0,3-5-336 0 0,0-5-945 0 0,-4-7-2273 0 0,-8-1-1008 0 0,-4 3 512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10:23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1 12694 0 0,'0'0'8198'0'0,"-10"22"-7317"0"0,2-3-631 0 0,-7 16 316 0 0,1 0 1 0 0,-13 52 0 0 0,-213 656 2413 0 0,232-723-3011 0 0,1-3-94 0 0,1 0-1 0 0,0 1 0 0 0,1-1 1 0 0,1 1-1 0 0,-2 23 1 0 0,5-41 72 0 0,1 1 1 0 0,0 0-1 0 0,0 0 1 0 0,0 0 0 0 0,0 0-1 0 0,0 0 1 0 0,0-1 0 0 0,0 1-1 0 0,0 0 1 0 0,0 0-1 0 0,0 0 1 0 0,1 0 0 0 0,-1 0-1 0 0,0-1 1 0 0,1 1 0 0 0,-1 0-1 0 0,0 0 1 0 0,1-1-1 0 0,-1 1 1 0 0,1 0 0 0 0,-1-1-1 0 0,1 1 1 0 0,-1 0 0 0 0,1-1-1 0 0,0 1 1 0 0,-1 0-1 0 0,1-1 1 0 0,0 1 0 0 0,-1-1-1 0 0,1 0 1 0 0,0 1 0 0 0,0-1-1 0 0,0 0 1 0 0,-1 1-1 0 0,1-1 1 0 0,0 0 0 0 0,0 0-1 0 0,0 1 1 0 0,0-1 0 0 0,-1 0-1 0 0,1 0 1 0 0,0 0-1 0 0,0 0 1 0 0,0 0 0 0 0,0 0-1 0 0,0-1 1 0 0,-1 1 0 0 0,1 0-1 0 0,0 0 1 0 0,0-1-1 0 0,0 1 1 0 0,-1 0 0 0 0,1-1-1 0 0,1 0 1 0 0,4-1-331 0 0,-1-1 0 0 0,1 0 1 0 0,-1 0-1 0 0,1 0 0 0 0,-1-1 0 0 0,7-6 1 0 0,-6 4-371 0 0,0 0 0 0 0,-1 0 0 0 0,0-1 0 0 0,-1 0 0 0 0,1 0 0 0 0,-1-1 0 0 0,-1 1 0 0 0,6-16 0 0 0,9-30-5642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37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6 2385 0 0,'0'0'12857'0'0,"5"-6"-12436"0"0,-2 11-356 0 0,-1 0 1 0 0,0 0-1 0 0,0 0 0 0 0,0 0 0 0 0,-1 1 0 0 0,0-1 1 0 0,1 7-1 0 0,1 1 61 0 0,11 30 29 0 0,-10-27-112 0 0,-1 0 0 0 0,0 1 0 0 0,-1-1 0 0 0,-1 1 0 0 0,-1 0 0 0 0,0 0 0 0 0,-1-1 0 0 0,-1 1 0 0 0,0-1 0 0 0,-2 1 0 0 0,0-1-1 0 0,0 0 1 0 0,-2 0 0 0 0,0 0 0 0 0,0-1 0 0 0,-2 0 0 0 0,0 0 0 0 0,-1-1 0 0 0,0 0 0 0 0,-16 18 0 0 0,24-31-95 0 0,0 1 0 0 0,0 0 0 0 0,-1-1 0 0 0,1 0 0 0 0,0 1 0 0 0,-1-1 0 0 0,1 0 0 0 0,-1 0 0 0 0,0 1 0 0 0,1-1 0 0 0,-1-1 0 0 0,0 1 0 0 0,1 0 0 0 0,-1 0 0 0 0,0-1 1 0 0,0 1-1 0 0,0-1 0 0 0,0 1 0 0 0,0-1 0 0 0,0 0 0 0 0,0 0 0 0 0,0 1 0 0 0,0-2 0 0 0,1 1 0 0 0,-1 0 0 0 0,0 0 0 0 0,0-1 0 0 0,0 1 0 0 0,0-1 0 0 0,0 1 0 0 0,0-1 0 0 0,-2-1 0 0 0,0-1-451 0 0,0 0 1 0 0,0 0-1 0 0,0 0 0 0 0,0-1 0 0 0,0 1 1 0 0,1-1-1 0 0,0 0 0 0 0,0 0 1 0 0,0-1-1 0 0,0 1 0 0 0,-2-6 0 0 0,-3-6-2012 0 0,0 0 1 0 0,-7-26-1 0 0,3-1 1704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37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5138 0 0,'0'0'14407'0'0,"19"-15"-13543"0"0,-7 6-714 0 0,-4 2-66 0 0,1 0 0 0 0,0 0 1 0 0,0 1-1 0 0,1 0 0 0 0,-1 1 0 0 0,1 0 0 0 0,1 0 1 0 0,-1 1-1 0 0,0 1 0 0 0,1 0 0 0 0,0 0 1 0 0,0 1-1 0 0,13-1 0 0 0,297-5 634 0 0,-106 10-3458 0 0,-193-2 1437 0 0,16 1-1559 0 0,-15 2-2052 0 0,-22-2 4758 0 0,-1-1 0 0 0,1 1-1249 0 0,-1 0 1249 0 0,0-1 0 0 0,0 0 0 0 0,0 0 0 0 0,0 0 0 0 0,1 1 0 0 0,-1-1 0 0 0,0 0 0 0 0,0 0 0 0 0,0 1 0 0 0,0-1 0 0 0,0 0 0 0 0,0 0 0 0 0,0 0 0 0 0,0 1 0 0 0,0-1 0 0 0,-1 0 0 0 0,1 0 0 0 0,0 1-1 0 0,0-1 1 0 0,0 0 0 0 0,0 0 0 0 0,0 0 0 0 0,0 1 0 0 0,0-1 0 0 0,0 0 0 0 0,-1 0 0 0 0,0 2-1248 0 0,1-2 1248 0 0,-1 0 0 0 0,1 0 0 0 0,0 0-1 0 0,0 0 1 0 0,-1 0 0 0 0,1 0 0 0 0,0 0 0 0 0,-20 10-826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38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4626 0 0,'0'0'9514'0'0,"18"1"-8484"0"0,4 1-716 0 0,102 0 1325 0 0,140-27 1930 0 0,-20 0-3467 0 0,-226 25-544 0 0,25-1-1546 0 0,-42 1 1673 0 0,0 0-1 0 0,0 0 1 0 0,0 0 0 0 0,1-1 0 0 0,-1 1 0 0 0,0 0-1 0 0,0-1 1 0 0,0 1 0 0 0,0-1 0 0 0,0 0-1 0 0,0 1 1 0 0,0-1 0 0 0,0 0 0 0 0,2-1 0 0 0,-19 0-9413 0 0,-7 2 6748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3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127 108 3922 0 0,'0'0'8452'0'0,"19"-13"-7601"0"0,59-40-72 0 0,-71 48-576 0 0,1 0 1 0 0,0 0 0 0 0,1 1-1 0 0,-1 0 1 0 0,1 0 0 0 0,-1 1-1 0 0,1 0 1 0 0,0 1 0 0 0,0 0-1 0 0,1 0 1 0 0,-1 1 0 0 0,0 0-1 0 0,0 1 1 0 0,14 1-1 0 0,-20-1-184 0 0,-1 0-1 0 0,1 0 1 0 0,-1 1-1 0 0,1-1 1 0 0,-1 1-1 0 0,1 0 0 0 0,-1 0 1 0 0,1-1-1 0 0,-1 2 1 0 0,0-1-1 0 0,1 0 1 0 0,-1 0-1 0 0,0 1 0 0 0,0 0 1 0 0,0-1-1 0 0,0 1 1 0 0,0 0-1 0 0,2 2 0 0 0,-1 0-2 0 0,-1 0 0 0 0,1 1 0 0 0,-1-1 0 0 0,0 1 0 0 0,0-1 0 0 0,0 1 0 0 0,0 0 0 0 0,1 10 0 0 0,-1-3-2 0 0,-1 0-1 0 0,0 0 0 0 0,-1 0 1 0 0,0 0-1 0 0,-1 0 0 0 0,0-1 0 0 0,-4 18 1 0 0,0-13-4 0 0,-1 1 1 0 0,0-2 0 0 0,-1 1-1 0 0,-1-1 1 0 0,-1 0 0 0 0,0 0 0 0 0,-1-1-1 0 0,0 0 1 0 0,-1-1 0 0 0,-1 0-1 0 0,-18 16 1 0 0,21-21-23 0 0,0-1-1 0 0,0 0 1 0 0,0-1 0 0 0,-1 0 0 0 0,0 0 0 0 0,0-1-1 0 0,-1 0 1 0 0,1-1 0 0 0,-1 0 0 0 0,0-1-1 0 0,0 0 1 0 0,0 0 0 0 0,-1-1 0 0 0,1-1 0 0 0,0 0-1 0 0,-1-1 1 0 0,1 0 0 0 0,-13-2 0 0 0,19 1 1 0 0,0 0 0 0 0,0 0 0 0 0,1-1 0 0 0,-1 0 0 0 0,0 0 0 0 0,0 0 0 0 0,1-1 0 0 0,-1 0 0 0 0,1 0 0 0 0,0 0 0 0 0,0 0 0 0 0,0 0 0 0 0,0-1-1 0 0,1 0 1 0 0,-1 0 0 0 0,1 0 0 0 0,0 0 0 0 0,0 0 0 0 0,1-1 0 0 0,-1 1 0 0 0,1-1 0 0 0,0 0 0 0 0,0 1 0 0 0,1-1 0 0 0,-1 0 0 0 0,1 0 0 0 0,0 0 0 0 0,0-1 0 0 0,1 1 0 0 0,-1-7 0 0 0,1 11 15 0 0,1 0-1 0 0,-1 0 1 0 0,0 0 0 0 0,0 0-1 0 0,1 0 1 0 0,-1 0 0 0 0,0 0-1 0 0,1 0 1 0 0,-1 0 0 0 0,1 1-1 0 0,-1-1 1 0 0,1 0-1 0 0,0 0 1 0 0,-1 0 0 0 0,1 0-1 0 0,0 1 1 0 0,0-1 0 0 0,-1 0-1 0 0,1 1 1 0 0,0-1 0 0 0,0 1-1 0 0,0-1 1 0 0,0 1-1 0 0,1-1 1 0 0,1-1 11 0 0,1 1 1 0 0,0 0-1 0 0,-1 0 1 0 0,1 0-1 0 0,0 1 1 0 0,7-1-1 0 0,2 1 47 0 0,-1 1 1 0 0,1 0-1 0 0,15 4 0 0 0,109 35 774 0 0,-100-26-641 0 0,2-3 0 0 0,0-1 0 0 0,0-1 1 0 0,43 2-1 0 0,-65-10-269 0 0,0 0 1 0 0,0-2 0 0 0,33-4-1 0 0,-43 3-197 0 0,0 0-1 0 0,0 0 0 0 0,0 0 1 0 0,0-1-1 0 0,-1 0 0 0 0,1-1 1 0 0,-1 1-1 0 0,0-1 0 0 0,0 0 1 0 0,0-1-1 0 0,9-8 0 0 0,-9 6-730 0 0,0 0 0 0 0,0 0 0 0 0,-1 0 0 0 0,5-9 0 0 0,15-42-7132 0 0,-7-8 5391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38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8 2977 0 0,'0'0'8514'0'0,"3"-3"-8264"0"0,-3 3-244 0 0,0-1 0 0 0,0 1 0 0 0,1 0 0 0 0,-1-1 0 0 0,0 1 0 0 0,1 0 0 0 0,-1 0 0 0 0,0-1 0 0 0,1 1 0 0 0,-1 0 0 0 0,0 0 0 0 0,1 0 0 0 0,-1-1 0 0 0,1 1-1 0 0,-1 0 1 0 0,0 0 0 0 0,1 0 0 0 0,-1 0 0 0 0,1 0 0 0 0,-1 0 0 0 0,1 0 0 0 0,-1 0 0 0 0,0 0 0 0 0,1 0 0 0 0,-1 0 0 0 0,1 0 0 0 0,-1 0 0 0 0,0 0 0 0 0,1 1 0 0 0,-1-1-1 0 0,1 0 1 0 0,-1 0 0 0 0,0 0 0 0 0,1 1 0 0 0,-1-1 0 0 0,0 0 0 0 0,1 0 0 0 0,-1 1 0 0 0,0-1 0 0 0,1 0 0 0 0,-1 0 0 0 0,0 1 0 0 0,0-1 0 0 0,1 1 0 0 0,-1 0 0 0 0,12 29 479 0 0,0 46 317 0 0,-12-76-799 0 0,2 22 320 0 0,0 1-1 0 0,-2-1 1 0 0,-1 1 0 0 0,-8 43 0 0 0,6-50-274 0 0,-1-1 0 0 0,0 0 0 0 0,-1-1 1 0 0,-1 1-1 0 0,0-1 0 0 0,-1 0 0 0 0,-1-1 0 0 0,-9 14 1 0 0,14-22-42 0 0,-18 13 21 0 0,18-16-43 0 0,1 0 0 0 0,-1-1 0 0 0,0 1 0 0 0,0-1 0 0 0,0 0 0 0 0,1 1 0 0 0,-1-2 0 0 0,0 1 0 0 0,0 0 0 0 0,-1 0 0 0 0,1-1-1 0 0,0 0 1 0 0,0 0 0 0 0,0 0 0 0 0,0 0 0 0 0,0 0 0 0 0,0 0 0 0 0,0-1 0 0 0,-1 1 0 0 0,1-1 0 0 0,0 0 0 0 0,1 0 0 0 0,-1 0 0 0 0,-5-3 0 0 0,5 2-255 0 0,0 0 0 0 0,0 0 1 0 0,0 0-1 0 0,1 0 0 0 0,-1-1 0 0 0,0 1 1 0 0,1-1-1 0 0,0 1 0 0 0,0-1 0 0 0,0 0 0 0 0,0 0 1 0 0,0 0-1 0 0,-2-6 0 0 0,0 0-1064 0 0,2 0-1 0 0,-1-1 0 0 0,1 1 1 0 0,1-1-1 0 0,-1 1 1 0 0,1-19-1 0 0,1-7 857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39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2 171 1329 0 0,'0'0'10370'0'0,"-1"-16"-9410"0"0,0-51-21 0 0,1 65-887 0 0,1 0-1 0 0,-1 0 1 0 0,0 0-1 0 0,1 0 1 0 0,0 1-1 0 0,-1-1 1 0 0,1 0-1 0 0,0 0 1 0 0,0 1-1 0 0,0-1 1 0 0,0 1-1 0 0,0-1 1 0 0,0 1-1 0 0,0-1 1 0 0,0 1-1 0 0,1-1 1 0 0,-1 1-1 0 0,1 0 1 0 0,-1 0-1 0 0,1 0 1 0 0,-1 0-1 0 0,1 0 0 0 0,0 0 1 0 0,-1 0-1 0 0,1 1 1 0 0,0-1-1 0 0,0 0 1 0 0,-1 1-1 0 0,3-1 1 0 0,5-2 159 0 0,19-7 245 0 0,1 2 0 0 0,1 1 0 0 0,-1 1 0 0 0,47-4 0 0 0,-13 7-281 0 0,74 5 0 0 0,-123-2-591 0 0,0 1 0 0 0,0 1 0 0 0,-1 0-1 0 0,1 0 1 0 0,0 2 0 0 0,-1 0 0 0 0,1 0 0 0 0,15 8 0 0 0,-28-11 183 0 0,-1-1 1 0 0,1 0-1 0 0,0 1 1 0 0,-1-1-1 0 0,1 0 1 0 0,0 1-1 0 0,-1-1 1 0 0,1 1-1 0 0,-1-1 1 0 0,1 1-1 0 0,-1-1 1 0 0,1 1-1 0 0,-1 0 1 0 0,0-1 0 0 0,1 1-1 0 0,-1-1 1 0 0,0 1-1 0 0,1 0 1 0 0,-1-1-1 0 0,0 1 1 0 0,0 0-1 0 0,1 0 1 0 0,-1-1-1 0 0,0 1 1 0 0,0 0-1 0 0,0-1 1 0 0,0 1-1 0 0,0 0 1 0 0,0 0 0 0 0,0-1-1 0 0,0 1 1 0 0,-1 0-1 0 0,1-1 1 0 0,0 1-1 0 0,0 0 1 0 0,0 0-1 0 0,-1-1 1 0 0,1 1-1 0 0,0-1 1 0 0,-1 1-1 0 0,1 0 1 0 0,-1-1 0 0 0,1 1-1 0 0,-1-1 1 0 0,1 1-1 0 0,-1-1 1 0 0,1 1-1 0 0,-1-1 1 0 0,1 1-1 0 0,-1-1 1 0 0,-1 1-1 0 0,-18 13-909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39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5202 0 0,'0'0'8978'0'0,"17"-4"-8266"0"0,-2 1-589 0 0,234-37 2545 0 0,1 34-3538 0 0,-245 6 306 0 0,24-3-918 0 0,-14-3-5441 0 0,-31 2 55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39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84 127 2817 0 0,'0'0'13532'0'0,"12"-17"-12879"0"0,39-51-79 0 0,-48 65-535 0 0,0-1 0 0 0,0 1-1 0 0,1 0 1 0 0,-1 0 0 0 0,1 0 0 0 0,-1 0 0 0 0,1 1-1 0 0,0 0 1 0 0,0-1 0 0 0,0 1 0 0 0,1 1-1 0 0,-1-1 1 0 0,0 1 0 0 0,1-1 0 0 0,-1 1 0 0 0,0 0-1 0 0,1 1 1 0 0,0-1 0 0 0,-1 1 0 0 0,7 0 0 0 0,1 0-22 0 0,-6-1-12 0 0,-1 1 0 0 0,1 0 0 0 0,-1 0-1 0 0,1 0 1 0 0,-1 1 0 0 0,1 0-1 0 0,-1 0 1 0 0,0 0 0 0 0,8 3-1 0 0,-10-2-4 0 0,-1-1 1 0 0,0 0-1 0 0,1 1 0 0 0,-1 0 0 0 0,0-1 0 0 0,0 1 0 0 0,0 0 0 0 0,0 0 0 0 0,-1 0 0 0 0,1 1 0 0 0,0-1 0 0 0,-1 0 0 0 0,0 1 0 0 0,1-1 0 0 0,-1 0 0 0 0,0 1 0 0 0,0 0 0 0 0,0-1 0 0 0,-1 1 0 0 0,1-1 0 0 0,0 5 0 0 0,0 3-8 0 0,-1 0 0 0 0,0 1-1 0 0,0-1 1 0 0,-1 0 0 0 0,0 1-1 0 0,0-1 1 0 0,-1 0 0 0 0,-1 0-1 0 0,0 0 1 0 0,0 0 0 0 0,-1-1-1 0 0,0 1 1 0 0,-1-1-1 0 0,0 0 1 0 0,0 0 0 0 0,-1-1-1 0 0,0 0 1 0 0,-1 0 0 0 0,-8 9-1 0 0,2-4-112 0 0,-1 0-1 0 0,-1 0 1 0 0,0-2-1 0 0,0 0 1 0 0,-1 0-1 0 0,-1-2 1 0 0,1 0-1 0 0,-2 0 1 0 0,-30 9-1 0 0,41-16 72 0 0,-1 0-1 0 0,1 0 0 0 0,0-1 1 0 0,-1 0-1 0 0,1 0 0 0 0,-1-1 1 0 0,1 0-1 0 0,-12-2 0 0 0,18 2 54 0 0,1 0 0 0 0,-1-1-1 0 0,0 1 1 0 0,1-1 0 0 0,-1 1-1 0 0,0-1 1 0 0,1 1 0 0 0,-1-1-1 0 0,1 1 1 0 0,-1-1 0 0 0,1 0 0 0 0,-1 1-1 0 0,1-1 1 0 0,-1 0 0 0 0,1 1-1 0 0,0-1 1 0 0,-1 0 0 0 0,1 0-1 0 0,0 1 1 0 0,0-1 0 0 0,0 0-1 0 0,-1 0 1 0 0,1 1 0 0 0,0-1 0 0 0,0 0-1 0 0,0 0 1 0 0,0 0 0 0 0,0 1-1 0 0,0-1 1 0 0,1 0 0 0 0,-1 0-1 0 0,0 0 1 0 0,0 1 0 0 0,1-2 0 0 0,11-25 212 0 0,-9 24-124 0 0,0 1 0 0 0,0-1 0 0 0,1 1 0 0 0,-1-1 0 0 0,1 1 0 0 0,0 0 1 0 0,0 1-1 0 0,0-1 0 0 0,0 1 0 0 0,0-1 0 0 0,0 1 0 0 0,0 0 0 0 0,0 0 0 0 0,0 1 1 0 0,0 0-1 0 0,1-1 0 0 0,-1 1 0 0 0,0 1 0 0 0,0-1 0 0 0,1 0 0 0 0,4 2 0 0 0,10 3 119 0 0,1 0 0 0 0,-1 1 0 0 0,22 10-1 0 0,-21-8-115 0 0,23 8-75 0 0,85 21 0 0 0,-106-33-932 0 0,0-1-1 0 0,23 0 0 0 0,-28-3-1140 0 0,1-1 0 0 0,-1 0 0 0 0,22-5-1 0 0,7-3-4166 0 0,1 7 4393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40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4194 0 0,'0'0'13014'0'0,"21"-3"-12166"0"0,170-11 1516 0 0,-154 15-1984 0 0,47 9 1 0 0,-48-5-1962 0 0,46 1 0 0 0,-81-6 1350 0 0,17-1-2888 0 0,-11-4-361 0 0,-6-3-3504 0 0,-3 4 3851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40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94 704 0 0,'0'0'15647'0'0,"17"-5"-14803"0"0,3-2-386 0 0,1 1 1 0 0,0 1 0 0 0,0 0 0 0 0,0 2 0 0 0,34-1 0 0 0,73 16 490 0 0,11 1-1345 0 0,-121-13-370 0 0,-1-1 1 0 0,1-1 0 0 0,21-4 0 0 0,1-6-2525 0 0,-35 9 1906 0 0,1 1 0 0 0,0-1-1 0 0,-1 0 1 0 0,0-1 0 0 0,0 1-1 0 0,0-1 1 0 0,0 0 0 0 0,8-9-1 0 0,3-11-162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10:24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0 216 16327 0 0,'0'0'7679'0'0,"15"-16"-6951"0"0,-10 9-672 0 0,0 0-14 0 0,0 1 0 0 0,0 0 0 0 0,1 0-1 0 0,-1 1 1 0 0,1-1 0 0 0,1 1 0 0 0,-1 0 0 0 0,1 1 0 0 0,-1 0 0 0 0,1 0 0 0 0,0 0 0 0 0,1 1-1 0 0,-1 0 1 0 0,1 0 0 0 0,-1 1 0 0 0,1 0 0 0 0,0 0 0 0 0,0 1 0 0 0,14-1 0 0 0,287 8 1661 0 0,-142 0-1797 0 0,226-20 0 0 0,-298 2-941 0 0,-60 7 343 0 0,168-29-4071 0 0,-167 25 818 0 0,56-21 0 0 0,-44 9-2927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47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427 183 4162 0 0,'0'0'5370'0'0,"-2"-18"-2766"0"0,-6-62-1166 0 0,7 76-1331 0 0,1 0-1 0 0,-1 1 0 0 0,0-1 1 0 0,0 0-1 0 0,-1 1 1 0 0,1-1-1 0 0,-1 1 0 0 0,0-1 1 0 0,1 1-1 0 0,-2 0 0 0 0,1-1 1 0 0,0 1-1 0 0,-1 0 1 0 0,1 0-1 0 0,-1 1 0 0 0,0-1 1 0 0,0 1-1 0 0,0-1 1 0 0,0 1-1 0 0,0 0 0 0 0,-1 0 1 0 0,1 0-1 0 0,-1 1 1 0 0,-6-3-1 0 0,-1 1 60 0 0,0 1 0 0 0,0 0-1 0 0,0 1 1 0 0,-1 0 0 0 0,1 1 0 0 0,-13 1 0 0 0,15-1-91 0 0,0 1 1 0 0,0 1-1 0 0,0-1 1 0 0,0 2-1 0 0,0-1 1 0 0,1 1 0 0 0,-1 0-1 0 0,1 1 1 0 0,0 0-1 0 0,0 0 1 0 0,0 1-1 0 0,-11 9 1 0 0,8-5-41 0 0,1 0-1 0 0,0 1 1 0 0,1 0 0 0 0,0 1 0 0 0,1 0-1 0 0,0 1 1 0 0,-11 20 0 0 0,9-11-39 0 0,1 1 1 0 0,1-1-1 0 0,1 1 1 0 0,1 1-1 0 0,0-1 0 0 0,2 1 1 0 0,1 0-1 0 0,1 0 1 0 0,1 40-1 0 0,1-58-1 0 0,0 0 0 0 0,1-1 0 0 0,-1 1 0 0 0,1 0 0 0 0,0 0 0 0 0,1-1 0 0 0,-1 1 0 0 0,1 0 0 0 0,0-1 0 0 0,0 0 0 0 0,0 1 0 0 0,1-1 0 0 0,0 0 0 0 0,-1 0 0 0 0,2 0 0 0 0,-1-1 0 0 0,0 1 0 0 0,1-1 0 0 0,5 5 0 0 0,-5-6-1 0 0,1 1 0 0 0,0-1 0 0 0,0 0 0 0 0,0 0 0 0 0,0-1 0 0 0,0 1 0 0 0,0-1 0 0 0,0 0 0 0 0,0-1 0 0 0,0 1 0 0 0,0-1 0 0 0,1 0 0 0 0,-1 0 0 0 0,0-1 0 0 0,0 1 0 0 0,1-1 0 0 0,8-3 0 0 0,-4 0 14 0 0,1 0-1 0 0,-1-1 1 0 0,0 0 0 0 0,-1 0-1 0 0,1-1 1 0 0,-1 0 0 0 0,0-1-1 0 0,12-12 1 0 0,62-70 105 0 0,-74 78-92 0 0,9-10 56 0 0,-1-1 0 0 0,-1-1 0 0 0,21-39 0 0 0,-32 51 21 0 0,1 0 1 0 0,-2-1 0 0 0,0 1-1 0 0,0-1 1 0 0,-1 0-1 0 0,0 0 1 0 0,-1 0 0 0 0,-1 0-1 0 0,0 0 1 0 0,0-21-1 0 0,-1 32-61 0 0,0-1 0 0 0,-1 0 0 0 0,1 1 0 0 0,0-1 0 0 0,0 1 0 0 0,-1-1 0 0 0,1 1 0 0 0,-1-1 0 0 0,1 1 0 0 0,-1-1 0 0 0,0 1 0 0 0,0-1 0 0 0,1 1 0 0 0,-1 0-1 0 0,0-1 1 0 0,0 1 0 0 0,0 0 0 0 0,-1 0 0 0 0,1 0 0 0 0,0 0 0 0 0,0 0 0 0 0,-1 0 0 0 0,1 0 0 0 0,0 0 0 0 0,-1 0 0 0 0,1 1 0 0 0,-1-1 0 0 0,1 0 0 0 0,-1 1-1 0 0,1-1 1 0 0,-3 1 0 0 0,1 0-19 0 0,1 0 0 0 0,-1 0-1 0 0,1 0 1 0 0,-1 0 0 0 0,1 1 0 0 0,-1-1-1 0 0,1 1 1 0 0,-1-1 0 0 0,1 1-1 0 0,0 0 1 0 0,-1 0 0 0 0,1 0-1 0 0,0 1 1 0 0,0-1 0 0 0,0 0-1 0 0,0 1 1 0 0,0 0 0 0 0,-3 3 0 0 0,-4 6-20 0 0,1 0 1 0 0,1 1 0 0 0,0 0 0 0 0,0 1-1 0 0,1-1 1 0 0,1 1 0 0 0,0 0 0 0 0,1 1 0 0 0,1-1-1 0 0,-4 24 1 0 0,0 21-9 0 0,3-15 4 0 0,5 82 1 0 0,0-112-12 0 0,1 1 0 0 0,0-1 0 0 0,0 0 0 0 0,2 0 0 0 0,-1 0 0 0 0,2-1 0 0 0,0 1 0 0 0,0-1 0 0 0,1 0 0 0 0,12 17 0 0 0,-14-23-21 0 0,2-1 0 0 0,-1 0 0 0 0,1 0 0 0 0,0-1-1 0 0,0 1 1 0 0,0-1 0 0 0,0-1 0 0 0,1 1 0 0 0,-1-1 0 0 0,1 0 0 0 0,0 0-1 0 0,0-1 1 0 0,0 0 0 0 0,1-1 0 0 0,-1 1 0 0 0,11 0 0 0 0,13 0-248 0 0,0-1 0 0 0,47-5 0 0 0,-64 3 149 0 0,31-3-1233 0 0,57-12 1 0 0,-86 12-59 0 0,0-1-1 0 0,0 0 1 0 0,25-12 0 0 0,-40 17 983 0 0,1-1 0 0 0,-1 1 0 0 0,1-1 0 0 0,-1 0 0 0 0,0 1 0 0 0,1-1 0 0 0,-1 0 1 0 0,0 0-1 0 0,0 0 0 0 0,0 0 0 0 0,0 0 0 0 0,0 0 0 0 0,0 0 0 0 0,0 0 0 0 0,0-1 0 0 0,0 1 0 0 0,0 0 1 0 0,0-1-1 0 0,-1 1 0 0 0,2-3 0 0 0,-2-6-636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48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43 2449 0 0,'0'0'14999'0'0,"-6"1"-13961"0"0,6-1-1033 0 0,0 0 0 0 0,0 0 0 0 0,0 0-1 0 0,1 0 1 0 0,-1 0 0 0 0,0 0 0 0 0,0 1-1 0 0,0-1 1 0 0,0 0 0 0 0,0 0 0 0 0,0 0-1 0 0,0 0 1 0 0,0 0 0 0 0,0 0-1 0 0,0 0 1 0 0,0 0 0 0 0,0 0 0 0 0,0 0-1 0 0,0 0 1 0 0,0 0 0 0 0,0 0 0 0 0,1 0-1 0 0,-1 1 1 0 0,0-1 0 0 0,0 0 0 0 0,0 0-1 0 0,0 0 1 0 0,0 0 0 0 0,0 0-1 0 0,0 0 1 0 0,0 0 0 0 0,0 0 0 0 0,0 0-1 0 0,0 0 1 0 0,0 1 0 0 0,0-1 0 0 0,0 0-1 0 0,0 0 1 0 0,-1 0 0 0 0,1 0 0 0 0,27 4 467 0 0,-1-2 1 0 0,0-1 0 0 0,46-3 0 0 0,-29 0-102 0 0,283-23 1386 0 0,126 1-1617 0 0,-439 24-618 0 0,0 0-1 0 0,0 2 1 0 0,0 0 0 0 0,0 0 0 0 0,0 1-1 0 0,0 0 1 0 0,16 8 0 0 0,-29-11 226 0 0,1 0-1 0 0,0 0 0 0 0,0 1 1 0 0,0-1-1 0 0,-1 0 1 0 0,1 1-1 0 0,0-1 1 0 0,-1 1-1 0 0,1-1 1 0 0,0 1-1 0 0,-1-1 1 0 0,1 1-1 0 0,0-1 1 0 0,-1 1-1 0 0,1 0 1 0 0,-1-1-1 0 0,1 1 1 0 0,-1 0-1 0 0,0 0 0 0 0,1 1 1 0 0,-1-2-98 0 0,0 1-1 0 0,0 0 1 0 0,-1-1 0 0 0,1 1 0 0 0,-1 0-1 0 0,1-1 1 0 0,0 1 0 0 0,-1-1 0 0 0,1 1-1 0 0,-1-1 1 0 0,1 1 0 0 0,-1-1-1 0 0,0 1 1 0 0,1-1 0 0 0,-1 1 0 0 0,1-1-1 0 0,-1 0 1 0 0,0 1 0 0 0,1-1 0 0 0,-1 0-1 0 0,0 0 1 0 0,0 1 0 0 0,1-1 0 0 0,-2 0-1 0 0,-24 8-4059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48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3778 0 0,'0'0'13955'0'0,"-10"12"-13730"0"0,5-6-175 0 0,-3 2 36 0 0,1 1 0 0 0,0 0 0 0 0,1 0 0 0 0,0 1 0 0 0,0-1 0 0 0,1 1 0 0 0,0 0 0 0 0,-4 15 0 0 0,-81 344 892 0 0,71-281-969 0 0,15-72-301 0 0,0 1 1 0 0,2 0-1 0 0,0 0 0 0 0,0 0 1 0 0,2 31-1 0 0,1-48 232 0 0,-1 1 0 0 0,0-1 1 0 0,0 1-1 0 0,0-1 0 0 0,1 0 0 0 0,-1 1 1 0 0,0-1-1 0 0,0 0 0 0 0,1 1 0 0 0,-1-1 1 0 0,0 0-1 0 0,0 0 0 0 0,1 1 0 0 0,-1-1 1 0 0,0 0-1 0 0,1 0 0 0 0,-1 0 0 0 0,1 1 1 0 0,-1-1-1 0 0,0 0 0 0 0,1 0 0 0 0,-1 0 1 0 0,0 0-1 0 0,1 0 0 0 0,-1 0 0 0 0,1 0 1 0 0,-1 0-1 0 0,1 0 0 0 0,-1 0 0 0 0,0 0 1 0 0,1 0-1 0 0,-1 0 0 0 0,1 0 0 0 0,-1 0 1 0 0,0 0-1 0 0,1 0 0 0 0,-1 0 0 0 0,1 0 1 0 0,-1-1-1 0 0,0 1 0 0 0,1 0 0 0 0,-1 0 1 0 0,0-1-1 0 0,1 1 0 0 0,-1 0 0 0 0,1-1 1 0 0,17-12-1154 0 0,-5-1-305 0 0,-1-1 1 0 0,0 0-1 0 0,-2-1 0 0 0,1 0 0 0 0,-2-1 0 0 0,14-33 0 0 0,-5 13-196 0 0,13-24 1047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48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0 2305 0 0,'0'0'15519'0'0,"-9"15"-15100"0"0,0 0-281 0 0,-3 4 82 0 0,1 0 1 0 0,1 1-1 0 0,-12 32 0 0 0,-7 48 386 0 0,-26 173 1 0 0,50-244-593 0 0,3-22-14 0 0,-1 9-53 0 0,0 1 0 0 0,1 0 0 0 0,0 0 0 0 0,2 0 0 0 0,0 0 0 0 0,3 26 1 0 0,-3-42 1 0 0,0 1 1 0 0,1-1 0 0 0,-1 0 0 0 0,0 0-1 0 0,1 0 1 0 0,-1 0 0 0 0,1 0 0 0 0,-1 0-1 0 0,1 0 1 0 0,0 0 0 0 0,-1 0 0 0 0,1 0 0 0 0,0 0-1 0 0,0 0 1 0 0,-1 0 0 0 0,1-1 0 0 0,0 1-1 0 0,0 0 1 0 0,2 0 0 0 0,-3 0-35 0 0,1-1 0 0 0,0 0 0 0 0,0 0 1 0 0,0 0-1 0 0,0 0 0 0 0,0 0 0 0 0,0 0 0 0 0,-1 0 1 0 0,1 0-1 0 0,0 0 0 0 0,0 0 0 0 0,0-1 0 0 0,0 1 0 0 0,0 0 1 0 0,-1-1-1 0 0,1 1 0 0 0,0 0 0 0 0,0-1 0 0 0,1 0 0 0 0,1-2-233 0 0,0 1-1 0 0,0-1 0 0 0,0 0 1 0 0,-1 0-1 0 0,1 0 0 0 0,0 0 1 0 0,-1 0-1 0 0,0-1 0 0 0,3-4 1 0 0,0-8-1743 0 0,1 0 1 0 0,-2 0 0 0 0,-1 0 0 0 0,0-1 0 0 0,2-32 0 0 0,-4-2 1118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49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2993 0 0,'0'0'16133'0'0,"25"-10"-15562"0"0,15-6-256 0 0,0 3 0 0 0,1 1-1 0 0,73-11 1 0 0,263-9 2054 0 0,-282 27-3885 0 0,7 2-4069 0 0,1 2-5717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49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56 2385 0 0,'0'0'14994'0'0,"1"13"-14666"0"0,-4 85 708 0 0,1-47-401 0 0,5 65 0 0 0,-1-99-598 0 0,0-1-1 0 0,1 0 1 0 0,0 0 0 0 0,2 0-1 0 0,0-1 1 0 0,0 1-1 0 0,2-1 1 0 0,10 19 0 0 0,-15-30-36 0 0,1 0 1 0 0,-1-1 0 0 0,1 1-1 0 0,0 0 1 0 0,0-1 0 0 0,0 0-1 0 0,0 0 1 0 0,1 0 0 0 0,-1 0-1 0 0,1 0 1 0 0,0 0 0 0 0,0-1-1 0 0,0 0 1 0 0,0 0 0 0 0,0 0-1 0 0,0 0 1 0 0,6 1 0 0 0,-5-3 1 0 0,1 1 0 0 0,-1-1 0 0 0,1 0 0 0 0,-1 0 0 0 0,1 0 0 0 0,-1-1 0 0 0,1 0 0 0 0,-1 0 0 0 0,0 0 1 0 0,1-1-1 0 0,-1 1 0 0 0,7-5 0 0 0,5-3 13 0 0,0-1 0 0 0,-1 0 0 0 0,0-2-1 0 0,0 0 1 0 0,-1-1 0 0 0,23-25 0 0 0,-10 6 16 0 0,-1-2 1 0 0,24-37-1 0 0,-37 50 60 0 0,-2-1-1 0 0,-1 0 1 0 0,0 0-1 0 0,13-47 1 0 0,-23 69-54 0 0,-1-1 0 0 0,0 0-1 0 0,1 0 1 0 0,-1 0 0 0 0,0 0 0 0 0,0 0-1 0 0,1 0 1 0 0,-1 0 0 0 0,0 0 0 0 0,0 0-1 0 0,0 0 1 0 0,0 0 0 0 0,0 0 0 0 0,0 1-1 0 0,-1-1 1 0 0,1 0 0 0 0,0 0 0 0 0,0 0 0 0 0,-1 0-1 0 0,0-1 1 0 0,1 2-19 0 0,-1 0 1 0 0,1 0-1 0 0,-1 0 1 0 0,1 0-1 0 0,-1 0 0 0 0,0 0 1 0 0,1 0-1 0 0,-1 0 1 0 0,1 0-1 0 0,-1 0 0 0 0,1 1 1 0 0,-1-1-1 0 0,1 0 1 0 0,-1 0-1 0 0,1 1 0 0 0,-1-1 1 0 0,1 0-1 0 0,-1 1 1 0 0,1-1-1 0 0,-1 0 0 0 0,1 1 1 0 0,0-1-1 0 0,-1 1 0 0 0,-28 30 145 0 0,20-14-165 0 0,1 0-1 0 0,1 0 1 0 0,0 1 0 0 0,1-1-1 0 0,1 1 1 0 0,1 1 0 0 0,0-1-1 0 0,1 1 1 0 0,1-1 0 0 0,1 1-1 0 0,1 0 1 0 0,0-1 0 0 0,2 1-1 0 0,0 0 1 0 0,1-1 0 0 0,1 1-1 0 0,8 23 1 0 0,-10-36 3 0 0,0 0 0 0 0,1 0-1 0 0,0 0 1 0 0,0-1 0 0 0,0 0 0 0 0,1 1 0 0 0,0-1-1 0 0,0 0 1 0 0,0-1 0 0 0,0 1 0 0 0,1-1 0 0 0,0 0-1 0 0,0 0 1 0 0,0 0 0 0 0,10 5 0 0 0,-11-7 36 0 0,0 0 1 0 0,1-1-1 0 0,-1 0 1 0 0,1 1-1 0 0,-1-1 1 0 0,1-1-1 0 0,0 1 0 0 0,-1-1 1 0 0,1 1-1 0 0,0-2 1 0 0,0 1-1 0 0,-1 0 1 0 0,1-1-1 0 0,-1 0 1 0 0,1 0-1 0 0,0 0 1 0 0,-1 0-1 0 0,0-1 1 0 0,1 0-1 0 0,-1 0 1 0 0,8-5-1 0 0,9-7 293 0 0,-1-2 0 0 0,0 0-1 0 0,-1-1 1 0 0,0-1 0 0 0,22-29 0 0 0,72-110 613 0 0,-78 102-770 0 0,-18 27-85 0 0,17-37 0 0 0,-31 57-179 0 0,1-1-1 0 0,-1 0 1 0 0,0 1 0 0 0,-1-1 0 0 0,0 0 0 0 0,-1-1 0 0 0,1 1 0 0 0,-2 0 0 0 0,0-11 0 0 0,-1 18-236 0 0,0 0 0 0 0,-1 1 0 0 0,1-1 0 0 0,-1 1 1 0 0,1-1-1 0 0,-1 1 0 0 0,0-1 0 0 0,1 1 0 0 0,-1 0 0 0 0,0 0 0 0 0,0 0 1 0 0,0 0-1 0 0,0 0 0 0 0,0 1 0 0 0,0-1 0 0 0,0 1 0 0 0,-3-1 1 0 0,-5-3-2809 0 0,-20-11-10590 0 0,21 6 11163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50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553 84 3778 0 0,'0'0'11034'0'0,"-17"-14"-10017"0"0,17 14-1017 0 0,-23-18 374 0 0,-32-19 1 0 0,51 34-325 0 0,-1 1-1 0 0,0 0 1 0 0,1 1 0 0 0,-1-1-1 0 0,0 1 1 0 0,0 0-1 0 0,0 0 1 0 0,0 0-1 0 0,0 1 1 0 0,0-1 0 0 0,0 1-1 0 0,0 1 1 0 0,-8 0-1 0 0,2 2 59 0 0,-1 0 0 0 0,1 0-1 0 0,-19 9 1 0 0,19-7-43 0 0,-4 1-28 0 0,0 2 1 0 0,0-1-1 0 0,1 2 1 0 0,0 0-1 0 0,0 1 0 0 0,1 0 1 0 0,0 1-1 0 0,-11 13 0 0 0,17-17-24 0 0,2 0-1 0 0,-1 0 0 0 0,1 1 0 0 0,0 0 0 0 0,0 0 1 0 0,1 0-1 0 0,0 0 0 0 0,0 1 0 0 0,1-1 1 0 0,0 1-1 0 0,1 0 0 0 0,0 0 0 0 0,0 0 1 0 0,1 0-1 0 0,0 0 0 0 0,1 10 0 0 0,1-14-11 0 0,-1-1-1 0 0,1 1 1 0 0,0-1-1 0 0,1 1 1 0 0,-1-1-1 0 0,1 0 1 0 0,0 0-1 0 0,0 0 1 0 0,0 0-1 0 0,0 0 1 0 0,1 0-1 0 0,0 0 1 0 0,-1-1-1 0 0,1 1 1 0 0,6 4-1 0 0,6 5 13 0 0,0-1-1 0 0,24 14 0 0 0,-2-1 29 0 0,-30-20 81 0 0,0 1 1 0 0,0-1 0 0 0,-1 2-1 0 0,0-1 1 0 0,0 0-1 0 0,0 1 1 0 0,-1 0 0 0 0,6 9-1 0 0,-10-12-52 0 0,1-1-1 0 0,-1 1 1 0 0,0-1-1 0 0,0 1 0 0 0,0-1 1 0 0,-1 1-1 0 0,1 0 1 0 0,-1 0-1 0 0,0-1 0 0 0,0 1 1 0 0,0 0-1 0 0,0-1 1 0 0,-1 1-1 0 0,1 0 0 0 0,-1-1 1 0 0,0 1-1 0 0,0 0 1 0 0,0-1-1 0 0,-1 1 0 0 0,1-1 1 0 0,-1 0-1 0 0,-2 4 1 0 0,-2 2 62 0 0,0-1 0 0 0,-1 0 0 0 0,1 0 0 0 0,-1 0 1 0 0,-1-1-1 0 0,0 0 0 0 0,0 0 0 0 0,0-1 1 0 0,-1 0-1 0 0,1 0 0 0 0,-1-1 0 0 0,-1-1 0 0 0,1 1 1 0 0,-13 3-1 0 0,1-2-229 0 0,0 0 0 0 0,0-1 0 0 0,0-2-1 0 0,-1 0 1 0 0,-37 0 0 0 0,58-3 12 0 0,1 0 0 0 0,-1 0 0 0 0,1 0-1 0 0,-1 0 1 0 0,1 0 0 0 0,-1 0 0 0 0,1-1 0 0 0,0 1-1 0 0,-1 0 1 0 0,1 0 0 0 0,-1 0 0 0 0,1-1 0 0 0,-1 1-1 0 0,1 0 1 0 0,0-1 0 0 0,-1 1 0 0 0,1 0-1 0 0,0-1 1 0 0,-1 1 0 0 0,1 0 0 0 0,0-1 0 0 0,0 1-1 0 0,-1-1 1 0 0,1 1 0 0 0,0 0 0 0 0,0-1 0 0 0,0 1-1 0 0,-1-1 1 0 0,1 1 0 0 0,0-1 0 0 0,0 1 0 0 0,0-1-1 0 0,0 1 1 0 0,0-1 0 0 0,0 1 0 0 0,0-1-1 0 0,0 0 1 0 0,4-20-2725 0 0,0 10 432 0 0,2 1-1 0 0,-1 0 0 0 0,1-1 0 0 0,13-15 1 0 0,13-17-1683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51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6211 0 0,'0'0'11125'0'0,"-46"62"-12342"0"0,46-56-752 0 0</inkml:trace>
  <inkml:trace contextRef="#ctx0" brushRef="#br0" timeOffset="1">18 333 3714 0 0,'0'0'11877'0'0,"-17"111"-11669"0"0,17-100-96 0 0,0-2-112 0 0,2-1-32 0 0,5-8-464 0 0,3 0-833 0 0,1-21-1280 0 0,4-5-1201 0 0,-2-10-2720 0 0,3-7 6401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51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4242 0 0,'0'0'14508'0'0,"-1"18"-13908"0"0,-25 291 1345 0 0,19-259-1934 0 0,-3 0-1 0 0,-20 65 1 0 0,36-163-192 0 0,45-131 114 0 0,-36 126 70 0 0,-9 37-3 0 0,30-83 26 0 0,-32 90-21 0 0,1 0-1 0 0,0 0 1 0 0,0 1 0 0 0,1 0 0 0 0,0 0 0 0 0,0 0-1 0 0,0 0 1 0 0,10-7 0 0 0,-14 14 4 0 0,-1-1 0 0 0,1 0 1 0 0,0 1-1 0 0,0 0 0 0 0,0-1 0 0 0,0 1 0 0 0,1 0 1 0 0,-1 0-1 0 0,0 0 0 0 0,0 1 0 0 0,1-1 0 0 0,-1 0 1 0 0,0 1-1 0 0,1-1 0 0 0,-1 1 0 0 0,1 0 0 0 0,-1 0 0 0 0,0 0 1 0 0,1 0-1 0 0,-1 0 0 0 0,3 1 0 0 0,-2 1 9 0 0,0-1 0 0 0,0 0-1 0 0,0 1 1 0 0,0 0-1 0 0,0 0 1 0 0,-1 0 0 0 0,1 0-1 0 0,0 0 1 0 0,-1 0 0 0 0,0 1-1 0 0,0-1 1 0 0,1 1 0 0 0,1 4-1 0 0,3 5 32 0 0,0 1 1 0 0,-1 0-1 0 0,0 0 0 0 0,-1 0 0 0 0,6 26 0 0 0,-7-18-52 0 0,-1-1 0 0 0,-1 0 0 0 0,-1 1 0 0 0,-1 0 0 0 0,0-1-1 0 0,-2 1 1 0 0,0-1 0 0 0,-7 24 0 0 0,5-25-923 0 0,-2 0 0 0 0,-11 26 0 0 0,9-35-2208 0 0,1-38-12245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52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1 6691 0 0,'0'0'11355'0'0,"-13"21"-10750"0"0,1-3-431 0 0,-8 14 333 0 0,0 2 1 0 0,-23 55 0 0 0,-146 502 1618 0 0,168-520-2860 0 0,3 2-1 0 0,-16 141 1 0 0,34-212 555 0 0,0 0 1 0 0,0 0 0 0 0,0 0 0 0 0,0 0 0 0 0,0 0-1 0 0,0 0 1 0 0,1 0 0 0 0,-1 0 0 0 0,1 0 0 0 0,-1 0-1 0 0,1 0 1 0 0,0 0 0 0 0,0 0 0 0 0,1 2-1 0 0,-1-3 39 0 0,0-1 0 0 0,-1 1 1 0 0,1-1-1 0 0,0 1 0 0 0,0-1 0 0 0,0 1 0 0 0,0-1 0 0 0,0 0 0 0 0,0 0 0 0 0,0 1 0 0 0,0-1 0 0 0,0 0 0 0 0,0 0 0 0 0,0 0 0 0 0,-1 0 0 0 0,1 0 0 0 0,0 0 0 0 0,0-1 0 0 0,0 1 0 0 0,0 0 0 0 0,0 0 0 0 0,0-1 0 0 0,0 1 0 0 0,0 0 0 0 0,0-1 0 0 0,0 1 0 0 0,-1-1 0 0 0,1 1 0 0 0,0-1 0 0 0,0 1 0 0 0,1-2 0 0 0,6-5-1210 0 0,-1 1-1 0 0,0-1 1 0 0,0 0 0 0 0,0-1-1 0 0,-1 0 1 0 0,8-13 0 0 0,16-23-1372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10:24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970 394 2545 0 0,'3'-16'817'0'0,"5"-48"2934"0"0,-3-1 0 0 0,-4-83 0 0 0,-1 143-3440 0 0,-1 0-1 0 0,1 0 1 0 0,-1 1 0 0 0,0-1 0 0 0,0 0 0 0 0,-1 1-1 0 0,0-1 1 0 0,1 1 0 0 0,-1 0 0 0 0,-1-1 0 0 0,1 1-1 0 0,-1 0 1 0 0,1 0 0 0 0,-1 1 0 0 0,0-1 0 0 0,-1 0-1 0 0,-3-3 1 0 0,2 4-145 0 0,1 1 0 0 0,0 0 0 0 0,0-1 0 0 0,-1 2 0 0 0,0-1 0 0 0,1 0 0 0 0,-1 1 0 0 0,0 0 0 0 0,0 0 0 0 0,1 0 0 0 0,-1 1 0 0 0,0 0 0 0 0,0 0 0 0 0,0 0 0 0 0,0 0 0 0 0,0 1 0 0 0,-5 1 0 0 0,-2 1-126 0 0,-1 1-1 0 0,1 0 0 0 0,0 1 0 0 0,0 0 1 0 0,1 1-1 0 0,-1 0 0 0 0,1 1 1 0 0,1 0-1 0 0,-1 1 0 0 0,-10 10 1 0 0,-11 12-11 0 0,-46 56 0 0 0,49-51-11 0 0,3 2 0 0 0,1 0 1 0 0,2 2-1 0 0,1 0 0 0 0,-25 66 0 0 0,28-51 10 0 0,1 2 1 0 0,4 0-1 0 0,-16 113 1 0 0,24-99-3 0 0,3 1 1 0 0,3 0-1 0 0,3 0 1 0 0,4-1-1 0 0,2 1 1 0 0,3-2-1 0 0,37 116 1 0 0,-21-111 14 0 0,4-2-1 0 0,50 85 1 0 0,9 19 261 0 0,-77-146-236 0 0,-2 0 1 0 0,-1 1-1 0 0,-2 1 0 0 0,-1-1 0 0 0,7 62 1 0 0,-13-68-43 0 0,-1 1 1 0 0,-1 0 0 0 0,-1 0-1 0 0,-2 0 1 0 0,0-1 0 0 0,-2 1-1 0 0,-16 47 1 0 0,-3-10 23 0 0,-3-2-1 0 0,-3-2 1 0 0,-75 111-1 0 0,-141 146-536 0 0,121-174-1702 0 0,35-41-3749 0 0,61-69 1684 0 0,3-5-1605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54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26 3201 0 0,'0'0'14199'0'0,"-5"-2"-13908"0"0,4 1-284 0 0,0 1-1 0 0,0 0 1 0 0,0 0 0 0 0,0-1 0 0 0,0 1 0 0 0,0 0-1 0 0,0 0 1 0 0,0 0 0 0 0,-1 0 0 0 0,1 0 0 0 0,0 0 0 0 0,0 1-1 0 0,0-1 1 0 0,0 0 0 0 0,0 0 0 0 0,0 1 0 0 0,0-1-1 0 0,0 1 1 0 0,0-1 0 0 0,0 1 0 0 0,0-1 0 0 0,1 1-1 0 0,-1-1 1 0 0,0 1 0 0 0,0 0 0 0 0,0 0 0 0 0,-1 1 0 0 0,-1 2 20 0 0,0 0 1 0 0,0 1 0 0 0,1-1 0 0 0,-1 0 0 0 0,1 1-1 0 0,-3 8 1 0 0,-3 14 106 0 0,-7 45-1 0 0,14-65-124 0 0,-7 42 21 0 0,2 1 0 0 0,2 0 0 0 0,4 52 0 0 0,-1-97-31 0 0,3 10 4 0 0,-1-14-4 0 0,0 0 0 0 0,-1-1 1 0 0,1 1-1 0 0,0 0 0 0 0,0-1 1 0 0,0 1-1 0 0,0 0 0 0 0,0-1 1 0 0,0 0-1 0 0,0 1 0 0 0,0-1 1 0 0,0 1-1 0 0,0-1 0 0 0,0 0 1 0 0,0 0-1 0 0,0 0 0 0 0,0 0 1 0 0,0 0-1 0 0,1 0 0 0 0,-1 0 1 0 0,1 0-1 0 0,2 0 4 0 0,0-1 1 0 0,1 0-1 0 0,-1 0 0 0 0,0 0 0 0 0,0 0 1 0 0,0-1-1 0 0,0 0 0 0 0,0 1 0 0 0,0-1 1 0 0,-1-1-1 0 0,1 1 0 0 0,-1 0 0 0 0,1-1 1 0 0,3-4-1 0 0,8-7 32 0 0,21-28-1 0 0,-25 28-16 0 0,27-33 70 0 0,-2-2 0 0 0,58-104 0 0 0,-86 133 645 0 0,-14 27-7 0 0,-18 29-461 0 0,17-20-256 0 0,1 0 1 0 0,0 0-1 0 0,1 0 1 0 0,1 1 0 0 0,0-1-1 0 0,2 1 1 0 0,0 0-1 0 0,0 0 1 0 0,2 0-1 0 0,0 0 1 0 0,3 24-1 0 0,-2-38 4 0 0,0 0-1 0 0,0 0 0 0 0,0-1 0 0 0,0 1 0 0 0,1 0 0 0 0,-1 0 0 0 0,1-1 0 0 0,0 1 0 0 0,0-1 0 0 0,0 0 0 0 0,0 1 0 0 0,0-1 0 0 0,0 0 0 0 0,0 0 0 0 0,1 0 0 0 0,-1 0 0 0 0,1-1 0 0 0,-1 1 0 0 0,1-1 0 0 0,0 0 0 0 0,0 1 0 0 0,0-1 1 0 0,-1 0-1 0 0,1-1 0 0 0,0 1 0 0 0,0 0 0 0 0,0-1 0 0 0,4 1 0 0 0,0-1 60 0 0,0 1 0 0 0,0-1 1 0 0,0 0-1 0 0,0 0 0 0 0,0-1 0 0 0,0 0 1 0 0,0 0-1 0 0,-1-1 0 0 0,1 0 0 0 0,0 0 1 0 0,9-4-1 0 0,0-4 134 0 0,0-1 1 0 0,0 0-1 0 0,-1-1 0 0 0,0-1 1 0 0,17-20-1 0 0,-8 5 357 0 0,39-57 0 0 0,-55 72-542 0 0,-2 0 0 0 0,0-1 0 0 0,0 1 0 0 0,-1-1 0 0 0,-1 0 1 0 0,0 0-1 0 0,-1-1 0 0 0,-1 1 0 0 0,0-1 0 0 0,-1 1 0 0 0,0-18 0 0 0,-2 31-61 0 0,1 1 1 0 0,0 0-1 0 0,0 0 0 0 0,0-1 0 0 0,0 1 0 0 0,0 0 0 0 0,0 0 0 0 0,0-1 1 0 0,0 1-1 0 0,-1 0 0 0 0,1 0 0 0 0,0-1 0 0 0,0 1 0 0 0,0 0 0 0 0,-1 0 1 0 0,1 0-1 0 0,0-1 0 0 0,0 1 0 0 0,0 0 0 0 0,-1 0 0 0 0,1 0 1 0 0,0 0-1 0 0,0 0 0 0 0,-1 0 0 0 0,1 0 0 0 0,0-1 0 0 0,-1 1 0 0 0,1 0 1 0 0,0 0-1 0 0,0 0 0 0 0,-1 0 0 0 0,1 0 0 0 0,0 0 0 0 0,-1 0 0 0 0,1 0 1 0 0,0 0-1 0 0,0 0 0 0 0,-1 1 0 0 0,1-1 0 0 0,0 0 0 0 0,0 0 1 0 0,-1 0-1 0 0,-5 1-4873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55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8 3746 0 0,'0'0'14606'0'0,"-7"-2"-14293"0"0,-22-3-172 0 0,27 5-135 0 0,1 0 0 0 0,-1 0 0 0 0,1 0 1 0 0,-1 1-1 0 0,1-1 0 0 0,0 1 0 0 0,-1-1 0 0 0,1 1 0 0 0,0-1 1 0 0,-1 1-1 0 0,1 0 0 0 0,0 0 0 0 0,0 0 0 0 0,0 0 0 0 0,-2 1 1 0 0,-13 14-11 0 0,1 1 1 0 0,0 0-1 0 0,1 1 1 0 0,1 0 0 0 0,1 1-1 0 0,1 1 1 0 0,0 0-1 0 0,1 0 1 0 0,2 1 0 0 0,0 1-1 0 0,1-1 1 0 0,1 1-1 0 0,1 0 1 0 0,1 0 0 0 0,1 1-1 0 0,1-1 1 0 0,1 33-1 0 0,3-38 17 0 0,-2-14-10 0 0,1 0 0 0 0,0 0 0 0 0,-1 1 1 0 0,0-1-1 0 0,0 0 0 0 0,0 1 0 0 0,0-1 1 0 0,0 0-1 0 0,-1 1 0 0 0,1-1 0 0 0,-1 0 0 0 0,0 1 1 0 0,0-1-1 0 0,0 0 0 0 0,0 0 0 0 0,-1 0 1 0 0,1 0-1 0 0,-1 0 0 0 0,0 0 0 0 0,0-1 1 0 0,0 1-1 0 0,0 0 0 0 0,0-1 0 0 0,-3 3 1 0 0,-1 0-105 0 0,1-1 1 0 0,-1 1-1 0 0,1-1 1 0 0,-1 0-1 0 0,-1-1 1 0 0,1 1-1 0 0,0-1 1 0 0,-1 0-1 0 0,0-1 1 0 0,0 0-1 0 0,1 0 1 0 0,-1 0-1 0 0,0-1 1 0 0,-1 0-1 0 0,1 0 1 0 0,0-1-1 0 0,-11 0 1 0 0,16-1-102 0 0,0 0-1 0 0,0 0 1 0 0,0 0 0 0 0,0 0-1 0 0,0 0 1 0 0,0 0 0 0 0,0-1 0 0 0,1 1-1 0 0,-1 0 1 0 0,0-1 0 0 0,1 0-1 0 0,0 1 1 0 0,-1-1 0 0 0,1 0 0 0 0,0 0-1 0 0,0 0 1 0 0,0 0 0 0 0,0 0-1 0 0,0 0 1 0 0,0 0 0 0 0,0-4 0 0 0,-11-49-6498 0 0,12 49 5810 0 0,-5-30-2208 0 0,2-3 2437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55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 3314 0 0,'0'0'11904'0'0,"4"-18"-10472"0"0,11-58-2 0 0,-14 74-1343 0 0,0-1-1 0 0,0 0 1 0 0,0 1 0 0 0,0-1-1 0 0,0 1 1 0 0,1 0-1 0 0,-1-1 1 0 0,1 1 0 0 0,0 0-1 0 0,0 0 1 0 0,0 0-1 0 0,0 0 1 0 0,0 0-1 0 0,0 0 1 0 0,0 0 0 0 0,0 1-1 0 0,1-1 1 0 0,-1 1-1 0 0,1 0 1 0 0,-1 0-1 0 0,1 0 1 0 0,-1 0 0 0 0,1 0-1 0 0,0 0 1 0 0,0 1-1 0 0,-1-1 1 0 0,1 1 0 0 0,0 0-1 0 0,3 0 1 0 0,4-2 37 0 0,11-1 31 0 0,0 1 1 0 0,0 0 0 0 0,0 2 0 0 0,0 0-1 0 0,0 1 1 0 0,41 9 0 0 0,-15 1-577 0 0,86 35 0 0 0,-69-27-3488 0 0,-53-18-1557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55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3522 0 0,'0'0'11114'0'0,"5"0"-9916"0"0,204-10 3880 0 0,10-1-6690 0 0,-207 13 1861 0 0,-2 3-7964 0 0,-22 9-2505 0 0,-2-6 9935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56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75 112 2801 0 0,'0'0'11331'0'0,"18"-17"-10550"0"0,56-54-76 0 0,-70 68-607 0 0,-1-1-1 0 0,1 1 1 0 0,0 0 0 0 0,0 1 0 0 0,0-1 0 0 0,7-3 0 0 0,7 7 259 0 0,-10 0-255 0 0,-5 0-88 0 0,-1 0-1 0 0,1 0 0 0 0,0 0 0 0 0,0 0 0 0 0,-1 1 0 0 0,1-1 1 0 0,-1 1-1 0 0,1 0 0 0 0,-1-1 0 0 0,0 1 0 0 0,0 0 1 0 0,1 1-1 0 0,-1-1 0 0 0,-1 0 0 0 0,1 0 0 0 0,0 1 0 0 0,-1-1 1 0 0,1 1-1 0 0,-1 0 0 0 0,0-1 0 0 0,1 1 0 0 0,-2 0 1 0 0,2 4-1 0 0,2 4 36 0 0,-1 0-1 0 0,-1 1 1 0 0,0 0 0 0 0,0 17 0 0 0,-2-15-20 0 0,-1-1 0 0 0,0 1 0 0 0,-1-1 1 0 0,-1 0-1 0 0,0 0 0 0 0,-1 0 0 0 0,0 0 1 0 0,-1 0-1 0 0,-1-1 0 0 0,0 1 0 0 0,0-2 1 0 0,-11 15-1 0 0,9-13-69 0 0,-2-1-1 0 0,1 0 1 0 0,-2-1-1 0 0,0 0 1 0 0,0 0 0 0 0,-1-1-1 0 0,0-1 1 0 0,-1 0-1 0 0,0-1 1 0 0,-21 11 0 0 0,31-18 4 0 0,1 1 1 0 0,-1-1 0 0 0,0 0 0 0 0,1 0 0 0 0,-1 0 0 0 0,0-1 0 0 0,0 1 0 0 0,1 0 0 0 0,-1-1 0 0 0,0 0 0 0 0,0 0 0 0 0,0 0-1 0 0,0 0 1 0 0,1 0 0 0 0,-1-1 0 0 0,0 1 0 0 0,0-1 0 0 0,0 1 0 0 0,1-1 0 0 0,-1 0 0 0 0,-4-2 0 0 0,5 1 25 0 0,0 0 1 0 0,0-1 0 0 0,0 1 0 0 0,1 0-1 0 0,-1-1 1 0 0,0 1 0 0 0,1-1-1 0 0,0 1 1 0 0,0-1 0 0 0,-1 0-1 0 0,1 1 1 0 0,1-1 0 0 0,-1 0 0 0 0,0 0-1 0 0,1 0 1 0 0,0 1 0 0 0,-1-1-1 0 0,1 0 1 0 0,0 0 0 0 0,0 0-1 0 0,1-3 1 0 0,3-21 45 0 0,2 21-14 0 0,-3 3 3 0 0,0 0 55 0 0,-1 0 1 0 0,1 1-1 0 0,0-1 1 0 0,-1 0-1 0 0,1 1 1 0 0,1 0-1 0 0,-1 0 1 0 0,0 0 0 0 0,0 0-1 0 0,1 0 1 0 0,-1 0-1 0 0,1 1 1 0 0,0 0-1 0 0,-1 0 1 0 0,1 0-1 0 0,0 0 1 0 0,0 0-1 0 0,0 1 1 0 0,-1 0-1 0 0,1 0 1 0 0,0 0-1 0 0,0 0 1 0 0,0 0-1 0 0,6 3 1 0 0,8 1 165 0 0,-1 1-1 0 0,1 1 1 0 0,-2 1 0 0 0,19 9 0 0 0,-2-1-145 0 0,-10-5-85 0 0,2-1 1 0 0,-1-1-1 0 0,1-1 1 0 0,38 6-1 0 0,-54-12-281 0 0,0 0 0 0 0,1-1-1 0 0,-1 0 1 0 0,1 0 0 0 0,-1-1 0 0 0,1 0-1 0 0,-1-1 1 0 0,0 0 0 0 0,0 0-1 0 0,0-1 1 0 0,0 0 0 0 0,0-1 0 0 0,-1 0-1 0 0,1 0 1 0 0,12-9 0 0 0,-6-1-1946 0 0,0 1 1 0 0,-1-2 0 0 0,0 0-1 0 0,-1-1 1 0 0,20-32 0 0 0,-2-2 1031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56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1 3185 0 0,'0'0'15616'0'0,"10"20"-14696"0"0,-3-7-745 0 0,8 16 221 0 0,-1 1 1 0 0,-2 0-1 0 0,10 35 1 0 0,55 304 1936 0 0,-67-289-2014 0 0,-4 0 0 0 0,-6 138-1 0 0,-6-168-270 0 0,-1 0 0 0 0,-3 0-1 0 0,-1-1 1 0 0,-3-1-1 0 0,-22 52 1 0 0,8-34-35 0 0,-4-2 1 0 0,-78 121-1 0 0,85-149-223 0 0,-1 0-1 0 0,-60 59 1 0 0,72-82-354 0 0,0-1 0 0 0,-1 0 0 0 0,-29 16 0 0 0,34-22-296 0 0,-1-1 0 0 0,0 0 1 0 0,0-1-1 0 0,-1-1 0 0 0,1 1 0 0 0,-23 2 0 0 0,-38-3-7103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58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4082 0 0,'0'0'9271'0'0,"-14"19"-8711"0"0,5-6-481 0 0,-5 5 57 0 0,1 0 1 0 0,1 2 0 0 0,1-1 0 0 0,0 2-1 0 0,-12 34 1 0 0,-1 24 677 0 0,3 1-1 0 0,4 1 1 0 0,-11 143-1 0 0,18 251-121 0 0,10-468-731 0 0,0 7 9 0 0,1 0-1 0 0,0-1 0 0 0,1 1 0 0 0,3 15 0 0 0,-4-27-48 0 0,-1 1-1 0 0,1-1 0 0 0,0 0 0 0 0,-1 1 0 0 0,1-1 1 0 0,0 0-1 0 0,0 0 0 0 0,1 0 0 0 0,-1 0 1 0 0,0 0-1 0 0,1 0 0 0 0,-1 0 0 0 0,1 0 1 0 0,0-1-1 0 0,-1 1 0 0 0,1 0 0 0 0,0-1 0 0 0,0 0 1 0 0,0 1-1 0 0,0-1 0 0 0,0 0 0 0 0,0 0 1 0 0,1 0-1 0 0,-1 0 0 0 0,0 0 0 0 0,0-1 0 0 0,1 1 1 0 0,-1-1-1 0 0,1 0 0 0 0,-1 1 0 0 0,3-1 1 0 0,-2-1-130 0 0,0 1-1 0 0,-1-1 1 0 0,1 1 0 0 0,0-1 0 0 0,-1 0 0 0 0,1 0 0 0 0,-1-1-1 0 0,1 1 1 0 0,-1 0 0 0 0,0-1 0 0 0,1 1 0 0 0,-1-1 0 0 0,0 0-1 0 0,0 0 1 0 0,0 0 0 0 0,0 0 0 0 0,-1 0 0 0 0,1 0 0 0 0,0 0 0 0 0,-1-1-1 0 0,0 1 1 0 0,2-4 0 0 0,1-3-940 0 0,0 1 0 0 0,-1-1 0 0 0,0 0 0 0 0,0 0 1 0 0,1-15-1 0 0,0-24-2424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58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27 423 5042 0 0,'-4'-17'3290'0'0,"-2"-11"-2478"0"0,1 0 1 0 0,-1-38-1 0 0,5 51-371 0 0,1 0-1 0 0,1 0 1 0 0,0 0 0 0 0,1 1-1 0 0,1-1 1 0 0,0 0 0 0 0,9-24 0 0 0,-7 29-136 0 0,-1 0 0 0 0,1 1 0 0 0,1-1 0 0 0,0 1 0 0 0,0 0 0 0 0,1 0 0 0 0,0 1 0 0 0,1 0 0 0 0,-1 0 0 0 0,2 1 0 0 0,-1 0 0 0 0,12-7 0 0 0,-14 11-229 0 0,0-1-1 0 0,0 2 1 0 0,0-1-1 0 0,0 1 1 0 0,0 0-1 0 0,1 0 1 0 0,-1 0-1 0 0,1 1 1 0 0,-1 0-1 0 0,1 1 1 0 0,0-1-1 0 0,-1 1 1 0 0,1 0-1 0 0,-1 1 1 0 0,1 0-1 0 0,0 0 1 0 0,-1 0-1 0 0,1 1 1 0 0,-1 0-1 0 0,0 0 1 0 0,8 5-1 0 0,3 1-57 0 0,-2 1 0 0 0,1 1 0 0 0,-1 0 0 0 0,-1 2-1 0 0,0-1 1 0 0,-1 2 0 0 0,0 0 0 0 0,-1 0 0 0 0,0 1 0 0 0,-1 0 0 0 0,-1 1-1 0 0,0 1 1 0 0,-1 0 0 0 0,0 0 0 0 0,-2 0 0 0 0,0 1 0 0 0,-1 0 0 0 0,0 1 0 0 0,-2-1-1 0 0,0 1 1 0 0,-1 0 0 0 0,2 23 0 0 0,-5-14-8 0 0,-2-1 0 0 0,0 0 0 0 0,-1 0-1 0 0,-2 0 1 0 0,0-1 0 0 0,-2 1 0 0 0,-1-2 0 0 0,-1 1 0 0 0,-1-1 0 0 0,-21 36 0 0 0,16-34-115 0 0,-1-1 1 0 0,-2 0 0 0 0,-1-2 0 0 0,0 0-1 0 0,-2-1 1 0 0,0-1 0 0 0,-2-1 0 0 0,-48 34-1 0 0,63-49 67 0 0,-1 0 0 0 0,0 0-1 0 0,0-1 1 0 0,-1 0 0 0 0,1 0-1 0 0,-1-1 1 0 0,0 0 0 0 0,0-1-1 0 0,0 0 1 0 0,-11 0 0 0 0,18-2 35 0 0,-1 0-1 0 0,1 0 1 0 0,0 0 0 0 0,0 0 0 0 0,0-1 0 0 0,-1 0-1 0 0,1 1 1 0 0,0-1 0 0 0,0 0 0 0 0,0-1 0 0 0,0 1-1 0 0,0 0 1 0 0,0-1 0 0 0,1 0 0 0 0,-1 1 0 0 0,0-1-1 0 0,1 0 1 0 0,-1-1 0 0 0,1 1 0 0 0,0 0 0 0 0,0-1-1 0 0,0 1 1 0 0,0-1 0 0 0,0 1 0 0 0,0-1 0 0 0,1 0-1 0 0,-1 0 1 0 0,1 0 0 0 0,0 0 0 0 0,0 0-1 0 0,0 0 1 0 0,0 0 0 0 0,1-1 0 0 0,-1-4 0 0 0,-1 3 8 0 0,1-1 0 0 0,0 0 1 0 0,1 0-1 0 0,-1 1 0 0 0,1-1 1 0 0,0 0-1 0 0,1 0 0 0 0,-1 0 1 0 0,1 1-1 0 0,0-1 0 0 0,1 0 1 0 0,0 1-1 0 0,-1-1 0 0 0,5-7 1 0 0,7 0 42 0 0,-9 12-38 0 0,-1-1 1 0 0,1 0-1 0 0,-1 1 1 0 0,1 0-1 0 0,0 0 1 0 0,0 0-1 0 0,0 0 1 0 0,-1 1-1 0 0,1-1 1 0 0,0 1-1 0 0,0 0 1 0 0,0 0-1 0 0,0 1 1 0 0,0-1 0 0 0,-1 1-1 0 0,1 0 1 0 0,0-1-1 0 0,0 2 1 0 0,-1-1-1 0 0,1 0 1 0 0,0 1-1 0 0,-1 0 1 0 0,0 0-1 0 0,5 3 1 0 0,7 4 56 0 0,-1 1 1 0 0,-1 1-1 0 0,0 0 1 0 0,13 14-1 0 0,49 63 119 0 0,-54-60-126 0 0,2-1 0 0 0,33 31-1 0 0,-47-50-91 0 0,0-1-1 0 0,1 0 0 0 0,0 0 0 0 0,0-1 1 0 0,1-1-1 0 0,-1 1 0 0 0,1-2 1 0 0,0 1-1 0 0,1-2 0 0 0,20 5 0 0 0,-23-6-233 0 0,-1-1-1 0 0,0 0 0 0 0,1 0 0 0 0,-1-1 0 0 0,0 0 1 0 0,1-1-1 0 0,-1 0 0 0 0,1 0 0 0 0,-1-1 0 0 0,12-3 1 0 0,-15 2-460 0 0,0 1 0 0 0,0-1 0 0 0,0 0 0 0 0,0 0 0 0 0,-1 0 1 0 0,1-1-1 0 0,-1 0 0 0 0,0 0 0 0 0,0 0 0 0 0,0 0 1 0 0,0-1-1 0 0,-1 1 0 0 0,0-1 0 0 0,0 0 0 0 0,0 0 1 0 0,3-7-1 0 0,6-18-2759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59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4210 0 0,'0'0'10431'0'0,"16"6"-9926"0"0,54 19 130 0 0,-62-23-509 0 0,-1-1 0 0 0,0 0 0 0 0,1-1 1 0 0,-1 0-1 0 0,1 0 0 0 0,-1-1 0 0 0,0 1 0 0 0,1-2 1 0 0,-1 1-1 0 0,0-1 0 0 0,0 0 0 0 0,1 0 1 0 0,-2-1-1 0 0,1 0 0 0 0,0 0 0 0 0,10-8 1 0 0,1 2 56 0 0,-7 3-118 0 0,0 0 0 0 0,0 0 0 0 0,-1-2 0 0 0,0 1 0 0 0,0-1 0 0 0,0-1 0 0 0,8-9 0 0 0,-14 13 14 0 0,0 0 0 0 0,0-1 0 0 0,0 1 0 0 0,0-1 0 0 0,-1 0 0 0 0,0 0 0 0 0,0 0 0 0 0,-1 0 0 0 0,0-1 0 0 0,0 1 0 0 0,0-1 0 0 0,-1 1 0 0 0,0-1-1 0 0,0-11 1 0 0,-1 17-43 0 0,0-1 0 0 0,-1 0 0 0 0,1 1 0 0 0,0-1 0 0 0,-1 0 0 0 0,0 1 0 0 0,1-1 0 0 0,-1 1 0 0 0,0-1 0 0 0,0 1 0 0 0,0-1 0 0 0,0 1 0 0 0,0 0 0 0 0,0-1 0 0 0,0 1 0 0 0,0 0 0 0 0,-1 0 0 0 0,1 0 0 0 0,0 0 0 0 0,-1 0 0 0 0,1 0 0 0 0,-1 0 0 0 0,1 0 0 0 0,-1 1 0 0 0,1-1 0 0 0,-1 1 0 0 0,0-1 0 0 0,1 1 0 0 0,-3-1 0 0 0,-6-1 76 0 0,0 0-1 0 0,-1 1 1 0 0,-15-1-1 0 0,13 2-96 0 0,0 1 0 0 0,1 0 0 0 0,-1 0 0 0 0,0 1 0 0 0,0 1 0 0 0,1 0 0 0 0,-1 1 0 0 0,1 0 0 0 0,0 1 0 0 0,0 0-1 0 0,0 1 1 0 0,1 0 0 0 0,-11 9 0 0 0,15-10-9 0 0,0 1 1 0 0,1 0-1 0 0,-1 0 0 0 0,1 0 0 0 0,0 1 1 0 0,1 0-1 0 0,0 1 0 0 0,0-1 0 0 0,0 1 1 0 0,1 0-1 0 0,0 0 0 0 0,1 0 0 0 0,0 0 1 0 0,0 1-1 0 0,1-1 0 0 0,0 1 0 0 0,0 0 0 0 0,1 0 1 0 0,-1 17-1 0 0,2-16-7 0 0,0-1 0 0 0,0 1 0 0 0,1-1 1 0 0,0 1-1 0 0,0-1 0 0 0,1 0 0 0 0,0 1 0 0 0,1-1 0 0 0,0 0 1 0 0,1 0-1 0 0,0-1 0 0 0,0 1 0 0 0,1-1 0 0 0,0 0 0 0 0,0 0 0 0 0,1 0 1 0 0,0-1-1 0 0,9 10 0 0 0,-3-8 10 0 0,0 0 0 0 0,0 0 0 0 0,1-1 0 0 0,0-1-1 0 0,1 0 1 0 0,-1-1 0 0 0,1 0 0 0 0,0-1 0 0 0,1-1 0 0 0,-1 0 0 0 0,1-1 0 0 0,21 2 0 0 0,-12-3-392 0 0,0-1-1 0 0,0-1 1 0 0,0-1 0 0 0,0-1 0 0 0,1-1 0 0 0,44-12-1 0 0,-59 12-610 0 0,1 0 0 0 0,-1-1-1 0 0,0 0 1 0 0,15-9 0 0 0,-22 11 101 0 0,1-1 1 0 0,-1 1 0 0 0,0-1 0 0 0,0 0-1 0 0,0 0 1 0 0,0 0 0 0 0,0-1 0 0 0,0 1-1 0 0,1-5 1 0 0,9-19-4305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00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1 5875 0 0,'0'0'6656'0'0,"-22"9"-5703"0"0,4-2-815 0 0,7-4-82 0 0,1 1 1 0 0,0 0 0 0 0,-1 1 0 0 0,1 0-1 0 0,1 0 1 0 0,-1 1 0 0 0,1 1-1 0 0,0-1 1 0 0,1 1 0 0 0,0 1-1 0 0,0 0 1 0 0,-12 15 0 0 0,-11 23 364 0 0,2 1 1 0 0,2 2 0 0 0,3 0-1 0 0,1 2 1 0 0,-21 73 0 0 0,23-48-24 0 0,3 2 1 0 0,4-1 0 0 0,-5 95-1 0 0,7 24-110 0 0,16 253 0 0 0,2-385-271 0 0,14 67-1 0 0,-14-103-52 0 0,1-1-1 0 0,1 1 1 0 0,2-2-1 0 0,23 47 1 0 0,-30-67-90 0 0,1 0 0 0 0,-1 0 1 0 0,1 0-1 0 0,1 0 0 0 0,-1-1 0 0 0,1 0 0 0 0,0 0 1 0 0,0 0-1 0 0,0-1 0 0 0,1 1 0 0 0,-1-1 0 0 0,1-1 1 0 0,0 1-1 0 0,0-1 0 0 0,1 0 0 0 0,-1 0 0 0 0,1-1 0 0 0,-1 0 1 0 0,1 0-1 0 0,0 0 0 0 0,0-1 0 0 0,0 0 0 0 0,0-1 1 0 0,0 1-1 0 0,0-1 0 0 0,0-1 0 0 0,0 1 0 0 0,0-1 1 0 0,0 0-1 0 0,-1-1 0 0 0,13-3 0 0 0,-9 0-550 0 0,1 1 0 0 0,-1-2-1 0 0,0 1 1 0 0,0-2 0 0 0,-1 1-1 0 0,0-1 1 0 0,12-12 0 0 0,-5 3-1918 0 0,-1-1 0 0 0,24-34-1 0 0,2-14 1272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10:25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135 156 6963 0 0,'-18'0'7633'0'0,"-99"0"-4359"0"0,147-11-278 0 0,29-2-2328 0 0,0 2 0 0 0,1 3 0 0 0,69-1 1 0 0,-37 3-645 0 0,275-32-3398 0 0,-126-6-7427 0 0,-177 28 2998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01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568 113 5859 0 0,'0'0'4015'0'0,"-3"-18"-1713"0"0,-9-53-872 0 0,12 70-1392 0 0,0 0 0 0 0,0 0 0 0 0,-1 0-1 0 0,1 0 1 0 0,0 0 0 0 0,0 0 0 0 0,-1 0-1 0 0,1 0 1 0 0,0 0 0 0 0,-1 0 0 0 0,1 0-1 0 0,-1 1 1 0 0,1-1 0 0 0,-1 0 0 0 0,0 0 0 0 0,1 0-1 0 0,-1 0 1 0 0,0 1 0 0 0,1-1 0 0 0,-1 0-1 0 0,0 1 1 0 0,0-1 0 0 0,0 1 0 0 0,0-1-1 0 0,0 1 1 0 0,1-1 0 0 0,-1 1 0 0 0,0-1 0 0 0,0 1-1 0 0,0 0 1 0 0,0 0 0 0 0,0-1 0 0 0,0 1-1 0 0,0 0 1 0 0,-1 0 0 0 0,1 0 0 0 0,0 0-1 0 0,0 0 1 0 0,0 0 0 0 0,0 1 0 0 0,0-1 0 0 0,0 0-1 0 0,0 0 1 0 0,0 1 0 0 0,0-1 0 0 0,-1 1-1 0 0,-2 0 122 0 0,-4 2-69 0 0,0 0 0 0 0,0 1 0 0 0,0-1 0 0 0,0 2 0 0 0,0-1 0 0 0,1 1 0 0 0,0 0 0 0 0,0 0-1 0 0,-8 9 1 0 0,-56 62 47 0 0,66-70-95 0 0,-36 44 18 0 0,2 2 0 0 0,2 2 0 0 0,3 1-1 0 0,-49 108 1 0 0,78-150-61 0 0,0 0 0 0 0,0 1 0 0 0,1 0 1 0 0,1 0-1 0 0,0 0 0 0 0,-1 23 0 0 0,4-29 1 0 0,1 0-1 0 0,-1 0 0 0 0,1-1 1 0 0,1 1-1 0 0,-1 0 1 0 0,1-1-1 0 0,0 1 1 0 0,1-1-1 0 0,0 0 1 0 0,0 0-1 0 0,1 0 1 0 0,0 0-1 0 0,8 10 1 0 0,6 4 101 0 0,1 0 1 0 0,2-2-1 0 0,0 0 0 0 0,0-2 1 0 0,34 21-1 0 0,-27-19 234 0 0,-1 1 0 0 0,-1 1 0 0 0,28 29-1 0 0,-51-48-286 0 0,0 1 0 0 0,-1 0 0 0 0,1-1 0 0 0,-1 1 0 0 0,0 0 0 0 0,0 0 0 0 0,0 1 0 0 0,0-1 0 0 0,-1 0 0 0 0,1 0 0 0 0,-1 1 0 0 0,0-1 0 0 0,0 1 0 0 0,0-1 0 0 0,-1 1 0 0 0,1 0-1 0 0,-1-1 1 0 0,0 1 0 0 0,0 0 0 0 0,0-1 0 0 0,0 1 0 0 0,0 0 0 0 0,-1-1 0 0 0,0 1 0 0 0,0-1 0 0 0,0 1 0 0 0,0-1 0 0 0,0 1 0 0 0,-1-1 0 0 0,0 0 0 0 0,1 0 0 0 0,-1 1 0 0 0,0-1 0 0 0,-1-1 0 0 0,1 1 0 0 0,0 0 0 0 0,-5 3-1 0 0,-7 8 50 0 0,-2-1 0 0 0,0 0 0 0 0,0-2 0 0 0,-1 1 0 0 0,0-2 0 0 0,-20 9 0 0 0,4-4-70 0 0,-2-2 1 0 0,-49 13-1 0 0,71-23-40 0 0,0 0 1 0 0,0-1-1 0 0,0-1 1 0 0,0 0 0 0 0,-23-1-1 0 0,34 0-41 0 0,1 0-1 0 0,0 0 1 0 0,-1 0 0 0 0,1-1-1 0 0,0 1 1 0 0,0 0 0 0 0,-1-1 0 0 0,1 1-1 0 0,0-1 1 0 0,0 1 0 0 0,0-1-1 0 0,-1 1 1 0 0,1-1 0 0 0,0 0-1 0 0,0 0 1 0 0,0 1 0 0 0,0-1-1 0 0,0 0 1 0 0,0 0 0 0 0,0 0-1 0 0,1 0 1 0 0,-1 0 0 0 0,0 0-1 0 0,0-1 1 0 0,1 1 0 0 0,-1 0-1 0 0,1 0 1 0 0,-1 0 0 0 0,1-1-1 0 0,-1 1 1 0 0,1 0 0 0 0,0 0-1 0 0,0-1 1 0 0,0 1 0 0 0,0 0-1 0 0,0-1 1 0 0,0 1 0 0 0,0 0 0 0 0,0-1-1 0 0,0 1 1 0 0,0 0 0 0 0,1 0-1 0 0,-1-1 1 0 0,1 0 0 0 0,1-6-506 0 0,1 1 1 0 0,-1 0-1 0 0,1 0 1 0 0,1 0 0 0 0,-1 0-1 0 0,7-8 1 0 0,113-134-12255 0 0,-71 94 11653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01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0 4226 0 0,'0'0'14551'0'0,"-18"12"-14037"0"0,16-10-498 0 0,-10 5 72 0 0,0 1 0 0 0,0 1 0 0 0,1 0-1 0 0,1 0 1 0 0,-1 1 0 0 0,1 1 0 0 0,1 0 0 0 0,0 0 0 0 0,1 0-1 0 0,-12 22 1 0 0,-25 69 382 0 0,5 3-1 0 0,4 1 1 0 0,-43 220-1 0 0,64-235-439 0 0,5 47-39 0 0,10-125-41 0 0,0 0 1 0 0,1-1-1 0 0,1 1 0 0 0,0-1 1 0 0,0 1-1 0 0,1-1 0 0 0,1 0 0 0 0,9 19 1 0 0,-11-27-158 0 0,0 0 0 0 0,1 0 1 0 0,-1 0-1 0 0,1 0 0 0 0,0-1 1 0 0,0 1-1 0 0,1-1 0 0 0,-1 0 1 0 0,1 0-1 0 0,-1 0 0 0 0,1 0 1 0 0,0-1-1 0 0,0 1 0 0 0,0-1 1 0 0,1 0-1 0 0,-1 0 0 0 0,0-1 1 0 0,1 0-1 0 0,-1 1 0 0 0,1-1 1 0 0,-1-1-1 0 0,1 1 0 0 0,0-1 1 0 0,-1 1-1 0 0,1-1 0 0 0,0-1 1 0 0,-1 1-1 0 0,1-1 0 0 0,-1 1 1 0 0,1-1-1 0 0,0-1 0 0 0,-1 1 1 0 0,0-1-1 0 0,1 0 0 0 0,-1 1 1 0 0,0-2-1 0 0,0 1 0 0 0,0-1 1 0 0,0 1-1 0 0,6-7 0 0 0,5-8-1694 0 0,-1-1 0 0 0,-1-1-1 0 0,-1 0 1 0 0,0-1-1 0 0,9-22 1 0 0,-13 25 1429 0 0,25-48-195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02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98 2705 0 0,'0'0'16226'0'0,"-15"12"-15647"0"0,3-4-457 0 0,6-5-75 0 0,1 1 0 0 0,-1 0 0 0 0,1 0 0 0 0,0 0 0 0 0,0 0 0 0 0,0 1 0 0 0,0 0 0 0 0,1 0 0 0 0,0 0 0 0 0,0 0 1 0 0,0 1-1 0 0,1 0 0 0 0,0 0 0 0 0,0 0 0 0 0,0 0 0 0 0,1 0 0 0 0,-2 9 0 0 0,-2 19 135 0 0,2 0-1 0 0,0 37 1 0 0,4-58-181 0 0,0-1 1 0 0,1 0-1 0 0,1 1 0 0 0,0-1 0 0 0,0 0 0 0 0,1 0 1 0 0,1 0-1 0 0,0 0 0 0 0,6 12 0 0 0,-8-21-20 0 0,0 1 0 0 0,0-1 0 0 0,1 0-1 0 0,-1 1 1 0 0,1-1 0 0 0,-1 0 0 0 0,1-1 0 0 0,0 1-1 0 0,0 0 1 0 0,1-1 0 0 0,-1 0 0 0 0,0 1 0 0 0,1-1-1 0 0,-1-1 1 0 0,1 1 0 0 0,0 0 0 0 0,-1-1 0 0 0,1 0-1 0 0,0 0 1 0 0,0 0 0 0 0,0 0 0 0 0,0-1-1 0 0,0 1 1 0 0,0-1 0 0 0,0 0 0 0 0,0 0 0 0 0,0-1-1 0 0,6 0 1 0 0,0-2 9 0 0,0 1-1 0 0,0-2 1 0 0,-1 1-1 0 0,1-1 1 0 0,-1-1-1 0 0,0 1 1 0 0,-1-2-1 0 0,1 1 1 0 0,-1-1-1 0 0,9-9 1 0 0,6-6 16 0 0,-2-1 0 0 0,-1-1 0 0 0,-1-1 0 0 0,-1-1 0 0 0,-1-1 0 0 0,20-40 0 0 0,-25 41 122 0 0,-1 0-1 0 0,-1 0 1 0 0,-1-1 0 0 0,-2-1 0 0 0,0 1 0 0 0,-2-1 0 0 0,3-40-1 0 0,-11 45 357 0 0,2 22-471 0 0,1 0 0 0 0,0-1 0 0 0,0 1 0 0 0,-1 0 0 0 0,1 0 0 0 0,0-1 0 0 0,0 1 0 0 0,-1 0 0 0 0,1-1 0 0 0,0 1 0 0 0,-1 0 0 0 0,1 0 0 0 0,0 0 1 0 0,-1 0-1 0 0,1-1 0 0 0,-1 1 0 0 0,1 0 0 0 0,0 0 0 0 0,-1 0 0 0 0,1 0 0 0 0,-1 0 0 0 0,1 0 0 0 0,0 0 0 0 0,-1 0 0 0 0,1 0 0 0 0,-1 0 0 0 0,1 0 0 0 0,-1 0 0 0 0,-1 1-3 0 0,0 0 1 0 0,0 0-1 0 0,1 0 1 0 0,-1 0-1 0 0,0 1 1 0 0,1-1-1 0 0,-1 0 1 0 0,0 1 0 0 0,1-1-1 0 0,0 1 1 0 0,-1 0-1 0 0,1-1 1 0 0,0 1-1 0 0,0 0 1 0 0,-1 2-1 0 0,-4 10-8 0 0,1 1-1 0 0,0-1 0 0 0,1 1 1 0 0,1-1-1 0 0,0 1 0 0 0,1 0 1 0 0,0 0-1 0 0,2 20 0 0 0,0-3 1 0 0,3 0-1 0 0,11 61 0 0 0,-12-84-1 0 0,0 0 0 0 0,1 0 0 0 0,0 1 0 0 0,0-2-1 0 0,1 1 1 0 0,0 0 0 0 0,1-1 0 0 0,0 0 0 0 0,0 0-1 0 0,7 9 1 0 0,-8-14 2 0 0,0 0 0 0 0,-1 1 0 0 0,1-1 0 0 0,0 0 0 0 0,1-1 0 0 0,-1 1 0 0 0,0-1 0 0 0,1 0-1 0 0,-1 0 1 0 0,1 0 0 0 0,0-1 0 0 0,0 1 0 0 0,-1-1 0 0 0,1 0 0 0 0,0-1 0 0 0,0 1 0 0 0,0-1 0 0 0,0 0 0 0 0,0 0-1 0 0,0-1 1 0 0,6 0 0 0 0,-1-2 103 0 0,0 0-1 0 0,0 0 1 0 0,0-1-1 0 0,0 0 0 0 0,-1-1 1 0 0,0 0-1 0 0,0 0 1 0 0,0-1-1 0 0,0 0 0 0 0,-1 0 1 0 0,0-1-1 0 0,11-13 1 0 0,-3 2 173 0 0,0 0 1 0 0,-1-2 0 0 0,-1 0-1 0 0,16-30 1 0 0,-23 36-225 0 0,-1 0 0 0 0,0-1 0 0 0,-1 0 0 0 0,0-1 0 0 0,-2 1 0 0 0,1-1 0 0 0,-2 0 0 0 0,0 1 0 0 0,-1-1 0 0 0,-1 0 0 0 0,-1-19 0 0 0,0 31-64 0 0,0 1-1 0 0,0-1 1 0 0,0 1 0 0 0,-1-1-1 0 0,1 1 1 0 0,-4-7 0 0 0,4 9-120 0 0,1 0 1 0 0,0 1 0 0 0,-1-1-1 0 0,1 0 1 0 0,-1 1 0 0 0,1-1-1 0 0,0 0 1 0 0,-1 1 0 0 0,0-1-1 0 0,1 0 1 0 0,-1 1 0 0 0,1-1 0 0 0,-1 1-1 0 0,0-1 1 0 0,1 1 0 0 0,-1 0-1 0 0,0-1 1 0 0,1 1 0 0 0,-1 0-1 0 0,0-1 1 0 0,0 1 0 0 0,0 0-1 0 0,1 0 1 0 0,-1-1 0 0 0,0 1-1 0 0,0 0 1 0 0,0 0 0 0 0,1 0-1 0 0,-1 0 1 0 0,0 0 0 0 0,0 0 0 0 0,0 0-1 0 0,1 1 1 0 0,-1-1 0 0 0,0 0-1 0 0,0 0 1 0 0,1 1 0 0 0,-1-1-1 0 0,0 0 1 0 0,0 1 0 0 0,0 0-1 0 0,-4 10-6486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02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 4002 0 0,'0'0'14313'0'0,"3"1"-13603"0"0,-1-1-645 0 0,-1 1 1 0 0,1 0-1 0 0,0 0 0 0 0,-1-1 1 0 0,0 1-1 0 0,1 1 1 0 0,-1-1-1 0 0,1 0 1 0 0,-1 0-1 0 0,0 0 0 0 0,0 1 1 0 0,0-1-1 0 0,0 0 1 0 0,0 1-1 0 0,0-1 1 0 0,0 1-1 0 0,0-1 1 0 0,0 4-1 0 0,15 38 611 0 0,-9-21-314 0 0,12 34-183 0 0,-3 0-1 0 0,-2 1 1 0 0,-2 0 0 0 0,-3 1 0 0 0,-3 0-1 0 0,-2 0 1 0 0,-2 1 0 0 0,-3-1-1 0 0,-3 1 1 0 0,-2-1 0 0 0,-3 0 0 0 0,-22 77-1 0 0,25-112-183 0 0,-68 206 24 0 0,63-203-70 0 0,-1 0-1 0 0,-1 0 1 0 0,-1-1-1 0 0,-1-1 1 0 0,-2-1-1 0 0,-24 29 1 0 0,37-47-147 0 0,0 0 1 0 0,-1 0-1 0 0,0 0 1 0 0,0-1 0 0 0,0 0-1 0 0,0 0 1 0 0,-1 0-1 0 0,1 0 1 0 0,-1-1-1 0 0,0 0 1 0 0,0 0 0 0 0,-1-1-1 0 0,-10 4 1 0 0,16-6 84 0 0,0 0 0 0 0,1 0 0 0 0,-1 0 0 0 0,0 0 1 0 0,0 0-1 0 0,0 0 0 0 0,0-1 0 0 0,0 1 0 0 0,1 0 0 0 0,-1 0 0 0 0,0-1 1 0 0,0 1-1 0 0,0 0 0 0 0,1-1 0 0 0,-1 1 0 0 0,0-1 0 0 0,1 1 1 0 0,-1-1-1 0 0,0 1 0 0 0,1-1 0 0 0,-1 1 0 0 0,1-1 0 0 0,-1 0 0 0 0,0 1 1 0 0,1-1-1 0 0,0 0 0 0 0,-1 0 0 0 0,1 1 0 0 0,-1-1 0 0 0,1 0 1 0 0,0 0-1 0 0,0 0 0 0 0,-1 1 0 0 0,1-3 0 0 0,-2-33-2681 0 0,2 26 1796 0 0,1-7-963 0 0,0 0 1 0 0,1 0-1 0 0,0 0 1 0 0,7-19 0 0 0,9-22 410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02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0 5667 0 0,'0'0'12104'0'0,"15"14"-11218"0"0,-6-6-731 0 0,5 5 83 0 0,0 0 0 0 0,0 1 0 0 0,-2 0 0 0 0,0 1 1 0 0,-1 1-1 0 0,14 24 0 0 0,0 13 73 0 0,-3 1 0 0 0,-3 1 0 0 0,-2 1 0 0 0,-2 1 1 0 0,-3 0-1 0 0,-2 1 0 0 0,3 87 0 0 0,-11-39-235 0 0,-5-1 0 0 0,-4 1 0 0 0,-27 134 0 0 0,22-177-53 0 0,-4-1 1 0 0,-2-1-1 0 0,-3 0 1 0 0,-41 84-1 0 0,37-98-549 0 0,-1-1-1 0 0,-3-1 1 0 0,-1-1-1 0 0,-3-2 1 0 0,-64 66 0 0 0,93-105 191 0 0,-36 32-1719 0 0,38-33 1664 0 0,0-1 1 0 0,1 0 0 0 0,-1 0-1 0 0,0 0 1 0 0,0 0 0 0 0,0 0-1 0 0,1 0 1 0 0,-1 0 0 0 0,0 0-1 0 0,-1-1 1 0 0,1 1 0 0 0,0-1-1 0 0,0 1 1 0 0,0-1 0 0 0,0 0-1 0 0,0 0 1 0 0,0 0 0 0 0,0 0-1 0 0,0 0 1 0 0,-4-1 0 0 0,6 0 146 0 0,-1 1 0 0 0,1 0 0 0 0,-1-1 0 0 0,1 1 0 0 0,-1 0 0 0 0,1-1 0 0 0,0 1 0 0 0,-1-1 0 0 0,1 1 0 0 0,0-1 0 0 0,-1 1 0 0 0,1-1 0 0 0,0 1 0 0 0,-1-1 0 0 0,1 1 0 0 0,0-1 0 0 0,0 0 0 0 0,0 1 0 0 0,0-1 0 0 0,-1 1 0 0 0,1-1 0 0 0,0 0 0 0 0,-1-25-2489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03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1 224 0 0,'0'0'224'0'0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03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0 1 2001 0 0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04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21 2001 0 0,'-127'-18'443'0'0,"122"17"71"0"0,0 0-1 0 0,0 1 1 0 0,0-1 0 0 0,0 1 0 0 0,0 0 0 0 0,0 1-1 0 0,1-1 1 0 0,-1 1 0 0 0,0 0 0 0 0,-9 3 0 0 0,-10 1 8774 0 0,26-5-8762 0 0,34 9-5 0 0,0-2 0 0 0,1-1 0 0 0,51 2 1 0 0,113-12-1260 0 0,-192 4 1779 0 0,5 0-5429 0 0,-41 0-9084 0 0,7 4 12203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04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4066 0 0,'0'0'12758'0'0,"22"-1"-11977"0"0,182-13 1135 0 0,-143 6-1754 0 0,93-7-364 0 0,-103 8-1176 0 0,-27-2-1907 0 0,-22 8 2647 0 0,-1 0 1 0 0,0 1-1 0 0,0-1 1 0 0,0 0 0 0 0,0 0-1 0 0,0 0 1 0 0,0 0-1 0 0,0 0 1 0 0,0 0-1 0 0,0 0 1 0 0,-1 0-1 0 0,1 0 1 0 0,1-3-1 0 0,0-7-4903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05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509 161 4274 0 0,'0'0'6299'0'0,"-1"-17"-4256"0"0,-6-53-853 0 0,7 68-1130 0 0,0-1-1 0 0,-1 1 1 0 0,1 0-1 0 0,-1 0 1 0 0,0 0-1 0 0,0 0 1 0 0,0 0-1 0 0,0 0 1 0 0,0 1-1 0 0,0-1 1 0 0,0 0-1 0 0,0 0 1 0 0,-1 1-1 0 0,1-1 1 0 0,-1 1-1 0 0,0-1 1 0 0,1 1 0 0 0,-1 0-1 0 0,0-1 1 0 0,1 1-1 0 0,-1 0 1 0 0,0 0-1 0 0,0 0 1 0 0,0 0-1 0 0,0 1 1 0 0,0-1-1 0 0,-4 0 1 0 0,-3-2 154 0 0,-14-4 127 0 0,0 1 0 0 0,-1 1 0 0 0,0 1-1 0 0,0 1 1 0 0,-1 2 0 0 0,1 0 0 0 0,-48 5 0 0 0,63-3-328 0 0,1 1 1 0 0,-1-1-1 0 0,0 1 0 0 0,1 1 1 0 0,-1 0-1 0 0,1 0 1 0 0,0 1-1 0 0,0 0 0 0 0,0 0 1 0 0,0 1-1 0 0,1 0 1 0 0,0 0-1 0 0,0 1 0 0 0,0 0 1 0 0,0 0-1 0 0,1 0 1 0 0,0 1-1 0 0,1 0 0 0 0,0 0 1 0 0,0 1-1 0 0,0 0 1 0 0,1-1-1 0 0,-6 16 0 0 0,1-1-26 0 0,2 1-1 0 0,1 1 1 0 0,0-1-1 0 0,2 1 1 0 0,1-1-1 0 0,1 1 1 0 0,1 37-1 0 0,1-53-6 0 0,0-1 0 0 0,1 1 1 0 0,0-1-1 0 0,0 0 0 0 0,1 0 0 0 0,-1 1 0 0 0,2-1 0 0 0,-1 0 0 0 0,6 9 0 0 0,-6-13 4 0 0,0 0 0 0 0,0 1-1 0 0,0-1 1 0 0,1 0 0 0 0,0-1-1 0 0,-1 1 1 0 0,1 0 0 0 0,0-1-1 0 0,0 1 1 0 0,1-1 0 0 0,-1 0-1 0 0,0 0 1 0 0,1-1 0 0 0,-1 1-1 0 0,1-1 1 0 0,0 1 0 0 0,-1-1-1 0 0,1 0 1 0 0,6 0 0 0 0,-3 0 11 0 0,1 0 0 0 0,0-1 0 0 0,-1 0 1 0 0,1 0-1 0 0,0-1 0 0 0,-1 0 0 0 0,1 0 1 0 0,0 0-1 0 0,-1-1 0 0 0,0-1 1 0 0,1 1-1 0 0,9-6 0 0 0,-6 1 4 0 0,0 1 0 0 0,-1-1 1 0 0,0-1-1 0 0,0 0 0 0 0,-1 0 0 0 0,0-1 0 0 0,8-10 1 0 0,6-11 93 0 0,-2-1 1 0 0,-1-1 0 0 0,-1-1-1 0 0,16-41 1 0 0,-26 56 269 0 0,0-1 1 0 0,-2 0-1 0 0,0 0 1 0 0,-1-1-1 0 0,-1 0 1 0 0,-1 0-1 0 0,3-34 1 0 0,-7 53-340 0 0,0 1 1 0 0,0 0-1 0 0,0 0 1 0 0,0-1-1 0 0,0 1 1 0 0,0 0-1 0 0,0-1 1 0 0,0 1-1 0 0,0 0 1 0 0,0-1-1 0 0,0 1 1 0 0,0 0-1 0 0,0 0 1 0 0,0-1-1 0 0,0 1 1 0 0,0 0-1 0 0,0-1 1 0 0,-1 1-1 0 0,1 0 0 0 0,0 0 1 0 0,0-1-1 0 0,0 1 1 0 0,0 0-1 0 0,-1 0 1 0 0,1-1-1 0 0,0 1 1 0 0,0 0-1 0 0,-1 0 1 0 0,1 0-1 0 0,0 0 1 0 0,0-1-1 0 0,-1 1 1 0 0,1 0-1 0 0,0 0 1 0 0,-1 0-1 0 0,1 0 1 0 0,0 0-1 0 0,0 0 1 0 0,-1 0-1 0 0,1 0 1 0 0,0 0-1 0 0,-1 0 1 0 0,-16 7 239 0 0,-12 19-293 0 0,11-5 28 0 0,2 0 0 0 0,1 2 0 0 0,0 0-1 0 0,2 0 1 0 0,0 2 0 0 0,2-1 0 0 0,1 2-1 0 0,1-1 1 0 0,1 1 0 0 0,1 1 0 0 0,1-1-1 0 0,2 1 1 0 0,0 0 0 0 0,1 28 0 0 0,3-50-7 0 0,0 0 0 0 0,0 1-1 0 0,1-1 1 0 0,-1 0 0 0 0,1 0 0 0 0,1 0 0 0 0,-1 1 0 0 0,1-1 0 0 0,-1 0 0 0 0,1-1 0 0 0,1 1-1 0 0,3 6 1 0 0,-3-7-12 0 0,0-1-1 0 0,0 0 0 0 0,0 1 0 0 0,1-1 1 0 0,0-1-1 0 0,-1 1 0 0 0,1 0 1 0 0,0-1-1 0 0,0 0 0 0 0,0 0 0 0 0,1 0 1 0 0,-1 0-1 0 0,0-1 0 0 0,8 2 1 0 0,14 2-257 0 0,0 0 0 0 0,0-2-1 0 0,52-1 1 0 0,-58-2-753 0 0,0-2-1 0 0,0-1 0 0 0,22-5 0 0 0,-38 7 677 0 0,0 0 1 0 0,0 0-1 0 0,-1-1 0 0 0,1 0 1 0 0,-1 1-1 0 0,1-1 0 0 0,-1 0 1 0 0,0-1-1 0 0,4-2 0 0 0,-6 3-170 0 0,1 1-1 0 0,0-1 1 0 0,0-1-1 0 0,-1 1 1 0 0,1 0-1 0 0,-1 0 1 0 0,1-1-1 0 0,-1 1 1 0 0,0-1-1 0 0,0 1 0 0 0,0-1 1 0 0,-1 1-1 0 0,1-1 1 0 0,-1 0-1 0 0,1 1 1 0 0,-1-1-1 0 0,0 0 1 0 0,0 1-1 0 0,0-1 1 0 0,0 0-1 0 0,-1-4 1 0 0,-4-10-135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10:25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171 205 7684 0 0,'0'0'5965'0'0,"3"-20"-5202"0"0,9-65 403 0 0,-11 81-977 0 0,1-1 0 0 0,-1 0 0 0 0,1 0 0 0 0,0 1 0 0 0,0-1 0 0 0,0 1 0 0 0,0-1 0 0 0,1 1 0 0 0,0 0 0 0 0,0 0 0 0 0,0 0 0 0 0,0 0 0 0 0,1 1 0 0 0,0-1 0 0 0,-1 1 0 0 0,1 0 0 0 0,0 0 0 0 0,1 1 0 0 0,-1-1 0 0 0,0 1 0 0 0,10-4 0 0 0,-4 3-37 0 0,0 0-1 0 0,0 0 0 0 0,0 2 0 0 0,0-1 1 0 0,0 1-1 0 0,1 0 0 0 0,-1 1 0 0 0,13 1 1 0 0,-13 1-150 0 0,1 0-1 0 0,-1 0 1 0 0,0 0 0 0 0,0 1 0 0 0,0 1 0 0 0,0 0 0 0 0,-1 0 0 0 0,0 1 0 0 0,0 0 0 0 0,0 1 0 0 0,16 12 0 0 0,0 5-7 0 0,-1 1 1 0 0,28 37 0 0 0,-30-35-4 0 0,1 0 0 0 0,33 28 0 0 0,-47-47 7 0 0,-1 0 0 0 0,1-1 0 0 0,0-1 0 0 0,0 0 0 0 0,0 0 0 0 0,1 0-1 0 0,0-1 1 0 0,0-1 0 0 0,0 0 0 0 0,0 0 0 0 0,17 2 0 0 0,5-2 24 0 0,-1-2 0 0 0,1-1 0 0 0,-1-1 0 0 0,1-2 0 0 0,-1-1 1 0 0,0-2-1 0 0,54-16 0 0 0,-63 15-7 0 0,-1-2 1 0 0,1 0-1 0 0,-2-2 0 0 0,1 0 1 0 0,-1-1-1 0 0,-1-1 1 0 0,0-1-1 0 0,-1 0 0 0 0,-1-2 1 0 0,0 0-1 0 0,18-23 0 0 0,-33 37-8 0 0,0 0 0 0 0,0 0 0 0 0,-1 0 0 0 0,1-1 0 0 0,-1 1 0 0 0,1 0 0 0 0,-1-1 0 0 0,0 1 0 0 0,0-1-1 0 0,0 1 1 0 0,0-1 0 0 0,0 0 0 0 0,-1 1 0 0 0,1-1 0 0 0,-1 0 0 0 0,0 0 0 0 0,0 1 0 0 0,0-6 0 0 0,-1 5 24 0 0,0 1 0 0 0,-1 0 1 0 0,1 0-1 0 0,0 0 0 0 0,-1 0 1 0 0,1 0-1 0 0,-1 0 0 0 0,0 0 1 0 0,0 0-1 0 0,1 0 1 0 0,-1 1-1 0 0,0-1 0 0 0,-1 1 1 0 0,1 0-1 0 0,0-1 0 0 0,0 1 1 0 0,0 0-1 0 0,-1 0 0 0 0,1 0 1 0 0,-4 0-1 0 0,-21-7-4 0 0,0 1 0 0 0,-1 1 0 0 0,0 2 0 0 0,0 0 0 0 0,0 2 0 0 0,0 1 0 0 0,-53 6 0 0 0,72-4-30 0 0,1 1-1 0 0,-1 0 0 0 0,0 1 1 0 0,1 0-1 0 0,-1 0 1 0 0,1 1-1 0 0,0 0 0 0 0,0 0 1 0 0,1 1-1 0 0,-11 8 1 0 0,3-1-7 0 0,0 1 1 0 0,2 1 0 0 0,-22 27 0 0 0,-50 78 14 0 0,36-49 1 0 0,30-45 30 0 0,2-3 179 0 0,-33 35 0 0 0,43-51-167 0 0,0 1 0 0 0,-1-1 0 0 0,0-1 0 0 0,0 1 0 0 0,0-1 0 0 0,-1-1 0 0 0,0 0 0 0 0,-16 6 0 0 0,-19 0 204 0 0,0-2-1 0 0,0-2 1 0 0,-1-2-1 0 0,-60-2 1 0 0,98-2-249 0 0,-14 0 68 0 0,1-1-1 0 0,-1-1 1 0 0,1-1-1 0 0,0-1 1 0 0,0 0-1 0 0,0-2 0 0 0,0 0 1 0 0,-20-10-1 0 0,32 12-48 0 0,0 0-1 0 0,0-1 0 0 0,0 0 0 0 0,0-1 0 0 0,1 1 0 0 0,0-2 0 0 0,0 1 1 0 0,-11-14-1 0 0,14 15-19 0 0,1-1 1 0 0,0 1 0 0 0,0-1 0 0 0,0 0 0 0 0,1 1-1 0 0,-1-1 1 0 0,1-1 0 0 0,1 1 0 0 0,-1 0-1 0 0,1 0 1 0 0,0-1 0 0 0,1 1 0 0 0,-1 0 0 0 0,1-8-1 0 0,1 11-52 0 0,-1 0 0 0 0,1 0 0 0 0,0-1 0 0 0,-1 1 0 0 0,1 0 1 0 0,1 0-1 0 0,-1 0 0 0 0,0 0 0 0 0,1 0 0 0 0,-1 1 0 0 0,1-1 0 0 0,0 0 0 0 0,0 1 0 0 0,0-1 0 0 0,4-2 0 0 0,42-31-2653 0 0,-19 15 190 0 0,6-9-2242 0 0,-1-7-2570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06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3442 0 0,'0'0'15017'0'0,"22"1"-13776"0"0,236-4 1984 0 0,323-35-1963 0 0,-488 33-1611 0 0,-76 4-102 0 0,-12 2-180 0 0,1-1-1 0 0,-1-1 0 0 0,0 1 1 0 0,1-1-1 0 0,-1 0 1 0 0,7-2-1 0 0,-47-4-17037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06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4 4082 0 0,'0'0'14268'0'0,"3"-2"-13724"0"0,-3 2-538 0 0,1 0 0 0 0,-1 0 1 0 0,0 0-1 0 0,0-1 0 0 0,0 1 0 0 0,0 0 1 0 0,1 0-1 0 0,-1 0 0 0 0,0 0 0 0 0,0 0 1 0 0,0 0-1 0 0,0 0 0 0 0,1 0 0 0 0,-1 0 1 0 0,0 0-1 0 0,0 0 0 0 0,0 0 0 0 0,1 0 1 0 0,-1 0-1 0 0,0 0 0 0 0,0 0 0 0 0,0 0 1 0 0,1 0-1 0 0,-1 0 0 0 0,0 0 0 0 0,0 0 1 0 0,0 0-1 0 0,1 0 0 0 0,-1 0 0 0 0,0 0 1 0 0,0 0-1 0 0,0 0 0 0 0,0 0 0 0 0,1 1 1 0 0,-1-1-1 0 0,0 0 0 0 0,0 0 0 0 0,0 0 1 0 0,0 0-1 0 0,0 0 0 0 0,1 1 0 0 0,-1-1 1 0 0,0 0-1 0 0,0 0 0 0 0,0 0 0 0 0,0 0 1 0 0,0 1-1 0 0,0-1 0 0 0,0 0 0 0 0,0 0 1 0 0,-1 18 291 0 0,-14 36 208 0 0,8-28-282 0 0,-34 121 278 0 0,-14 59-462 0 0,53-198-139 0 0,1-4-83 0 0,0 0 0 0 0,0 1-1 0 0,0-1 1 0 0,0 1 0 0 0,1-1-1 0 0,0 1 1 0 0,0-1 0 0 0,0 6-1 0 0,1-10 32 0 0,0 0 0 0 0,0 0 0 0 0,0 0-1 0 0,0 0 1 0 0,0 0 0 0 0,0 0-1 0 0,0 0 1 0 0,0 0 0 0 0,0 0 0 0 0,0-1-1 0 0,0 1 1 0 0,0 0 0 0 0,0-1 0 0 0,0 1-1 0 0,0-1 1 0 0,0 1 0 0 0,-1-1 0 0 0,1 1-1 0 0,1-1 1 0 0,4-4-366 0 0,0 0 0 0 0,0 0 1 0 0,-1 0-1 0 0,0-1 0 0 0,0 0 0 0 0,0 0 1 0 0,3-6-1 0 0,30-54-5749 0 0,-24 42 3863 0 0,14-25 498 0 0,-2 0 691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06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15 3378 0 0,'0'0'16626'0'0,"-4"9"-16333"0"0,-9 28-24 0 0,2 0 0 0 0,-12 78 0 0 0,7-34-227 0 0,9-43-127 0 0,0-4-819 0 0,-1 0 1 0 0,-15 38-1 0 0,14-61-3256 0 0,2-17-1874 0 0,1-11 286 0 0,4 7 5071 0 0,-1-11-94 0 0</inkml:trace>
  <inkml:trace contextRef="#ctx0" brushRef="#br0" timeOffset="1">0 96 5667 0 0,'0'0'16778'0'0,"14"-15"-16303"0"0,-7 6-420 0 0,-2 3-35 0 0,-1 0 0 0 0,1 1 1 0 0,0 0-1 0 0,0 0 0 0 0,0 0 1 0 0,1 0-1 0 0,0 1 1 0 0,0 0-1 0 0,0 0 0 0 0,1 0 1 0 0,-1 1-1 0 0,1 0 0 0 0,-1 0 1 0 0,1 1-1 0 0,0 0 1 0 0,0 0-1 0 0,14-1 0 0 0,221 3 645 0 0,-122 3-3432 0 0,0-5-9052 0 0,-109 0 5203 0 0,-6 2 4404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07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58 3618 0 0,'0'0'15087'0'0,"-2"10"-14701"0"0,-2 8-207 0 0,-1 2 20 0 0,2 1-1 0 0,0-1 1 0 0,1 1-1 0 0,2 37 1 0 0,0-42-184 0 0,0-1 0 0 0,2 0 0 0 0,-1 0 0 0 0,2 0 1 0 0,0-1-1 0 0,6 19 0 0 0,-8-30-14 0 0,0 0-1 0 0,0 0 1 0 0,1 0-1 0 0,-1-1 1 0 0,1 1-1 0 0,-1 0 1 0 0,1-1-1 0 0,0 1 1 0 0,0-1-1 0 0,0 1 1 0 0,0-1-1 0 0,0 0 1 0 0,1 0-1 0 0,-1 0 1 0 0,1 0-1 0 0,-1 0 1 0 0,1 0-1 0 0,0-1 1 0 0,0 0-1 0 0,0 1 1 0 0,0-1-1 0 0,-1 0 1 0 0,2 0-1 0 0,-1-1 1 0 0,0 1-1 0 0,0 0 1 0 0,0-1-1 0 0,0 0 1 0 0,0 0-1 0 0,0 0 1 0 0,1 0-1 0 0,-1-1 1 0 0,0 1-1 0 0,0-1 1 0 0,0 1-1 0 0,4-3 1 0 0,1 0 16 0 0,-1 0 0 0 0,0 0 1 0 0,0-1-1 0 0,0 0 0 0 0,-1-1 0 0 0,1 1 0 0 0,-1-1 0 0 0,0 0 1 0 0,6-7-1 0 0,49-61 225 0 0,-43 51-122 0 0,5-9 187 0 0,26-49 0 0 0,15-19 938 0 0,-63 98-909 0 0,-14 24-21 0 0,3-2-314 0 0,1 1-1 0 0,1 0 1 0 0,1 0-1 0 0,1 0 1 0 0,1 1 0 0 0,-4 33-1 0 0,8-41-1 0 0,0 0-1 0 0,1 1 1 0 0,0-1 0 0 0,2 1-1 0 0,-1-1 1 0 0,2 0 0 0 0,0 0-1 0 0,1 0 1 0 0,1 0 0 0 0,10 24-1 0 0,-14-36 10 0 0,1 0 0 0 0,-1 0 0 0 0,0-1 0 0 0,1 1 0 0 0,0 0 0 0 0,0-1 0 0 0,-1 0-1 0 0,1 1 1 0 0,1-1 0 0 0,-1 0 0 0 0,0 0 0 0 0,0 0 0 0 0,1 0 0 0 0,-1 0 0 0 0,1-1 0 0 0,0 1-1 0 0,-1-1 1 0 0,1 0 0 0 0,0 0 0 0 0,0 0 0 0 0,0 0 0 0 0,0 0 0 0 0,0 0 0 0 0,0-1 0 0 0,0 0-1 0 0,0 1 1 0 0,0-1 0 0 0,0 0 0 0 0,0-1 0 0 0,0 1 0 0 0,0 0 0 0 0,0-1 0 0 0,0 0 0 0 0,4-1-1 0 0,3-2 140 0 0,-1 0 0 0 0,1-1-1 0 0,-1 0 1 0 0,0-1-1 0 0,0 0 1 0 0,-1 0 0 0 0,1-1-1 0 0,11-13 1 0 0,8-10 140 0 0,-2-2 1 0 0,-1-1-1 0 0,-1-1 1 0 0,-2-1-1 0 0,-1-1 1 0 0,-2 0 0 0 0,-2-2-1 0 0,20-58 1 0 0,-35 88-298 0 0,-1 1 0 0 0,1 0 1 0 0,-1-1-1 0 0,0-12 1 0 0,-1 20-8 0 0,0 0 0 0 0,-1 0 1 0 0,1-1-1 0 0,0 1 1 0 0,0 0-1 0 0,0 0 0 0 0,0 0 1 0 0,-1-1-1 0 0,1 1 1 0 0,0 0-1 0 0,0 0 0 0 0,-1 0 1 0 0,1-1-1 0 0,0 1 0 0 0,0 0 1 0 0,-1 0-1 0 0,1 0 1 0 0,0 0-1 0 0,0 0 0 0 0,-1 0 1 0 0,1 0-1 0 0,0 0 1 0 0,0 0-1 0 0,-1 0 0 0 0,1 0 1 0 0,0 0-1 0 0,-1 0 1 0 0,1 0-1 0 0,0 0 0 0 0,0 0 1 0 0,-1 0-1 0 0,1 0 1 0 0,0 0-1 0 0,0 0 0 0 0,-1 0 1 0 0,1 0-1 0 0,0 0 0 0 0,0 1 1 0 0,-1-1-1 0 0,1 0 1 0 0,0 0-1 0 0,-14 6-977 0 0,-1 6-838 0 0,-20 11-6770 0 0,23-20 806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09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491 135 3378 0 0,'0'0'13563'0'0,"0"-17"-12376"0"0,-3-53-88 0 0,3 69-1058 0 0,0-1 0 0 0,0 1 0 0 0,0 0 0 0 0,0-1 0 0 0,0 1 0 0 0,0-1-1 0 0,-1 1 1 0 0,1 0 0 0 0,-1-1 0 0 0,1 1 0 0 0,-1 0 0 0 0,1-1 0 0 0,-1 1-1 0 0,0 0 1 0 0,0 0 0 0 0,0-1 0 0 0,1 1 0 0 0,-1 0 0 0 0,0 0 0 0 0,0 0-1 0 0,-1 0 1 0 0,1 0 0 0 0,0 1 0 0 0,0-1 0 0 0,0 0 0 0 0,-1 0 0 0 0,1 1-1 0 0,0-1 1 0 0,0 1 0 0 0,-1-1 0 0 0,1 1 0 0 0,-1 0 0 0 0,-1-1 0 0 0,-4-1 96 0 0,-5-1-102 0 0,-1 1 0 0 0,0 0 1 0 0,1 0-1 0 0,-1 1 1 0 0,0 1-1 0 0,0 0 1 0 0,0 1-1 0 0,1 0 1 0 0,-1 1-1 0 0,0 0 1 0 0,1 1-1 0 0,-1 1 1 0 0,1 0-1 0 0,0 1 1 0 0,0 0-1 0 0,1 0 1 0 0,-13 9-1 0 0,16-9-58 0 0,-1 1 0 0 0,1 0 0 0 0,0 1 1 0 0,1 0-1 0 0,-1 0 0 0 0,1 0 0 0 0,1 1 0 0 0,-1 0 0 0 0,-8 16 1 0 0,11-17 6 0 0,1 0 1 0 0,0 0 0 0 0,0 0 0 0 0,1 1-1 0 0,0-1 1 0 0,0 0 0 0 0,1 1 0 0 0,0 0-1 0 0,0-1 1 0 0,1 1 0 0 0,0 0 0 0 0,0-1-1 0 0,1 1 1 0 0,1 7 0 0 0,0-8 10 0 0,0 0 1 0 0,1 0-1 0 0,0 0 1 0 0,0-1 0 0 0,0 0-1 0 0,1 1 1 0 0,0-1-1 0 0,0 0 1 0 0,0-1-1 0 0,1 1 1 0 0,0-1-1 0 0,0 0 1 0 0,0 0-1 0 0,9 5 1 0 0,11 9 13 0 0,1-2-1 0 0,30 14 1 0 0,-21-12 0 0 0,-31-17-2 0 0,0 0 0 0 0,-1 1 1 0 0,1-1-1 0 0,0 1 0 0 0,-1 0 1 0 0,1 0-1 0 0,-1 1 0 0 0,0-1 1 0 0,0 0-1 0 0,0 1 0 0 0,-1 0 0 0 0,1 0 1 0 0,-1 0-1 0 0,0 0 0 0 0,3 8 1 0 0,-4-9 8 0 0,-1 0 0 0 0,0 0 1 0 0,1 1-1 0 0,-1-1 1 0 0,0 0-1 0 0,-1 1 0 0 0,1-1 1 0 0,-1 0-1 0 0,1 0 0 0 0,-1 1 1 0 0,0-1-1 0 0,0 0 1 0 0,0 0-1 0 0,-1 0 0 0 0,1 0 1 0 0,-1 0-1 0 0,1 0 1 0 0,-1-1-1 0 0,0 1 0 0 0,0 0 1 0 0,0-1-1 0 0,-5 4 0 0 0,-5 6 67 0 0,0-1-1 0 0,-1-1 1 0 0,0 0-1 0 0,-1 0 1 0 0,0-2-1 0 0,0 0 0 0 0,-1 0 1 0 0,0-1-1 0 0,-1-1 1 0 0,0-1-1 0 0,0 0 1 0 0,0-1-1 0 0,0 0 0 0 0,0-2 1 0 0,-1 0-1 0 0,1 0 1 0 0,-1-2-1 0 0,-25-2 1 0 0,40 2-160 0 0,1 0 0 0 0,-1 0 1 0 0,0 0-1 0 0,1 0 1 0 0,-1-1-1 0 0,1 1 1 0 0,-1-1-1 0 0,1 1 1 0 0,-1-1-1 0 0,1 1 1 0 0,-1-1-1 0 0,1 0 1 0 0,-1 0-1 0 0,1 0 1 0 0,0 0-1 0 0,0 0 0 0 0,-1 0 1 0 0,1 0-1 0 0,0 0 1 0 0,0 0-1 0 0,0 0 1 0 0,0-1-1 0 0,0 1 1 0 0,0 0-1 0 0,1-1 1 0 0,-1 1-1 0 0,0-1 1 0 0,1 1-1 0 0,-1-1 1 0 0,1 1-1 0 0,-1-1 0 0 0,1 0 1 0 0,0 1-1 0 0,0-1 1 0 0,-1 1-1 0 0,1-1 1 0 0,0 0-1 0 0,1 1 1 0 0,-1-1-1 0 0,0 1 1 0 0,0-1-1 0 0,1 0 1 0 0,-1 1-1 0 0,1-1 1 0 0,-1 1-1 0 0,2-3 0 0 0,3-7-1036 0 0,0 1 0 0 0,0 0 0 0 0,1 0-1 0 0,0 0 1 0 0,9-9 0 0 0,20-25-4690 0 0,5-2-344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09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5234 0 0,'0'0'10981'0'0,"35"-32"-10901"0"0,-35 53-80 0 0,0-1-16 0 0,0-3-384 0 0,0-2-1072 0 0,-4-5-2210 0 0,-6-8-3057 0 0,1-2 3313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10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5827 0 0,'0'0'9372'0'0,"-4"19"-8326"0"0,-24 118 1710 0 0,23-93-2344 0 0,5-42-442 0 0,0 1-1 0 0,0 0 0 0 0,0 0 1 0 0,0 0-1 0 0,1 0 0 0 0,-1 0 0 0 0,1-1 1 0 0,-1 1-1 0 0,1 0 0 0 0,0 0 0 0 0,0-1 1 0 0,2 5-1 0 0,-2-7-83 0 0,-1 1 0 0 0,1-1 0 0 0,-1 0 0 0 0,1 1 0 0 0,0-1 0 0 0,-1 0 0 0 0,1 1 0 0 0,0-1 0 0 0,-1 0 0 0 0,1 0 0 0 0,0 0 0 0 0,-1 0 0 0 0,1 0 0 0 0,0 1 0 0 0,0-1 0 0 0,-1 0 0 0 0,1 0 0 0 0,0-1 0 0 0,-1 1 0 0 0,1 0-1 0 0,0 0 1 0 0,-1 0 0 0 0,1 0 0 0 0,0-1 0 0 0,-1 1 0 0 0,1 0 0 0 0,0-1 0 0 0,-1 1 0 0 0,1 0 0 0 0,-1-1 0 0 0,1 1 0 0 0,0-1 0 0 0,-1 1 0 0 0,1-1 0 0 0,-1 1 0 0 0,1-1 0 0 0,-1 1 0 0 0,0-1 0 0 0,1 1 0 0 0,-1-1 0 0 0,0 0 0 0 0,1 0 0 0 0,18-29-4971 0 0,-19 28 4652 0 0,16-32-5815 0 0,1-5 4623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10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6515 0 0,'0'0'9925'0'0,"1"19"-9459"0"0,2 151 2008 0 0,-2-123-1703 0 0,-4 94 167 0 0,1-119-912 0 0,0 0-1 0 0,-2-1 1 0 0,0 1 0 0 0,-10 25 0 0 0,14-47-26 0 0,0 0-1 0 0,0 0 1 0 0,0 0 0 0 0,0 0 0 0 0,0 0-1 0 0,0 0 1 0 0,0 0 0 0 0,0 0 0 0 0,0-1 0 0 0,0 1-1 0 0,0 0 1 0 0,0 0 0 0 0,0 0 0 0 0,0 0 0 0 0,0 0-1 0 0,0 0 1 0 0,-1 0 0 0 0,1 0 0 0 0,0 0 0 0 0,0 0-1 0 0,0 0 1 0 0,0 0 0 0 0,0 0 0 0 0,0 0 0 0 0,0-1-1 0 0,0 1 1 0 0,0 0 0 0 0,0 0 0 0 0,0 0 0 0 0,-1 0-1 0 0,1 0 1 0 0,0 0 0 0 0,0 0 0 0 0,0 0 0 0 0,0 0-1 0 0,0 0 1 0 0,0 0 0 0 0,0 0 0 0 0,0 0 0 0 0,0 0-1 0 0,0 0 1 0 0,-1 0 0 0 0,1 0 0 0 0,0 0-1 0 0,0 1 1 0 0,0-1 0 0 0,0 0 0 0 0,-2-19-31 0 0,3-26-46 0 0,5 12 78 0 0,1 0-1 0 0,2 1 0 0 0,1 0 1 0 0,1 0-1 0 0,2 2 0 0 0,1-1 0 0 0,2 1 1 0 0,20-28-1 0 0,-28 46 57 0 0,0 1 0 0 0,0 1-1 0 0,1 0 1 0 0,1 0 0 0 0,0 1 0 0 0,21-16 0 0 0,-28 23-29 0 0,1 0 0 0 0,-1 0 1 0 0,0 0-1 0 0,1 0 0 0 0,-1 0 1 0 0,1 1-1 0 0,-1 0 1 0 0,1 0-1 0 0,-1 0 0 0 0,1 0 1 0 0,0 0-1 0 0,0 1 0 0 0,-1 0 1 0 0,1 0-1 0 0,0 0 0 0 0,0 0 1 0 0,0 0-1 0 0,-1 1 1 0 0,1 0-1 0 0,0-1 0 0 0,-1 2 1 0 0,1-1-1 0 0,-1 0 0 0 0,1 1 1 0 0,-1-1-1 0 0,1 1 0 0 0,-1 0 1 0 0,0 0-1 0 0,3 3 1 0 0,3 3 24 0 0,0 0-1 0 0,-1 1 1 0 0,-1 0 0 0 0,0 0 0 0 0,0 0 0 0 0,0 1 0 0 0,-1 0 0 0 0,-1 1 0 0 0,0-1 0 0 0,0 1 0 0 0,-1 0 0 0 0,-1 0 0 0 0,4 18 0 0 0,-4-11-36 0 0,0 0-1 0 0,-2 1 1 0 0,0-1 0 0 0,-1 0-1 0 0,-1 0 1 0 0,-1 1-1 0 0,0-1 1 0 0,-5 18 0 0 0,-8 15-4 0 0,-39 87-688 0 0,63-152-6026 0 0,29-44-2240 0 0,0 7 2002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11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396 170 3410 0 0,'0'0'4015'0'0,"10"-21"-1585"0"0,4-7-1703 0 0,-5 11 8 0 0,-1 0 0 0 0,0 0-1 0 0,9-33 1 0 0,-17 49-609 0 0,0 0 0 0 0,0 0 1 0 0,1 1-1 0 0,-1-1 0 0 0,0 0 1 0 0,0 0-1 0 0,0 1 0 0 0,1-1 1 0 0,-1 0-1 0 0,0 0 0 0 0,0 0 0 0 0,0 1 1 0 0,-1-1-1 0 0,1 0 0 0 0,0 0 1 0 0,0 1-1 0 0,0-1 0 0 0,0 0 0 0 0,-1 0 1 0 0,1 1-1 0 0,-1-2 0 0 0,1 2-67 0 0,-1 0 0 0 0,1-1 0 0 0,-1 1 0 0 0,1 0 0 0 0,-1 0 0 0 0,1 0 0 0 0,-1 0 0 0 0,1-1 0 0 0,-1 1 0 0 0,1 0-1 0 0,-1 0 1 0 0,0 0 0 0 0,1 0 0 0 0,-1 0 0 0 0,1 0 0 0 0,-1 0 0 0 0,1 1 0 0 0,-1-1 0 0 0,1 0 0 0 0,-1 0 0 0 0,1 0 0 0 0,-1 1-1 0 0,-30 17 1022 0 0,8 1-849 0 0,1 0-1 0 0,2 2 1 0 0,0 0-1 0 0,1 2 1 0 0,1 0 0 0 0,1 1-1 0 0,1 0 1 0 0,1 2 0 0 0,-11 27-1 0 0,-8 26 258 0 0,-44 151-1 0 0,48-127-351 0 0,5 1 1 0 0,5 1-1 0 0,4 1 0 0 0,-3 116 0 0 0,19-206-150 0 0,0 0 0 0 0,1 1 0 0 0,1-1 0 0 0,1 0 0 0 0,0 0 0 0 0,1 0 0 0 0,6 17 0 0 0,-8-28-78 0 0,0 0-1 0 0,1 1 1 0 0,0-1-1 0 0,0-1 0 0 0,0 1 1 0 0,0 0-1 0 0,1-1 0 0 0,-1 0 1 0 0,1 1-1 0 0,1-1 1 0 0,-1-1-1 0 0,0 1 0 0 0,1-1 1 0 0,0 0-1 0 0,0 0 0 0 0,0 0 1 0 0,0 0-1 0 0,0-1 0 0 0,0 0 1 0 0,1 0-1 0 0,-1-1 1 0 0,1 1-1 0 0,10 0 0 0 0,-8-1-273 0 0,1-1 0 0 0,-1 0-1 0 0,1 0 1 0 0,0-1-1 0 0,-1 0 1 0 0,0-1 0 0 0,1 0-1 0 0,-1 0 1 0 0,0-1-1 0 0,0 0 1 0 0,0 0 0 0 0,9-6-1 0 0,-5 2-933 0 0,0-1 0 0 0,-1 0 1 0 0,0 0-1 0 0,-1-1 0 0 0,1-1 0 0 0,15-20 0 0 0,15-25-5103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12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54 6307 0 0,'0'0'8700'0'0,"-11"19"-8364"0"0,-1 0-242 0 0,2-4 32 0 0,1 1 1 0 0,0 0-1 0 0,1 0 0 0 0,1 0 0 0 0,-8 27 0 0 0,3 6 360 0 0,6-3 79 0 0,5-36-485 0 0,0 0 1 0 0,2 1-1 0 0,-1-1 0 0 0,1 0 0 0 0,1 0 0 0 0,0 0 0 0 0,0 0 0 0 0,1 0 1 0 0,0-1-1 0 0,5 11 0 0 0,-6-17-76 0 0,-1 0-1 0 0,1 0 1 0 0,1 0 0 0 0,-1 0 0 0 0,0 0-1 0 0,1 0 1 0 0,0 0 0 0 0,-1-1 0 0 0,1 1-1 0 0,0-1 1 0 0,0 0 0 0 0,0 0 0 0 0,1 0-1 0 0,-1 0 1 0 0,0-1 0 0 0,1 1 0 0 0,-1-1-1 0 0,1 0 1 0 0,0 0 0 0 0,-1 0 0 0 0,1 0-1 0 0,0-1 1 0 0,-1 0 0 0 0,1 1 0 0 0,0-1-1 0 0,0-1 1 0 0,-1 1 0 0 0,1 0 0 0 0,0-1-1 0 0,5-1 1 0 0,3-2 44 0 0,1 0 0 0 0,-1-1 0 0 0,0 0 0 0 0,-1-1 0 0 0,1 0 0 0 0,-1-1 0 0 0,0 0 0 0 0,-1-1 0 0 0,14-12 0 0 0,-3 0 64 0 0,0-1 0 0 0,-2 0 0 0 0,20-29 0 0 0,-30 39 147 0 0,-1-1 0 0 0,-1 0 0 0 0,0-1 0 0 0,0 0-1 0 0,-1 0 1 0 0,-1 0 0 0 0,0-1 0 0 0,-1 0 0 0 0,0 0-1 0 0,-1 0 1 0 0,1-15 0 0 0,-12 60-90 0 0,1-11-175 0 0,1 9 5 0 0,1 1 1 0 0,-2 58 0 0 0,7-77 0 0 0,0 0 0 0 0,1 0 1 0 0,0 0-1 0 0,1 0 0 0 0,0 0 1 0 0,0 0-1 0 0,1 0 0 0 0,1-1 0 0 0,0 0 1 0 0,0 1-1 0 0,9 12 0 0 0,-11-20 32 0 0,1 1-1 0 0,-1-1 1 0 0,1 0-1 0 0,-1-1 0 0 0,1 1 1 0 0,0 0-1 0 0,0-1 1 0 0,1 1-1 0 0,-1-1 1 0 0,0 0-1 0 0,1 0 0 0 0,0-1 1 0 0,-1 1-1 0 0,1-1 1 0 0,0 1-1 0 0,-1-1 1 0 0,1 0-1 0 0,0 0 0 0 0,0-1 1 0 0,0 1-1 0 0,0-1 1 0 0,0 0-1 0 0,0 0 1 0 0,0-1-1 0 0,0 1 0 0 0,0-1 1 0 0,0 1-1 0 0,0-1 1 0 0,-1-1-1 0 0,1 1 1 0 0,7-3-1 0 0,2-3 135 0 0,0 1 0 0 0,-1-2-1 0 0,0 1 1 0 0,0-2 0 0 0,0 1 0 0 0,-1-2-1 0 0,15-16 1 0 0,-3 1 294 0 0,-1-1 0 0 0,-1-1 0 0 0,-1-1 1 0 0,23-44-1 0 0,-34 54-346 0 0,-1-1 1 0 0,0 1 0 0 0,-2-1-1 0 0,0-1 1 0 0,-1 1-1 0 0,-1-1 1 0 0,-1 0 0 0 0,2-37-1 0 0,-5 56-119 0 0,0 1 0 0 0,0-1 0 0 0,0 0 0 0 0,0 0 0 0 0,0 0 0 0 0,0 1 0 0 0,0-1 0 0 0,0 0 0 0 0,0 0 0 0 0,0 1 0 0 0,-1-1 0 0 0,1 0 0 0 0,0 0 0 0 0,-1 1 0 0 0,1-1 0 0 0,0 0 1 0 0,-1 1-1 0 0,1-1 0 0 0,-1 1 0 0 0,1-1 0 0 0,-1 0 0 0 0,1 1 0 0 0,-1-1 0 0 0,1 1 0 0 0,-1-1 0 0 0,0 1 0 0 0,0-1 0 0 0,-1 1-49 0 0,1-1-1 0 0,0 1 1 0 0,-1 0 0 0 0,1 0 0 0 0,0 0 0 0 0,-1 0 0 0 0,1 0 0 0 0,-1 1 0 0 0,1-1 0 0 0,0 0 0 0 0,-1 0-1 0 0,1 1 1 0 0,0-1 0 0 0,-2 2 0 0 0,-3 0-399 0 0,1 1-1 0 0,-1 1 1 0 0,1-1 0 0 0,0 1 0 0 0,-7 5-1 0 0,11-7 172 0 0,-19 21-2958 0 0,13-5-3274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10:27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65 2785 0 0,'0'0'12190'0'0,"4"-13"-10987"0"0,13-28-599 0 0,-9 30-326 0 0,-10 39-18 0 0,-25 77 549 0 0,-3 18-604 0 0,22-84-238 0 0,5-27-129 0 0,0 1-1 0 0,1 0 1 0 0,1-1 0 0 0,0 1 0 0 0,0 0-1 0 0,3 18 1 0 0,-2-29-114 0 0,1-1-1 0 0,-1 1 1 0 0,1-1-1 0 0,0 1 1 0 0,-1-1-1 0 0,1 0 1 0 0,0 1-1 0 0,0-1 1 0 0,0 0-1 0 0,0 0 1 0 0,0 1-1 0 0,0-1 1 0 0,0 0-1 0 0,1 0 1 0 0,2 1-1 0 0,6-1-6162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12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582 51 5314 0 0,'0'0'9333'0'0,"-18"-10"-8850"0"0,-58-25-115 0 0,75 34-347 0 0,-1 0 0 0 0,0 1 1 0 0,0-1-1 0 0,1 0 0 0 0,-1 1 0 0 0,0 0 1 0 0,0-1-1 0 0,0 1 0 0 0,0 0 1 0 0,0 0-1 0 0,1 0 0 0 0,-1 0 0 0 0,0 0 1 0 0,0 0-1 0 0,0 0 0 0 0,0 1 1 0 0,0-1-1 0 0,1 1 0 0 0,-1 0 0 0 0,0-1 1 0 0,0 1-1 0 0,1 0 0 0 0,-1 0 0 0 0,1 0 1 0 0,-1 0-1 0 0,1 0 0 0 0,-1 0 1 0 0,1 1-1 0 0,-1-1 0 0 0,1 0 0 0 0,0 1 1 0 0,0-1-1 0 0,0 1 0 0 0,0-1 1 0 0,0 1-1 0 0,-2 3 0 0 0,-2 3 37 0 0,-9 11 24 0 0,2 0 0 0 0,0 1 0 0 0,1 0 0 0 0,1 1 0 0 0,1 1 0 0 0,0-1 0 0 0,2 1 0 0 0,-6 30 0 0 0,4 3 468 0 0,1 0 0 0 0,1 73 0 0 0,6-111-467 0 0,0 1 0 0 0,-1-1 1 0 0,-1 1-1 0 0,-1-1 0 0 0,0 0 0 0 0,-1 0 0 0 0,-1 0 0 0 0,-10 19 0 0 0,12-27-58 0 0,-1 0 0 0 0,-1-1 0 0 0,0 1 0 0 0,0-1 0 0 0,0-1 0 0 0,-1 1 0 0 0,0-1 0 0 0,-1 0 0 0 0,1-1 0 0 0,-1 0 0 0 0,-1 0 0 0 0,1 0 0 0 0,-1-1 0 0 0,0-1-1 0 0,-17 7 1 0 0,23-9-96 0 0,0-1 0 0 0,0 0 0 0 0,0 0 0 0 0,0-1 0 0 0,0 1 0 0 0,0-1 0 0 0,0 1 0 0 0,-1-1 0 0 0,1 0 0 0 0,0 0 0 0 0,0 0 0 0 0,0-1 0 0 0,0 1 0 0 0,0-1 0 0 0,-1 0 0 0 0,1 0 0 0 0,0 0 0 0 0,0 0 0 0 0,1 0 0 0 0,-1-1 0 0 0,0 1 0 0 0,0-1 0 0 0,1 0 0 0 0,-1 1 0 0 0,1-1 0 0 0,-1-1-1 0 0,1 1 1 0 0,0 0 0 0 0,0-1 0 0 0,0 1 0 0 0,0-1 0 0 0,0 1 0 0 0,1-1 0 0 0,-1 0 0 0 0,1 0 0 0 0,-1 0 0 0 0,0-4 0 0 0,-4-10-1570 0 0,1 0 0 0 0,1-1-1 0 0,0 0 1 0 0,2 0 0 0 0,-2-21-1 0 0,2-24-3643 0 0,1-4 4151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13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1 176 5891 0 0,'0'0'9727'0'0,"1"-19"-8388"0"0,6-59-21 0 0,-6 75-1177 0 0,-1 0 0 0 0,1 0 0 0 0,0 0 0 0 0,0 0 1 0 0,0 0-1 0 0,0 1 0 0 0,0-1 0 0 0,0 0 0 0 0,1 1 0 0 0,-1-1 0 0 0,1 1 0 0 0,0-1 0 0 0,0 1 0 0 0,0 0 0 0 0,0 0 1 0 0,0 0-1 0 0,1 0 0 0 0,-1 0 0 0 0,0 0 0 0 0,4-1 0 0 0,1 0 141 0 0,-1 0 1 0 0,1 1-1 0 0,0 0 1 0 0,0 0-1 0 0,14-1 1 0 0,-12 1-168 0 0,43-3 252 0 0,1 2 0 0 0,80 5 0 0 0,-121-1-345 0 0,268 33-309 0 0,-257-31 126 0 0,-11-1-143 0 0,39 8-851 0 0,-23 4-2959 0 0,-28-14 3932 0 0,0 0 1 0 0,1 0-1 0 0,-1 0 1 0 0,0 1-1 0 0,1-1 1 0 0,-1 0-1 0 0,0 0 1 0 0,0 0 0 0 0,1 1-1 0 0,-1-1 1 0 0,0 0-1 0 0,0 0 1 0 0,0 1-1 0 0,1-1 1 0 0,-1 0-1 0 0,0 0 1 0 0,0 1-1 0 0,0-1 1 0 0,0 0 0 0 0,1 1-1 0 0,-1-1 1 0 0,0 0-1 0 0,0 1 1 0 0,0-1-1 0 0,0 0 1 0 0,0 1-1 0 0,0-1 1 0 0,0 0-1 0 0,0 1 1 0 0,0-1 0 0 0,0 0-1 0 0,0 1 1 0 0,0-1-1 0 0,0 0 1 0 0,-1 1-1 0 0,1-1 1 0 0,0 0-1 0 0,0 1 1 0 0,0-1 0 0 0,0 0-1 0 0,0 0 1 0 0,-1 1-1 0 0,1-1 1 0 0,0 0-1 0 0,0 0 1 0 0,-1 1-1 0 0,-14 7-6116 0 0,14-8 6030 0 0,-21 9-1811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13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6115 0 0,'0'0'12355'0'0,"24"-4"-10957"0"0,157-24 931 0 0,-129 20-1639 0 0,274-38 2563 0 0,5 25-4021 0 0,-322 22-5904 0 0,-49 11-6440 0 0,18-7 9522 0 0,-19 9 2392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13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1 190 5410 0 0,'0'0'15405'0'0,"11"-17"-14607"0"0,41-56 141 0 0,-45 65-801 0 0,1 0 0 0 0,0 0 0 0 0,0 1 0 0 0,1 0 0 0 0,0 0 0 0 0,0 1 0 0 0,1 1 0 0 0,0-1 0 0 0,0 1 0 0 0,0 1 0 0 0,1 0 0 0 0,15-4 0 0 0,-10 3-43 0 0,-9 2-83 0 0,1 1 0 0 0,-1 0 1 0 0,1 0-1 0 0,0 1 0 0 0,0 0 1 0 0,0 1-1 0 0,0-1 0 0 0,0 1 1 0 0,8 2-1 0 0,-13-2-10 0 0,-1 1-1 0 0,1-1 1 0 0,-1 1 0 0 0,1 0 0 0 0,-1 0-1 0 0,1 0 1 0 0,-1 0 0 0 0,0 0-1 0 0,1 1 1 0 0,-1-1 0 0 0,0 1 0 0 0,0-1-1 0 0,0 1 1 0 0,0 0 0 0 0,0 0 0 0 0,-1 0-1 0 0,1 0 1 0 0,-1 0 0 0 0,1 0 0 0 0,-1 0-1 0 0,0 1 1 0 0,1-1 0 0 0,-1 1-1 0 0,0-1 1 0 0,-1 0 0 0 0,1 1 0 0 0,0 0-1 0 0,-1-1 1 0 0,1 1 0 0 0,-1-1 0 0 0,0 4-1 0 0,0 5-22 0 0,0 0 0 0 0,-1 0 0 0 0,0 0 0 0 0,-1 0 0 0 0,-1 0-1 0 0,1 0 1 0 0,-2-1 0 0 0,1 1 0 0 0,-2-1 0 0 0,1 0 0 0 0,-1 0 0 0 0,-1 0 0 0 0,0-1-1 0 0,0 0 1 0 0,-14 16 0 0 0,-4 1-96 0 0,-2 0-1 0 0,0-1 0 0 0,-46 32 1 0 0,47-40-163 0 0,2-6-6 0 0,21-10 256 0 0,0 0-1 0 0,0-1 0 0 0,0 1 0 0 0,0-1 1 0 0,-1 1-1 0 0,1-1 0 0 0,0 0 0 0 0,0 0 1 0 0,0 0-1 0 0,0 0 0 0 0,-1 0 0 0 0,1 0 1 0 0,0-1-1 0 0,0 1 0 0 0,0-1 1 0 0,0 1-1 0 0,0-1 0 0 0,0 0 0 0 0,0 0 1 0 0,0 0-1 0 0,-2-2 0 0 0,1 1 14 0 0,1 0 1 0 0,0 0-1 0 0,-1-1 0 0 0,1 1 0 0 0,0-1 1 0 0,1 0-1 0 0,-1 1 0 0 0,0-1 0 0 0,1 0 0 0 0,0 0 1 0 0,0 0-1 0 0,0 0 0 0 0,-1-4 0 0 0,0 1 15 0 0,1-1-1 0 0,0 1 0 0 0,0-1 0 0 0,1 0 1 0 0,0 0-1 0 0,0 1 0 0 0,0-1 0 0 0,1 0 0 0 0,0 1 1 0 0,0-1-1 0 0,1 1 0 0 0,0-1 0 0 0,4-9 1 0 0,-3 11 37 0 0,0 0 0 0 0,1 1 1 0 0,0-1-1 0 0,0 1 1 0 0,0 0-1 0 0,1 0 1 0 0,0 0-1 0 0,-1 1 1 0 0,1 0-1 0 0,0-1 1 0 0,1 2-1 0 0,-1-1 1 0 0,0 1-1 0 0,1-1 0 0 0,-1 2 1 0 0,1-1-1 0 0,0 1 1 0 0,0-1-1 0 0,0 1 1 0 0,-1 1-1 0 0,1-1 1 0 0,0 1-1 0 0,7 1 1 0 0,16 1 197 0 0,-1 1 1 0 0,0 1 0 0 0,41 11 0 0 0,-58-12-238 0 0,23 5 41 0 0,0-1 0 0 0,1-2 0 0 0,0-1 0 0 0,-1-2 1 0 0,53-3-1 0 0,-66-1-399 0 0,-1-1 1 0 0,0-1-1 0 0,-1-1 0 0 0,25-9 1 0 0,-28 7-658 0 0,0 0 0 0 0,0-1 1 0 0,-1-1-1 0 0,-1 0 0 0 0,22-18 1 0 0,-14 8-3232 0 0,-1-2 0 0 0,27-33 0 0 0,-3-2 1163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14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0 5731 0 0,'0'0'14964'0'0,"23"16"-13692"0"0,-3-2-935 0 0,-5-5-124 0 0,-1 0 0 0 0,-1 1-1 0 0,0 1 1 0 0,0 0 0 0 0,-1 1 0 0 0,0 0-1 0 0,-1 1 1 0 0,15 22 0 0 0,-4 3 136 0 0,-1 0 1 0 0,-2 1-1 0 0,-1 1 0 0 0,-2 1 0 0 0,-2 1 1 0 0,10 51-1 0 0,-14-42-199 0 0,-3 0-1 0 0,-1 0 1 0 0,-3 0 0 0 0,-2 1-1 0 0,-6 51 1 0 0,-2-55-102 0 0,-1-1 0 0 0,-2 0 0 0 0,-29 79-1 0 0,-74 127 15 0 0,84-198-60 0 0,-2 0-1 0 0,-75 98 0 0 0,93-137-448 0 0,-1 0 0 0 0,0-1-1 0 0,-1 0 1 0 0,0-2 0 0 0,-1 1 0 0 0,-1-2-1 0 0,0 0 1 0 0,-1-1 0 0 0,0-1 0 0 0,-1-1-1 0 0,0 0 1 0 0,-36 10 0 0 0,42-16-1001 0 0,-1-1 0 0 0,1 0 0 0 0,-21-1 0 0 0,-29-7-7226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15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28 3233 0 0,'0'0'11006'0'0,"-5"-7"-9595"0"0,3 3-1234 0 0,1 3-110 0 0,0-1 0 0 0,0 1 1 0 0,-1-1-1 0 0,1 0 0 0 0,0 1 0 0 0,-1 0 0 0 0,1-1 1 0 0,-1 1-1 0 0,1 0 0 0 0,-3-1 0 0 0,4 1-52 0 0,-1 1 0 0 0,0 0 0 0 0,0 0-1 0 0,0 0 1 0 0,0 0 0 0 0,0 0 0 0 0,1 1 0 0 0,-1-1 0 0 0,0 0-1 0 0,0 0 1 0 0,0 0 0 0 0,1 1 0 0 0,-1-1 0 0 0,0 0 0 0 0,0 1 0 0 0,0-1-1 0 0,1 1 1 0 0,-1-1 0 0 0,0 1 0 0 0,1-1 0 0 0,-1 1 0 0 0,1 0-1 0 0,-1-1 1 0 0,0 1 0 0 0,1 0 0 0 0,-1-1 0 0 0,1 1 0 0 0,0 0-1 0 0,-1 0 1 0 0,1-1 0 0 0,0 1 0 0 0,-1 1 0 0 0,-18 33 162 0 0,2 1 0 0 0,2 0 0 0 0,1 1 1 0 0,2 1-1 0 0,1 0 0 0 0,-8 60 0 0 0,-11 243 677 0 0,27-283-814 0 0,2-41-28 0 0,-1 141 219 0 0,3-140-321 0 0,1 0 0 0 0,0-1 0 0 0,1 1 0 0 0,1-1 0 0 0,1 1 0 0 0,12 26 0 0 0,-15-39-125 0 0,1 0 0 0 0,1 0 0 0 0,-1 0 0 0 0,1 0 0 0 0,-1-1 0 0 0,1 0 0 0 0,0 0 1 0 0,1 0-1 0 0,-1 0 0 0 0,1-1 0 0 0,0 0 0 0 0,5 3 0 0 0,-9-5 14 0 0,1 0 0 0 0,-1 0 0 0 0,1 0 0 0 0,-1-1 0 0 0,1 1 0 0 0,0-1 0 0 0,-1 1 0 0 0,1-1 0 0 0,0 0 0 0 0,-1 1 0 0 0,1-1 1 0 0,0 0-1 0 0,0 0 0 0 0,-1 0 0 0 0,1 0 0 0 0,0-1 0 0 0,-1 1 0 0 0,1 0 0 0 0,0-1 0 0 0,-1 1 0 0 0,1-1 0 0 0,0 0 0 0 0,-1 1 0 0 0,1-1 0 0 0,-1 0 1 0 0,1 0-1 0 0,-1 0 0 0 0,0 0 0 0 0,1 0 0 0 0,-1 0 0 0 0,0-1 0 0 0,0 1 0 0 0,0 0 0 0 0,0-1 0 0 0,0 1 0 0 0,0-1 0 0 0,0 1 0 0 0,0-1 0 0 0,0 1 1 0 0,-1-1-1 0 0,1 1 0 0 0,0-4 0 0 0,1 0-364 0 0,-1 1 0 0 0,0-1 0 0 0,0 1 1 0 0,0-1-1 0 0,-1 1 0 0 0,0-1 0 0 0,0 0 0 0 0,0 1 1 0 0,-1-9-1 0 0,-9-11 77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15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228 290 2769 0 0,'-18'2'4704'0'0,"-191"18"3721"0"0,250-18-3653 0 0,58 2-4867 0 0,-53-6 180 0 0,75-13 1 0 0,-22-4-33 0 0,264-67-1254 0 0,-351 83 874 0 0,0-1 0 0 0,0 0 0 0 0,-1 0-1 0 0,1-1 1 0 0,10-7 0 0 0,-19 10-29 0 0,0-1 0 0 0,0 1 0 0 0,0 0 0 0 0,-1-1 0 0 0,1 1 0 0 0,-1-1 0 0 0,1 0 0 0 0,-1 0 1 0 0,0 0-1 0 0,0 0 0 0 0,0 0 0 0 0,-1 0 0 0 0,1-1 0 0 0,-1 1 0 0 0,0 0 0 0 0,0-1 0 0 0,0 1 0 0 0,0-1 0 0 0,-1 0 0 0 0,1 1 0 0 0,-1-6 0 0 0,-4-34-5030 0 0,-14-6 1480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16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11749 0 0,'0'0'7172'0'0,"121"-87"-6548"0"0,-43 71 224 0 0,13 2-207 0 0,10 12-289 0 0,3 1-240 0 0,5 8-112 0 0,-3 12 0 0 0,-9 9-464 0 0,-12 6-849 0 0,-16 4-1008 0 0,-22 1-1265 0 0,-20 0-2272 0 0,-20 1-1250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16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116 103 5202 0 0,'0'0'15042'0'0,"-2"0"-14540"0"0,0 1-475 0 0,1-1 1 0 0,0 1-1 0 0,0-1 1 0 0,0 1-1 0 0,0 0 1 0 0,0-1-1 0 0,-1 1 1 0 0,1 0-1 0 0,0 0 1 0 0,1 0-1 0 0,-1 0 1 0 0,0 0-1 0 0,0 0 1 0 0,0 0-1 0 0,0 0 1 0 0,1 0-1 0 0,-1 0 1 0 0,1 0-1 0 0,-1 1 1 0 0,1-1-1 0 0,-1 0 1 0 0,1 0-1 0 0,-1 2 1 0 0,-11 41 317 0 0,7-27-195 0 0,-62 311 459 0 0,61-291-597 0 0,3-12-88 0 0,3-25 74 0 0,0 0-1 0 0,0 0 0 0 0,0 0 1 0 0,0 0-1 0 0,0 0 1 0 0,0 0-1 0 0,0 0 1 0 0,1-1-1 0 0,-1 1 0 0 0,0 0 1 0 0,0 0-1 0 0,0 0 1 0 0,0 0-1 0 0,0 0 0 0 0,0 0 1 0 0,0 0-1 0 0,0 0 1 0 0,0 0-1 0 0,0 0 0 0 0,0-1 1 0 0,0 1-1 0 0,1 0 1 0 0,-1 0-1 0 0,0 0 0 0 0,0 0 1 0 0,0 0-1 0 0,0 0 1 0 0,0 0-1 0 0,0 0 0 0 0,0 0 1 0 0,0 0-1 0 0,1 0 1 0 0,-1 0-1 0 0,0 0 0 0 0,0 0 1 0 0,0 0-1 0 0,0 0 1 0 0,0 0-1 0 0,0 0 0 0 0,0 0 1 0 0,1 0-1 0 0,-1 0 1 0 0,0 0-1 0 0,0 0 0 0 0,0 0 1 0 0,0 1-1 0 0,0-1 1 0 0,0 0-1 0 0,0 0 0 0 0,0 0 1 0 0,0 0-1 0 0,0 0 1 0 0,1 0-1 0 0,-1 0 1 0 0,0 0-1 0 0,0 0 0 0 0,0 0 1 0 0,0 0-1 0 0,0 1 1 0 0,0-1-1 0 0,0 0 0 0 0,0 0 1 0 0,0 0-1 0 0,21-43-227 0 0,43-109 286 0 0,-40 94-59 0 0,52-106-3 0 0,-65 144 11 0 0,1 2 0 0 0,0-1-1 0 0,1 1 1 0 0,1 1 0 0 0,1 0-1 0 0,18-15 1 0 0,-32 30 1 0 0,1 0 0 0 0,0 1 0 0 0,0-1 0 0 0,0 0 0 0 0,0 1 0 0 0,0 0 0 0 0,1-1 0 0 0,-1 1 0 0 0,0 0 0 0 0,1 0 0 0 0,-1 0 0 0 0,1 1 0 0 0,-1-1 0 0 0,1 0 0 0 0,-1 1 0 0 0,1 0 0 0 0,-1 0 1 0 0,1 0-1 0 0,0 0 0 0 0,-1 0 0 0 0,6 1 0 0 0,-5 0-3 0 0,0 1 0 0 0,0-1 1 0 0,-1 1-1 0 0,1 0 0 0 0,0 0 1 0 0,-1 0-1 0 0,1 0 0 0 0,-1 1 1 0 0,1-1-1 0 0,-1 1 0 0 0,0-1 1 0 0,0 1-1 0 0,0 0 0 0 0,-1 0 1 0 0,1 0-1 0 0,1 3 1 0 0,7 16 8 0 0,-1 0 1 0 0,-1 1-1 0 0,-1 0 1 0 0,7 36-1 0 0,5 97 81 0 0,-1-2-46 0 0,6-237 81 0 0,-9 32-112 0 0,34-79-1 0 0,-41 113 11 0 0,1 0-1 0 0,0 1 0 0 0,1 0 1 0 0,0 1-1 0 0,2 0 0 0 0,0 0 1 0 0,0 2-1 0 0,18-16 0 0 0,-27 26 24 0 0,0 1 0 0 0,0 0 1 0 0,0 0-1 0 0,0 0 0 0 0,1 0 0 0 0,-1 0 0 0 0,1 1 0 0 0,-1-1 0 0 0,1 1 0 0 0,-1 0 0 0 0,1 0 1 0 0,0 0-1 0 0,-1 1 0 0 0,1-1 0 0 0,0 1 0 0 0,0 0 0 0 0,0 0 0 0 0,5 1 0 0 0,-4 0-6 0 0,1 1-1 0 0,-1 0 1 0 0,0 0-1 0 0,0 0 1 0 0,0 1-1 0 0,0-1 0 0 0,0 1 1 0 0,-1 0-1 0 0,1 1 1 0 0,-1-1-1 0 0,5 6 1 0 0,5 6 52 0 0,-2 0 1 0 0,0 1 0 0 0,-1 0 0 0 0,0 1-1 0 0,16 36 1 0 0,-14-20-30 0 0,0 1 0 0 0,-3 1 0 0 0,11 56 0 0 0,4 108-1661 0 0,-24-192 1169 0 0,3 25-1536 0 0,6-16-3275 0 0,9-49-10717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17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534 105 2865 0 0,'0'0'4317'0'0,"-4"-17"-2466"0"0,-16-52 326 0 0,20 68-2106 0 0,0 0 0 0 0,0 0 0 0 0,-1 0 0 0 0,1 0 0 0 0,-1 0 0 0 0,1 0 0 0 0,-1 0 0 0 0,1 0 0 0 0,-1 1 0 0 0,1-1-1 0 0,-1 0 1 0 0,0 0 0 0 0,0 1 0 0 0,1-1 0 0 0,-1 0 0 0 0,0 1 0 0 0,0-1 0 0 0,0 1 0 0 0,0-1 0 0 0,1 1-1 0 0,-1-1 1 0 0,0 1 0 0 0,0-1 0 0 0,0 1 0 0 0,0 0 0 0 0,0 0 0 0 0,0 0 0 0 0,0-1 0 0 0,-1 1 0 0 0,-22 10 1123 0 0,22-8-1066 0 0,-11 7 147 0 0,1 0 1 0 0,0 1-1 0 0,1 0 1 0 0,0 1-1 0 0,1 1 0 0 0,0-1 1 0 0,-9 16-1 0 0,-3 6 327 0 0,-28 59 0 0 0,8 1 446 0 0,-53 182 0 0 0,3 107-105 0 0,90-373-930 0 0,-44 244 210 0 0,38-196-194 0 0,3 0 0 0 0,4 85-1 0 0,1-126-30 0 0,2 1 0 0 0,0-1-1 0 0,1 0 1 0 0,0 0 0 0 0,2 0-1 0 0,9 24 1 0 0,-11-34-39 0 0,0 0 1 0 0,0 0-1 0 0,0-1 0 0 0,1 1 1 0 0,0-1-1 0 0,0 0 0 0 0,1 0 0 0 0,-1-1 1 0 0,1 1-1 0 0,0-1 0 0 0,0 0 1 0 0,0 0-1 0 0,1 0 0 0 0,0-1 1 0 0,-1 0-1 0 0,1 0 0 0 0,0 0 1 0 0,13 3-1 0 0,-9-4-151 0 0,0-1 0 0 0,0 0-1 0 0,0 0 1 0 0,1-1 0 0 0,-1 0 0 0 0,0-1 0 0 0,1 0 0 0 0,-1-1 0 0 0,0 0 0 0 0,0 0 0 0 0,0-1-1 0 0,0-1 1 0 0,-1 0 0 0 0,1 0 0 0 0,-1 0 0 0 0,0-1 0 0 0,0-1 0 0 0,-1 0 0 0 0,15-12 0 0 0,-3 0-1017 0 0,-1 0 1 0 0,-1-1-1 0 0,-1 0 1 0 0,-1-2-1 0 0,0 0 1 0 0,22-42-1 0 0,-17 19-2078 0 0,20-59 0 0 0,-39 97 3181 0 0,30-78-735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10:27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95 6643 0 0,'0'0'11669'0'0,"-14"-15"-10380"0"0,-40-47-270 0 0,46 49-635 0 0,11 8-30 0 0,14 6 95 0 0,-15-1-422 0 0,188 14-4498 0 0,1 1-2367 0 0,-174-15 1643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18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532 157 3922 0 0,'0'0'5917'0'0,"-5"-16"-4252"0"0,-17-54-112 0 0,20 66-1411 0 0,0 0 1 0 0,0 0-1 0 0,0 0 1 0 0,0 0 0 0 0,0 0-1 0 0,-1 0 1 0 0,0 1-1 0 0,0-1 1 0 0,0 1-1 0 0,0-1 1 0 0,-1 1 0 0 0,1 0-1 0 0,-1 1 1 0 0,0-1-1 0 0,1 1 1 0 0,-1-1 0 0 0,0 1-1 0 0,-1 0 1 0 0,1 1-1 0 0,0-1 1 0 0,-1 1-1 0 0,1 0 1 0 0,0 0 0 0 0,-1 0-1 0 0,1 0 1 0 0,-1 1-1 0 0,0 0 1 0 0,1 0 0 0 0,-1 0-1 0 0,1 1 1 0 0,-1-1-1 0 0,1 1 1 0 0,-1 0-1 0 0,1 0 1 0 0,0 1 0 0 0,-1-1-1 0 0,1 1 1 0 0,0 0-1 0 0,0 0 1 0 0,0 0 0 0 0,0 1-1 0 0,0-1 1 0 0,1 1-1 0 0,-5 4 1 0 0,-1 4-121 0 0,-1 0 0 0 0,2 1-1 0 0,-1 0 1 0 0,2 0 0 0 0,0 1 0 0 0,0 0-1 0 0,1 0 1 0 0,1 1 0 0 0,-5 15 0 0 0,4-7-20 0 0,1 0 1 0 0,1 0-1 0 0,1 1 0 0 0,0-1 1 0 0,2 28-1 0 0,2-37-1 0 0,1 0-1 0 0,0 0 1 0 0,1-1-1 0 0,0 1 1 0 0,1-1-1 0 0,0 0 1 0 0,1 0 0 0 0,11 20-1 0 0,9 8 74 0 0,31 40 0 0 0,-12-18 368 0 0,-36-52-329 0 0,-4-5-32 0 0,0 1 0 0 0,0 0 0 0 0,0 0 0 0 0,-1 0 0 0 0,0 1 0 0 0,4 10 0 0 0,-3-9 13 0 0,0 1 0 0 0,-1-1 0 0 0,0 0 0 0 0,-1 1 0 0 0,1 0 0 0 0,-2 0 0 0 0,1 0 0 0 0,-1 0 0 0 0,-1 0 0 0 0,0 14 0 0 0,-1-16-18 0 0,0 0 0 0 0,-1 0 1 0 0,0 0-1 0 0,0-1 0 0 0,-1 1 0 0 0,1 0 0 0 0,-2-1 0 0 0,1 0 0 0 0,-1 0 0 0 0,0 0 1 0 0,0 0-1 0 0,0 0 0 0 0,-9 8 0 0 0,-6 3-11 0 0,-1 0 0 0 0,0-2 0 0 0,-2 0 0 0 0,1-1 0 0 0,-2-2 0 0 0,1 0 0 0 0,-2-1 0 0 0,1-1 0 0 0,-2-2 0 0 0,1 0 0 0 0,-1-1 1 0 0,-45 5-1 0 0,68-11-72 0 0,-1-1 0 0 0,0 1 0 0 0,1-1 0 0 0,-1 0 0 0 0,0 0 0 0 0,0 0 0 0 0,1-1 0 0 0,-1 1 0 0 0,0 0 1 0 0,1-1-1 0 0,-1 0 0 0 0,0 1 0 0 0,1-1 0 0 0,-1 0 0 0 0,1-1 0 0 0,0 1 0 0 0,-1 0 0 0 0,1-1 0 0 0,0 1 0 0 0,0-1 1 0 0,0 0-1 0 0,0 1 0 0 0,-3-4 0 0 0,4 2-73 0 0,0 0-1 0 0,0 0 1 0 0,0 0 0 0 0,0 0-1 0 0,0-1 1 0 0,0 1 0 0 0,1 0 0 0 0,0 0-1 0 0,0-1 1 0 0,0 1 0 0 0,0 0-1 0 0,0 0 1 0 0,1-1 0 0 0,-1 1 0 0 0,1 0-1 0 0,0 0 1 0 0,0 0 0 0 0,0 0-1 0 0,3-6 1 0 0,2-4-559 0 0,1 0 0 0 0,0 0-1 0 0,1 0 1 0 0,1 1 0 0 0,12-14 0 0 0,59-58-3346 0 0,-35 38 1120 0 0,73-84-6787 0 0,-63 70 7995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18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1 4754 0 0,'0'0'11792'0'0,"-18"11"-11293"0"0,14-8-470 0 0,-12 7 107 0 0,0 1 0 0 0,1 1 0 0 0,1 0 0 0 0,0 1 1 0 0,0 0-1 0 0,-20 27 0 0 0,-1 13 181 0 0,3 2 0 0 0,2 1 1 0 0,3 1-1 0 0,2 2 0 0 0,2 0 0 0 0,3 1 1 0 0,3 2-1 0 0,3 0 0 0 0,2 0 0 0 0,3 1 1 0 0,-1 66-1 0 0,10-103-652 0 0,0 0 1 0 0,1 0-1 0 0,2-1 0 0 0,0 1 0 0 0,12 39 1 0 0,-14-59 219 0 0,1 1 0 0 0,1-1 0 0 0,-1 0 0 0 0,1 0 1 0 0,0 0-1 0 0,0 0 0 0 0,1 0 0 0 0,0-1 0 0 0,0 1 0 0 0,0-1 0 0 0,1 0 1 0 0,-1 0-1 0 0,1-1 0 0 0,0 0 0 0 0,1 1 0 0 0,-1-2 0 0 0,1 1 1 0 0,-1-1-1 0 0,1 1 0 0 0,0-2 0 0 0,1 1 0 0 0,-1-1 0 0 0,0 0 1 0 0,1 0-1 0 0,-1 0 0 0 0,9 0 0 0 0,-10-2-275 0 0,0 0-1 0 0,0 0 1 0 0,0 0 0 0 0,0-1-1 0 0,0 0 1 0 0,0 0 0 0 0,0 0-1 0 0,-1 0 1 0 0,1-1 0 0 0,0 0-1 0 0,0 0 1 0 0,-1 0 0 0 0,0 0 0 0 0,1-1-1 0 0,-1 0 1 0 0,0 0 0 0 0,6-6-1 0 0,2-2-1173 0 0,-2-1-1 0 0,1 0 0 0 0,-2-1 0 0 0,11-17 1 0 0,13-24 744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18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5282 0 0,'0'0'10349'0'0,"-20"12"-9781"0"0,-63 42-18 0 0,77-50-462 0 0,1 1 0 0 0,0 1 0 0 0,0-1 1 0 0,0 1-1 0 0,1 0 0 0 0,0 0 0 0 0,0 0 0 0 0,0 0 0 0 0,1 1 0 0 0,0 0 1 0 0,0-1-1 0 0,1 1 0 0 0,0 0 0 0 0,0 0 0 0 0,1 1 0 0 0,-1-1 0 0 0,1 9 1 0 0,-1 0 82 0 0,-1 0-89 0 0,1 1 0 0 0,0 0 0 0 0,2 0-1 0 0,0-1 1 0 0,4 28 0 0 0,6-10-53 0 0,-7-28-29 0 0,-1 0 1 0 0,1-1-1 0 0,0 0 0 0 0,1 1 0 0 0,-1-1 0 0 0,1 0 0 0 0,0-1 0 0 0,0 1 0 0 0,1-1 1 0 0,-1 0-1 0 0,1 0 0 0 0,0 0 0 0 0,0 0 0 0 0,0-1 0 0 0,1 0 0 0 0,10 4 0 0 0,-12-5-2 0 0,1-1-1 0 0,0 1 0 0 0,0-1 0 0 0,0-1 0 0 0,0 1 0 0 0,0-1 0 0 0,1 0 0 0 0,-1 0 0 0 0,0 0 0 0 0,0-1 1 0 0,0 1-1 0 0,0-1 0 0 0,0-1 0 0 0,0 1 0 0 0,0-1 0 0 0,-1 1 0 0 0,1-1 0 0 0,0-1 0 0 0,-1 1 1 0 0,8-6-1 0 0,1-2 9 0 0,-1-1 0 0 0,1-1 0 0 0,-2 0 0 0 0,0-1 0 0 0,0 0 0 0 0,-1-1 0 0 0,-1 0 0 0 0,0 0 0 0 0,-1-1 0 0 0,-1 0 0 0 0,0 0 0 0 0,-1-1 0 0 0,0 0 0 0 0,5-28 0 0 0,-11 16 256 0 0,0 28-238 0 0,-1 0 0 0 0,1 1 0 0 0,-1-1 0 0 0,1 0 0 0 0,0 0 0 0 0,-1 0 0 0 0,1 1 0 0 0,-1-1 0 0 0,1 0 0 0 0,-1 1 0 0 0,1-1 0 0 0,0 0 0 0 0,-1 1 0 0 0,1-1 0 0 0,0 1 0 0 0,-1-1 0 0 0,1 0-1 0 0,0 1 1 0 0,0-1 0 0 0,-1 1 0 0 0,1-1 0 0 0,0 1 0 0 0,0-1 0 0 0,0 1 0 0 0,0 0 0 0 0,-22 52 300 0 0,18-39-251 0 0,0 0 0 0 0,0 1 1 0 0,1-1-1 0 0,1 1 0 0 0,1 0 0 0 0,0 0 1 0 0,1-1-1 0 0,0 1 0 0 0,1 0 0 0 0,5 23 1 0 0,-5-36-59 0 0,0 0 1 0 0,-1 1-1 0 0,1-1 1 0 0,0 0 0 0 0,1 0-1 0 0,-1 0 1 0 0,0 0 0 0 0,1 0-1 0 0,-1 0 1 0 0,1 0-1 0 0,-1 0 1 0 0,1 0 0 0 0,0-1-1 0 0,0 1 1 0 0,0-1-1 0 0,0 1 1 0 0,0-1 0 0 0,0 0-1 0 0,0 0 1 0 0,3 1-1 0 0,-2-1 24 0 0,0 0 0 0 0,1 0-1 0 0,-1-1 1 0 0,1 0-1 0 0,0 0 1 0 0,-1 0-1 0 0,1 0 1 0 0,-1 0 0 0 0,1-1-1 0 0,-1 0 1 0 0,1 0-1 0 0,3-1 1 0 0,7-4 150 0 0,0 0-1 0 0,-1-1 1 0 0,0 0-1 0 0,0-1 1 0 0,13-11 0 0 0,12-11 189 0 0,-2-2 0 0 0,-1-1 1 0 0,-2-1-1 0 0,-1-3 1 0 0,42-63-1 0 0,-71 96-369 0 0,1-1 1 0 0,-2 1-1 0 0,1-1 0 0 0,-1 0 1 0 0,1 0-1 0 0,-1 0 0 0 0,-1 0 1 0 0,1 0-1 0 0,-1-1 0 0 0,0 1 1 0 0,1-10-1 0 0,-2 15-21 0 0,0-1-1 0 0,-1 0 1 0 0,1 1 0 0 0,0-1 0 0 0,-1 0 0 0 0,1 1-1 0 0,0-1 1 0 0,-1 0 0 0 0,1 1 0 0 0,-1-1-1 0 0,1 1 1 0 0,-1-1 0 0 0,1 1 0 0 0,-1-1-1 0 0,1 1 1 0 0,-1 0 0 0 0,1-1 0 0 0,-1 1-1 0 0,1-1 1 0 0,-1 1 0 0 0,0 0 0 0 0,1 0-1 0 0,-1-1 1 0 0,0 1 0 0 0,1 0 0 0 0,-1 0 0 0 0,0 0-1 0 0,0 0 1 0 0,1 0 0 0 0,-1 0 0 0 0,0 0-1 0 0,1 0 1 0 0,-1 0 0 0 0,0 0 0 0 0,1 0-1 0 0,-1 0 1 0 0,0 0 0 0 0,1 1 0 0 0,-1-1-1 0 0,0 0 1 0 0,-1 1 0 0 0,-28 10-1374 0 0,27-9 1034 0 0,0 0 0 0 0,-1 0-1 0 0,1 1 1 0 0,1-1 0 0 0,-1 1-1 0 0,0-1 1 0 0,0 1 0 0 0,1 0-1 0 0,0 0 1 0 0,0 0-1 0 0,0 1 1 0 0,0-1 0 0 0,-2 4-1 0 0,3-2-568 0 0,-1-1-1 0 0,1 1 1 0 0,0-1-1 0 0,1 1 1 0 0,-1-1-1 0 0,1 7 1 0 0,5-2-4660 0 0,13-7 2046 0 0,-15-2 2990 0 0,15 0-135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19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194 251 1169 0 0,'0'0'981'0'0,"2"-19"785"0"0,15-149 3917 0 0,-13 111-726 0 0,-2 50-3034 0 0,-1 7-1854 0 0,-1 0-1 0 0,1 0 1 0 0,-1 0 0 0 0,1 0-1 0 0,-1 0 1 0 0,1 1 0 0 0,-1-1-1 0 0,1 0 1 0 0,-1 0 0 0 0,1 0-1 0 0,-1 0 1 0 0,1 1 0 0 0,-1-1-1 0 0,1 0 1 0 0,-1 0 0 0 0,1 1-1 0 0,-1-1 1 0 0,0 0 0 0 0,1 1-1 0 0,-1-1 1 0 0,1 1 0 0 0,-1-1-1 0 0,0 0 1 0 0,0 1 0 0 0,1-1-1 0 0,-1 1 1 0 0,0-1 0 0 0,0 1 0 0 0,1-1-1 0 0,-1 1 1 0 0,0-1 0 0 0,0 1-1 0 0,0 0 1 0 0,9 18 242 0 0,-1-1-1 0 0,0 2 1 0 0,-2-1 0 0 0,0 1-1 0 0,4 31 1 0 0,0-5 135 0 0,4 12 15 0 0,-3 0-1 0 0,5 94 1 0 0,-15-123-441 0 0,-1 0-1 0 0,-2 1 1 0 0,0-1 0 0 0,-2 0-1 0 0,-2 0 1 0 0,0-1 0 0 0,-14 35 0 0 0,-3-4-6 0 0,-47 85 0 0 0,58-122-96 0 0,-2 0 0 0 0,0-1-1 0 0,-2-1 1 0 0,0 0 0 0 0,-1-1 0 0 0,-32 27 0 0 0,46-43-50 0 0,1-1 0 0 0,-1 0 0 0 0,0 0 0 0 0,-1 0 0 0 0,1 0 1 0 0,0-1-1 0 0,0 1 0 0 0,-1-1 0 0 0,1 0 0 0 0,-1 0 0 0 0,-5 1 0 0 0,8-2 63 0 0,1 0-1 0 0,-1 0 1 0 0,1 0-1 0 0,-1 0 1 0 0,0 0-1 0 0,1 0 1 0 0,-1 0 0 0 0,1-1-1 0 0,-1 1 1 0 0,1 0-1 0 0,-1 0 1 0 0,0-1-1 0 0,1 1 1 0 0,-1 0-1 0 0,1-1 1 0 0,-1 1-1 0 0,1 0 1 0 0,0-1-1 0 0,-1 1 1 0 0,1-1-1 0 0,-1 1 1 0 0,1-1 0 0 0,0 1-1 0 0,-1-1 1 0 0,1 0-1 0 0,-1-1-42 0 0,0 0 0 0 0,1 0 0 0 0,0 1 0 0 0,0-1 0 0 0,-1 0 0 0 0,1 0 0 0 0,0 0 0 0 0,0 0 0 0 0,1 0 0 0 0,-1 0 0 0 0,0 0 0 0 0,1-2 0 0 0,6-17-799 0 0,1 1 0 0 0,0-1 0 0 0,1 2 0 0 0,2-1 0 0 0,17-25 0 0 0,8-16-2761 0 0,-3-4-735 0 0,-2 2 2265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19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4402 0 0,'0'0'10317'0'0,"18"21"-9528"0"0,3 5-462 0 0,8 8 602 0 0,44 68 0 0 0,-20-16 1525 0 0,76 166-1 0 0,-112-211-2308 0 0,-1 2-1 0 0,-3-1 0 0 0,-2 2 1 0 0,-1-1-1 0 0,-2 2 0 0 0,3 69 1 0 0,-11-70-132 0 0,-2 1 1 0 0,-1-1 0 0 0,-3 1-1 0 0,-1-2 1 0 0,-3 1 0 0 0,-1-1-1 0 0,-2 0 1 0 0,-30 64 0 0 0,-61 100 36 0 0,86-176-156 0 0,-2 0 1 0 0,-1-2-1 0 0,-2 0 1 0 0,-33 33-1 0 0,50-56-103 0 0,0 0 1 0 0,-1-1-1 0 0,0 0 1 0 0,1 0-1 0 0,-12 5 1 0 0,17-9 44 0 0,0 0 0 0 0,-1-1 1 0 0,1 1-1 0 0,-1 0 0 0 0,1 0 0 0 0,-1-1 1 0 0,1 1-1 0 0,-1-1 0 0 0,1 0 0 0 0,-1 1 1 0 0,1-1-1 0 0,-1 0 0 0 0,0 0 1 0 0,1 0-1 0 0,-1 0 0 0 0,0 0 0 0 0,1 0 1 0 0,-1 0-1 0 0,1 0 0 0 0,-3-1 0 0 0,4 0 54 0 0,-1 0-1 0 0,1 1 0 0 0,-1-1 0 0 0,1 1 0 0 0,0-1 0 0 0,-1 0 0 0 0,1 1 0 0 0,0-1 1 0 0,0 0-1 0 0,-1 0 0 0 0,1 1 0 0 0,0-1 0 0 0,0 0 0 0 0,0 0 0 0 0,0 1 0 0 0,0-1 1 0 0,0 0-1 0 0,0 0 0 0 0,0-1 0 0 0,0-2-351 0 0,-1-13-3038 0 0,1-1 0 0 0,1 1-1 0 0,4-21 1 0 0,-1 6 1918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2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4082 0 0,'0'0'13233'0'0,"18"-15"-12457"0"0,57-46-101 0 0,-70 58-611 0 0,0 0 0 0 0,0 0 0 0 0,0 1 0 0 0,1-1 0 0 0,-1 1 0 0 0,0 0 0 0 0,1 1-1 0 0,-1-1 1 0 0,1 1 0 0 0,0 1 0 0 0,-1-1 0 0 0,1 1 0 0 0,0-1 0 0 0,0 2 0 0 0,-1-1 0 0 0,8 2 0 0 0,12-1 92 0 0,-2 0-142 0 0,-1 1 1 0 0,0 1-1 0 0,0 1 0 0 0,29 10 1 0 0,7 3-2445 0 0,-35-10 234 0 0,-12-4-804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20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9828 0 0,'0'0'11206'0'0,"127"-11"-10726"0"0,-76 7 0 0 0,6-2-96 0 0,8 3-224 0 0,1-3-160 0 0,1 0-48 0 0,1 3-384 0 0,-9-5-1329 0 0,-12 2-1840 0 0,-11 1-2322 0 0,-9-1-4146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21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289 265 832 0 0,'0'0'16749'0'0,"-2"-7"-16026"0"0,-9-12-465 0 0,11 19-250 0 0,-1 0-1 0 0,1 0 1 0 0,0-1-1 0 0,-1 1 1 0 0,1 0-1 0 0,-1 0 1 0 0,1 0 0 0 0,-1 0-1 0 0,1-1 1 0 0,-1 1-1 0 0,1 0 1 0 0,-1 0 0 0 0,1 0-1 0 0,-1 0 1 0 0,1 0-1 0 0,-1 0 1 0 0,1 0-1 0 0,-1 0 1 0 0,1 0 0 0 0,0 1-1 0 0,-1-1 1 0 0,1 0-1 0 0,-1 0 1 0 0,1 0-1 0 0,-1 1 1 0 0,0-1 0 0 0,-3 4 40 0 0,-1 0 0 0 0,1 0 0 0 0,0 0 1 0 0,0 1-1 0 0,1 0 0 0 0,-1-1 1 0 0,-3 8-1 0 0,-39 68 523 0 0,26-36-369 0 0,14-27-179 0 0,1 1 0 0 0,0 0-1 0 0,1 0 1 0 0,1 0-1 0 0,1 0 1 0 0,0 1 0 0 0,2-1-1 0 0,1 23 1 0 0,0-33-12 0 0,0-1-1 0 0,1 1 1 0 0,0-1 0 0 0,0 0 0 0 0,0 0-1 0 0,1 0 1 0 0,0 0 0 0 0,0 0 0 0 0,1-1-1 0 0,5 8 1 0 0,-6-10 13 0 0,1 0 0 0 0,0 0 0 0 0,0 0 1 0 0,0 0-1 0 0,1-1 0 0 0,-1 0 0 0 0,1 1 0 0 0,0-2 0 0 0,0 1 0 0 0,0 0 0 0 0,0-1 0 0 0,0 0 0 0 0,0-1 0 0 0,1 1 0 0 0,5 0 0 0 0,-1 0 35 0 0,0 0 0 0 0,0-1 0 0 0,0-1 0 0 0,0 0 0 0 0,0 0 0 0 0,0-1 0 0 0,0 0 0 0 0,0-1 0 0 0,0 0 0 0 0,0-1 0 0 0,14-5 0 0 0,-12 3 52 0 0,1-2 0 0 0,-2 1 0 0 0,1-1 1 0 0,-1-1-1 0 0,0 0 0 0 0,0-1 0 0 0,16-17 0 0 0,-10 5 150 0 0,0 0 0 0 0,-2 0 0 0 0,0-2 0 0 0,-2 1 0 0 0,0-2 0 0 0,-2 0 0 0 0,0 0 0 0 0,9-36 0 0 0,-14 39-64 0 0,0 0-1 0 0,-2-1 0 0 0,-1 1 0 0 0,0-1 1 0 0,-2 0-1 0 0,-1-37 0 0 0,-1 50-169 0 0,0 1 0 0 0,0-1 0 0 0,-1 1-1 0 0,0-1 1 0 0,-1 1 0 0 0,1 0 0 0 0,-2 0 0 0 0,1 0-1 0 0,-1 0 1 0 0,0 0 0 0 0,-1 1 0 0 0,0 0 0 0 0,0 0 0 0 0,-1 0-1 0 0,1 1 1 0 0,-1-1 0 0 0,-1 2 0 0 0,1-1 0 0 0,-12-7-1 0 0,6 5-25 0 0,-1 2 0 0 0,0-1 0 0 0,0 2 0 0 0,0 0 0 0 0,0 0 0 0 0,-1 2 0 0 0,0-1 0 0 0,0 2-1 0 0,0 0 1 0 0,0 0 0 0 0,0 1 0 0 0,0 1 0 0 0,0 1 0 0 0,0 0 0 0 0,0 0 0 0 0,-20 6-1 0 0,17-3-55 0 0,0 2-1 0 0,0 0 0 0 0,1 1 0 0 0,0 0 0 0 0,0 1 0 0 0,1 1 0 0 0,0 1 0 0 0,0 0 0 0 0,1 1 0 0 0,1 0 0 0 0,0 1 0 0 0,-20 23 0 0 0,22-21-284 0 0,1 0 0 0 0,0 0 1 0 0,1 1-1 0 0,0 0 0 0 0,-7 21 0 0 0,11-24-706 0 0,1 0 1 0 0,1 1-1 0 0,0-1 0 0 0,-2 22 1 0 0,3 16-4915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22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667 164 8340 0 0,'-5'-12'3396'0'0,"-17"-41"-1467"0"0,2 15-638 0 0,16 33-1075 0 0,0 0 0 0 0,0 1 0 0 0,-1-1 0 0 0,1 1 0 0 0,-1 0 1 0 0,0 0-1 0 0,0 0 0 0 0,-1 0 0 0 0,1 1 0 0 0,-1 0 0 0 0,0 1 0 0 0,1-1 0 0 0,-1 1 0 0 0,0 0 0 0 0,-1 0 0 0 0,1 1 0 0 0,0 0 0 0 0,0 0 0 0 0,-1 0 0 0 0,1 1 0 0 0,0 0 0 0 0,-1 0 0 0 0,1 0 1 0 0,0 1-1 0 0,-12 3 0 0 0,5-1-35 0 0,1 1 1 0 0,0 0 0 0 0,0 1-1 0 0,0 0 1 0 0,0 1 0 0 0,1 0 0 0 0,0 1-1 0 0,1 0 1 0 0,-1 1 0 0 0,1 0-1 0 0,1 1 1 0 0,-9 9 0 0 0,-7 12-54 0 0,3 1-1 0 0,0 0 1 0 0,2 2 0 0 0,2 1 0 0 0,1 0 0 0 0,-15 42 0 0 0,-57 225 63 0 0,68-216-188 0 0,5 1 0 0 0,3 0 0 0 0,3 1 0 0 0,5 0 0 0 0,9 150 0 0 0,0-205-7 0 0,1-1-1 0 0,11 37 1 0 0,-13-56-5 0 0,1 0 0 0 0,1 0 0 0 0,0 0 0 0 0,1 0 0 0 0,0-1 1 0 0,0 0-1 0 0,1 0 0 0 0,10 11 0 0 0,-13-18 9 0 0,-1-1 1 0 0,1 0-1 0 0,-1 0 1 0 0,1 0-1 0 0,0 0 1 0 0,0 0-1 0 0,0-1 1 0 0,1 0-1 0 0,-1 0 1 0 0,0 0-1 0 0,1 0 1 0 0,-1-1-1 0 0,1 0 1 0 0,0 1-1 0 0,0-2 1 0 0,-1 1-1 0 0,1-1 1 0 0,0 1-1 0 0,0-1 1 0 0,0-1-1 0 0,-1 1 1 0 0,1-1-1 0 0,0 1 0 0 0,0-1 1 0 0,-1-1-1 0 0,1 1 1 0 0,-1-1-1 0 0,6-2 1 0 0,7-5 33 0 0,0 0-1 0 0,-1 0 1 0 0,0-2 0 0 0,-1 0-1 0 0,25-24 1 0 0,172-188 138 0 0,-40 36-185 0 0,-137 153-21 0 0,2 1 0 0 0,2 2 1 0 0,46-29-1 0 0,-78 56-2 0 0,-1 0 24 0 0,0 0 1 0 0,0 0 0 0 0,0 1-1 0 0,1-1 1 0 0,0 2 0 0 0,-1-1-1 0 0,1 1 1 0 0,12-3-1 0 0,-62-8 322 0 0,-141-2 160 0 0,66 8 82 0 0,105 6-538 0 0,-124-8 51 0 0,116 8-160 0 0,1 2-1 0 0,-1 1 1 0 0,1 0 0 0 0,-32 9-1 0 0,32-1-622 0 0,19-10 675 0 0,1 0-1 0 0,0 1 1 0 0,0-1 0 0 0,0 0 0 0 0,0 1 0 0 0,0-1-1 0 0,0 0 1 0 0,0 0 0 0 0,0 1 0 0 0,0-1-1 0 0,0 0 1 0 0,0 0 0 0 0,0 1 0 0 0,0-1-1 0 0,0 0 1 0 0,0 0 0 0 0,0 1 0 0 0,1-1 0 0 0,-1 0-1 0 0,0 0 1 0 0,0 1 0 0 0,0-1 0 0 0,0 0-1 0 0,0 0 1 0 0,1 1 0 0 0,-1-1 0 0 0,0 0 0 0 0,0 0-1 0 0,0 0 1 0 0,1 0 0 0 0,-1 1 0 0 0,0-1-1 0 0,0 0 1 0 0,0 0 0 0 0,1 0 0 0 0,-1 0-1 0 0,0 0 1 0 0,0 0 0 0 0,1 1 0 0 0,4 0-292 0 0,-1 1 1 0 0,1-1 0 0 0,-1 1-1 0 0,1-2 1 0 0,0 1 0 0 0,-1 0-1 0 0,6-1 1 0 0,13 0-770 0 0,-1-2 1 0 0,1 0 0 0 0,-1-1-1 0 0,43-13 1 0 0,35-18-5719 0 0,-27 4-59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23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1 6723 0 0,'0'0'8895'0'0,"-19"9"-8124"0"0,6-2-625 0 0,2-2-33 0 0,1 0 1 0 0,-1 1-1 0 0,1 0 0 0 0,0 1 1 0 0,0 0-1 0 0,1 1 0 0 0,0 0 0 0 0,0 0 1 0 0,1 1-1 0 0,-13 16 0 0 0,-2 14 536 0 0,1 1-1 0 0,2 0 0 0 0,-28 85 0 0 0,-23 136 279 0 0,65-235-920 0 0,-57 280 127 0 0,55-248-137 0 0,2 0 1 0 0,3 0-1 0 0,6 79 0 0 0,-2-125-99 0 0,1-1 1 0 0,0 1-1 0 0,0-1 0 0 0,1 0 0 0 0,1 0 0 0 0,0 0 1 0 0,0 0-1 0 0,1-1 0 0 0,10 16 0 0 0,-13-22-29 0 0,0-1-1 0 0,0-1 1 0 0,1 1 0 0 0,-1 0-1 0 0,1 0 1 0 0,0-1-1 0 0,0 0 1 0 0,0 1 0 0 0,0-1-1 0 0,0 0 1 0 0,0-1-1 0 0,1 1 1 0 0,-1 0 0 0 0,0-1-1 0 0,1 0 1 0 0,-1 0 0 0 0,1 0-1 0 0,0 0 1 0 0,-1-1-1 0 0,1 1 1 0 0,0-1 0 0 0,0 0-1 0 0,-1 0 1 0 0,1 0-1 0 0,0-1 1 0 0,-1 1 0 0 0,1-1-1 0 0,0 0 1 0 0,-1 0-1 0 0,1 0 1 0 0,-1 0 0 0 0,1-1-1 0 0,3-2 1 0 0,3-1-599 0 0,-1-1 1 0 0,0 0-1 0 0,0-1 0 0 0,0 0 0 0 0,-1 0 1 0 0,1-1-1 0 0,-2 0 0 0 0,1-1 1 0 0,6-10-1 0 0,9-15-2764 0 0,21-39 1 0 0,-10 9 2839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10:28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0 212 4258 0 0,'0'0'11234'0'0,"17"-15"-10556"0"0,57-48 96 0 0,-68 59-674 0 0,0 0 1 0 0,1 1-1 0 0,-1 0 1 0 0,1 0-1 0 0,0 0 1 0 0,0 1-1 0 0,0 0 1 0 0,0 0-1 0 0,0 1 1 0 0,0 0-1 0 0,0 0 1 0 0,1 1-1 0 0,-1 0 1 0 0,0 0-1 0 0,8 1 1 0 0,7 0 38 0 0,2-1-73 0 0,0 1-1 0 0,0 1 1 0 0,0 1-1 0 0,-1 2 1 0 0,1 0-1 0 0,25 10 1 0 0,-33-9-59 0 0,-1 0 0 0 0,-1 2 1 0 0,1 0-1 0 0,-1 0 0 0 0,-1 1 0 0 0,1 1 0 0 0,-2 0 1 0 0,1 1-1 0 0,19 23 0 0 0,-27-29-7 0 0,0 0 0 0 0,0 0 1 0 0,0-1-1 0 0,0 0 0 0 0,1 0 0 0 0,0 0 0 0 0,0 0 0 0 0,0-1 0 0 0,0 0 1 0 0,0-1-1 0 0,0 1 0 0 0,1-1 0 0 0,0 0 0 0 0,7 1 0 0 0,8-1-12 0 0,0 0 0 0 0,0-1 0 0 0,23-2-1 0 0,-17 0-17 0 0,-8 0-45 0 0,0 0-1 0 0,1-1 1 0 0,-1-2 0 0 0,0 0 0 0 0,-1-1 0 0 0,1-1-1 0 0,-1 0 1 0 0,0-2 0 0 0,-1 0 0 0 0,28-17 0 0 0,-42 22 93 0 0,0 0 0 0 0,-1-1 0 0 0,1 1 0 0 0,-1-1 0 0 0,0 0 0 0 0,0 0-1 0 0,0 0 1 0 0,-1 0 0 0 0,1 0 0 0 0,-1-1 0 0 0,0 1 0 0 0,0-1 0 0 0,0 1 0 0 0,-1-1 0 0 0,0 0 0 0 0,0 0 0 0 0,0 0 0 0 0,0 0 0 0 0,-1 1 0 0 0,0-1 0 0 0,0 0 0 0 0,0 0 0 0 0,-2-9 0 0 0,1 8 40 0 0,0 0 0 0 0,-1 1-1 0 0,0-1 1 0 0,0 0 0 0 0,0 1 0 0 0,-1-1 0 0 0,1 1-1 0 0,-1 0 1 0 0,0 0 0 0 0,-1 0 0 0 0,1 0 0 0 0,-1 1-1 0 0,0-1 1 0 0,0 1 0 0 0,-1 0 0 0 0,1 0 0 0 0,-1 0-1 0 0,0 1 1 0 0,-7-4 0 0 0,5 3-15 0 0,0 1 0 0 0,-1 0 0 0 0,1 1 0 0 0,-1-1 0 0 0,0 2 0 0 0,1-1 0 0 0,-1 1 0 0 0,0 0 0 0 0,0 0-1 0 0,0 1 1 0 0,0 0 0 0 0,0 1 0 0 0,0 0 0 0 0,-11 2 0 0 0,3 2-37 0 0,1 1 0 0 0,0 0 0 0 0,0 1 0 0 0,0 0 0 0 0,-26 19 0 0 0,11-4 120 0 0,2 1-1 0 0,0 2 1 0 0,2 0-1 0 0,-38 49 1 0 0,46-53-15 0 0,-3 10 44 0 0,18-25-101 0 0,0 0-1 0 0,-1-1 0 0 0,0 1 1 0 0,0-1-1 0 0,0 0 0 0 0,-1 0 1 0 0,1-1-1 0 0,-1 1 0 0 0,-1-1 1 0 0,1 0-1 0 0,0 0 0 0 0,-1-1 1 0 0,-11 6-1 0 0,-5 2 233 0 0,-2-1 0 0 0,0-1 0 0 0,0-1 0 0 0,0-1 0 0 0,-44 6 0 0 0,28-8 88 0 0,1-2 1 0 0,-78-5-1 0 0,113 2-333 0 0,0 0 0 0 0,-1-1 0 0 0,1 0 0 0 0,0 0 0 0 0,1 0 0 0 0,-1 0 0 0 0,0 0 0 0 0,0-1 0 0 0,0 0-1 0 0,1 0 1 0 0,-1 0 0 0 0,1 0 0 0 0,-6-4 0 0 0,8 4-37 0 0,-1 1 0 0 0,1-1-1 0 0,0 0 1 0 0,0 0 0 0 0,0 0-1 0 0,0 1 1 0 0,0-1 0 0 0,0 0-1 0 0,0 0 1 0 0,1 0 0 0 0,-1 0 0 0 0,1 0-1 0 0,-1-1 1 0 0,1 1 0 0 0,0 0-1 0 0,0 0 1 0 0,0 0 0 0 0,0 0-1 0 0,0 0 1 0 0,0 0 0 0 0,1-1-1 0 0,-1 1 1 0 0,1 0 0 0 0,-1 0-1 0 0,1 0 1 0 0,0 0 0 0 0,0 0-1 0 0,1-2 1 0 0,2-2-96 0 0,0 0 0 0 0,0 1 0 0 0,1-1 0 0 0,-1 1 0 0 0,1 0 0 0 0,1 0 0 0 0,-1 0 0 0 0,1 1 0 0 0,-1 0 0 0 0,1 0 0 0 0,0 0 1 0 0,12-4-1 0 0,15-12-3313 0 0,-4-3-4200 0 0,-13 3-2397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23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99 238 5523 0 0,'0'0'15527'0'0,"-8"-6"-14999"0"0,7 6-523 0 0,-1-2 12 0 0,0 0 1 0 0,0 1-1 0 0,-1-1 1 0 0,1 1-1 0 0,-1 0 1 0 0,0-1-1 0 0,1 1 1 0 0,-1 0-1 0 0,0 0 1 0 0,-3 0-1 0 0,4 1-13 0 0,1 1 0 0 0,0-1 1 0 0,-1 0-1 0 0,1 1 0 0 0,0-1 0 0 0,0 1 0 0 0,-1 0 1 0 0,1-1-1 0 0,0 1 0 0 0,0 0 0 0 0,0 0 0 0 0,0 0 0 0 0,0 0 1 0 0,0 0-1 0 0,0 0 0 0 0,0 0 0 0 0,0 0 0 0 0,0 0 1 0 0,1 0-1 0 0,-1 0 0 0 0,0 0 0 0 0,1 1 0 0 0,-1-1 1 0 0,1 0-1 0 0,-1 1 0 0 0,1-1 0 0 0,0 0 0 0 0,-1 1 1 0 0,1 1-1 0 0,-9 28 29 0 0,2 0 0 0 0,1 1 0 0 0,2 0 0 0 0,1 0 0 0 0,1 0 0 0 0,2 0 0 0 0,1 0 0 0 0,2 0 0 0 0,0-1 0 0 0,3 1 0 0 0,0-1 0 0 0,19 52 0 0 0,-22-76-40 0 0,0 1 0 0 0,0-1 0 0 0,1-1 1 0 0,0 1-1 0 0,0 0 0 0 0,1-1 0 0 0,-1 0 0 0 0,1 0 0 0 0,1 0 0 0 0,11 9 0 0 0,-14-13 5 0 0,0 0-1 0 0,0 0 1 0 0,0 0-1 0 0,0-1 1 0 0,0 0 0 0 0,0 1-1 0 0,0-1 1 0 0,0 0-1 0 0,1-1 1 0 0,-1 1-1 0 0,0 0 1 0 0,1-1 0 0 0,-1 0-1 0 0,0 0 1 0 0,1 0-1 0 0,-1 0 1 0 0,0-1-1 0 0,1 1 1 0 0,-1-1 0 0 0,0 0-1 0 0,1 0 1 0 0,-1 0-1 0 0,0 0 1 0 0,0 0-1 0 0,0-1 1 0 0,0 1 0 0 0,4-4-1 0 0,3-3 28 0 0,0 1 0 0 0,-1-1 0 0 0,0-1 0 0 0,0 0 0 0 0,-1 0-1 0 0,0-1 1 0 0,9-16 0 0 0,42-81 104 0 0,-42 71-78 0 0,5-5 483 0 0,-2-1-1 0 0,-1-1 1 0 0,-3-1-1 0 0,-1 0 1 0 0,10-61-1 0 0,-54 198 703 0 0,25-70-1229 0 0,0 1 0 0 0,2 0 1 0 0,1 1-1 0 0,3 32 0 0 0,-1-49-8 0 0,-1 0 1 0 0,1-1-1 0 0,1 1 0 0 0,0 0 0 0 0,0-1 0 0 0,0 1 0 0 0,1-1 0 0 0,0 0 1 0 0,0 0-1 0 0,1 0 0 0 0,0 0 0 0 0,0 0 0 0 0,0-1 0 0 0,1 0 1 0 0,0 0-1 0 0,1 0 0 0 0,7 6 0 0 0,-8-9 5 0 0,0 0 0 0 0,0-1 0 0 0,0 1 0 0 0,0-1 1 0 0,0 0-1 0 0,1-1 0 0 0,-1 0 0 0 0,1 1 0 0 0,0-2 0 0 0,-1 1 0 0 0,1-1 0 0 0,-1 1 0 0 0,1-2 0 0 0,0 1 0 0 0,-1-1 1 0 0,1 1-1 0 0,-1-2 0 0 0,1 1 0 0 0,-1-1 0 0 0,1 1 0 0 0,7-5 0 0 0,6-3 91 0 0,-1 0 0 0 0,-1-1 0 0 0,0-1 1 0 0,26-21-1 0 0,-5 1 173 0 0,-2-2 1 0 0,-1-1-1 0 0,38-49 1 0 0,-57 63-133 0 0,0-2 0 0 0,-2 0 0 0 0,0-1 1 0 0,-2 0-1 0 0,0-1 0 0 0,-2-1 0 0 0,13-42 0 0 0,-21 57-121 0 0,1 0 0 0 0,-2 1 0 0 0,0-1 0 0 0,0 0-1 0 0,-1 0 1 0 0,0 0 0 0 0,-2-18 0 0 0,1 26-52 0 0,1-1-1 0 0,-1 0 1 0 0,0 0 0 0 0,0 1-1 0 0,0-1 1 0 0,0 1 0 0 0,0-1-1 0 0,-1 1 1 0 0,1-1 0 0 0,-1 1-1 0 0,0 0 1 0 0,0 0 0 0 0,1 0 0 0 0,-1 0-1 0 0,-1 0 1 0 0,1 0 0 0 0,0 0-1 0 0,0 1 1 0 0,-1-1 0 0 0,1 1-1 0 0,-1-1 1 0 0,1 1 0 0 0,-1 0 0 0 0,1 0-1 0 0,-1 0 1 0 0,0 1 0 0 0,0-1-1 0 0,1 1 1 0 0,-1-1 0 0 0,0 1-1 0 0,-4 0 1 0 0,2 0-182 0 0,1 0 0 0 0,-1 1 0 0 0,1-1-1 0 0,0 1 1 0 0,-1 0 0 0 0,1 0 0 0 0,0 1 0 0 0,-1-1 0 0 0,1 1-1 0 0,0 0 1 0 0,0 0 0 0 0,0 0 0 0 0,0 1 0 0 0,1-1 0 0 0,-1 1-1 0 0,1 0 1 0 0,-1 0 0 0 0,1 0 0 0 0,0 1 0 0 0,-3 4-1 0 0,-10 22-3921 0 0,11 3-3664 0 0,18-39-2962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24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72 155 3666 0 0,'0'0'7579'0'0,"0"-19"-5741"0"0,1-59-242 0 0,-1 75-1385 0 0,0 0 0 0 0,0 0 0 0 0,1 0 0 0 0,-1 1 1 0 0,1-1-1 0 0,-1 0 0 0 0,1 0 0 0 0,0 1 0 0 0,0-1 0 0 0,0 0 0 0 0,0 1 1 0 0,0-1-1 0 0,1 1 0 0 0,-1 0 0 0 0,1-1 0 0 0,0 1 0 0 0,3-4 1 0 0,-3 5-93 0 0,-1 0 0 0 0,1 0 1 0 0,0 1-1 0 0,-1-1 1 0 0,1 0-1 0 0,0 1 0 0 0,0-1 1 0 0,0 1-1 0 0,0 0 1 0 0,0-1-1 0 0,-1 1 0 0 0,1 0 1 0 0,0 0-1 0 0,0 0 1 0 0,0 1-1 0 0,0-1 0 0 0,0 0 1 0 0,0 1-1 0 0,2 0 1 0 0,3 2 87 0 0,1 0 1 0 0,0 1-1 0 0,-1 0 1 0 0,0 0-1 0 0,0 0 1 0 0,-1 1 0 0 0,1 0-1 0 0,8 9 1 0 0,22 25 285 0 0,-2 3 1 0 0,58 86 0 0 0,-78-104-365 0 0,-2 2 0 0 0,0 0 0 0 0,-2 0 0 0 0,0 1 0 0 0,-2 1 0 0 0,-1 0 0 0 0,5 35 0 0 0,-9-21-103 0 0,-1 0 0 0 0,-2 0 0 0 0,-2 1-1 0 0,-2-1 1 0 0,-2 0 0 0 0,-2-1 0 0 0,-21 75 0 0 0,2-38-122 0 0,-3-2-1 0 0,-3-1 1 0 0,-45 76-1 0 0,34-75-303 0 0,17-30-80 0 0,-2 0 0 0 0,-2-2-1 0 0,-65 74 1 0 0,71-99-980 0 0,24-19 1385 0 0,-1 0-1 0 0,1 0 0 0 0,0 1 0 0 0,-1-1 0 0 0,1 0 0 0 0,-1 0 0 0 0,1 0 0 0 0,-1 0 0 0 0,1 0 1 0 0,-1 0-1 0 0,1 1 0 0 0,0-1 0 0 0,-1 0 0 0 0,1-1 0 0 0,-1 1 0 0 0,1 0 0 0 0,-1 0 0 0 0,1 0 1 0 0,-1 0-1 0 0,1 0 0 0 0,0 0 0 0 0,-1 0 0 0 0,1-1 0 0 0,-1 1 0 0 0,1 0 0 0 0,0 0 1 0 0,-1 0-1 0 0,1-1 0 0 0,0 1 0 0 0,-1 0 0 0 0,1-1 0 0 0,0 1 0 0 0,-1 0 0 0 0,1-1 0 0 0,0 1 1 0 0,0 0-1 0 0,-1-1 0 0 0,1 1 0 0 0,0-1 0 0 0,0 1 0 0 0,0 0 0 0 0,-1-1 0 0 0,1 1 0 0 0,0-1 1 0 0,0 1-1 0 0,0-1 0 0 0,0 1 0 0 0,0-1 0 0 0,0 1 0 0 0,0 0 0 0 0,0-1 0 0 0,0 1 1 0 0,0-1-1 0 0,0 1 0 0 0,1-1 0 0 0,-2-8-1129 0 0,1 0-1 0 0,1 0 1 0 0,0 0 0 0 0,0 0 0 0 0,1 0 0 0 0,0 0 0 0 0,0 0 0 0 0,1 0-1 0 0,0 1 1 0 0,6-12 0 0 0,16-28-1634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24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18552 0 0,'0'0'4282'0'0,"25"15"-3553"0"0,81 45-54 0 0,-98-56-627 0 0,-1-1 1 0 0,1-1-1 0 0,0 1 1 0 0,-1-1-1 0 0,1-1 1 0 0,0 1-1 0 0,0-1 1 0 0,0-1-1 0 0,0 1 1 0 0,0-2-1 0 0,1 1 1 0 0,10-3-1 0 0,-2 1 5 0 0,35-4-233 0 0,56-15 1 0 0,-42 3-5158 0 0,-104 15-13456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24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 14951 0 0,'0'0'8340'0'0,"135"-32"-7316"0"0,-89 24-336 0 0,1 1-319 0 0,14-5-209 0 0,-2 3-160 0 0,0 0 0 0 0,-2 1-545 0 0,-10-1-1471 0 0,-3-4-2483 0 0,-14-8-2080 0 0,-5-4-5266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2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182 276 4642 0 0,'0'0'5669'0'0,"-14"-19"-4271"0"0,-47-63 147 0 0,58 78-1361 0 0,0 0 0 0 0,0 0 0 0 0,0 0-1 0 0,1 0 1 0 0,0 0 0 0 0,0-1 0 0 0,0 1 0 0 0,0-1 0 0 0,1 1 0 0 0,-1-1-1 0 0,1 0 1 0 0,0 1 0 0 0,1-1 0 0 0,-1 0 0 0 0,1 0 0 0 0,1-6-1 0 0,-1-3 462 0 0,0 11-470 0 0,0 0 0 0 0,0 0 1 0 0,0 0-1 0 0,1 0 0 0 0,-1-1 0 0 0,1 1 1 0 0,-1 0-1 0 0,1 0 0 0 0,0 0 0 0 0,1 1 1 0 0,-1-1-1 0 0,0 0 0 0 0,1 0 0 0 0,0 1 1 0 0,-1-1-1 0 0,1 1 0 0 0,0-1 0 0 0,0 1 1 0 0,4-3-1 0 0,-3 2-72 0 0,1 1 0 0 0,0 0 0 0 0,0 0 0 0 0,0 0 0 0 0,0 0 0 0 0,0 1 0 0 0,0 0 0 0 0,1 0 0 0 0,-1 0 0 0 0,0 0 0 0 0,1 0 0 0 0,5 1 1 0 0,4 0-64 0 0,0 1 0 0 0,1 1 1 0 0,-1 0-1 0 0,0 1 0 0 0,-1 0 1 0 0,1 1-1 0 0,22 9 0 0 0,-27-8-20 0 0,1 0 0 0 0,-1 0 0 0 0,1 1 0 0 0,-2 0-1 0 0,1 0 1 0 0,-1 1 0 0 0,0 0 0 0 0,0 1-1 0 0,-1 0 1 0 0,0 0 0 0 0,0 0 0 0 0,-1 1-1 0 0,0 0 1 0 0,-1 0 0 0 0,0 1 0 0 0,0 0-1 0 0,-1-1 1 0 0,5 17 0 0 0,-6-11-9 0 0,0 0 1 0 0,0 0-1 0 0,-2 0 0 0 0,0 0 1 0 0,-1 0-1 0 0,0 1 0 0 0,-1-1 1 0 0,-1 0-1 0 0,-1 0 0 0 0,0 0 1 0 0,0-1-1 0 0,-10 24 0 0 0,-21 38-8 0 0,-2-1 0 0 0,-4-3-1 0 0,-4-1 1 0 0,-64 82 0 0 0,104-147-31 0 0,0-1 0 0 0,0 0-1 0 0,0 1 1 0 0,-1-2 0 0 0,1 1 0 0 0,-1 0 0 0 0,0-1 0 0 0,-1 0 0 0 0,1 0 0 0 0,-1-1 0 0 0,0 1 0 0 0,0-1-1 0 0,0 0 1 0 0,-9 2 0 0 0,13-5 21 0 0,0 1-1 0 0,1-1 1 0 0,-1-1-1 0 0,0 1 1 0 0,0 0-1 0 0,0 0 1 0 0,1-1-1 0 0,-1 1 1 0 0,0-1-1 0 0,0 1 1 0 0,1-1-1 0 0,-1 0 1 0 0,0 1-1 0 0,1-1 1 0 0,-1 0-1 0 0,1 0 1 0 0,-1 0 0 0 0,1-1-1 0 0,-1 1 1 0 0,1 0-1 0 0,0 0 1 0 0,0-1-1 0 0,-1 1 1 0 0,1-1-1 0 0,0 1 1 0 0,0-1-1 0 0,1 1 1 0 0,-1-1-1 0 0,0 0 1 0 0,0-2-1 0 0,-4-8-6 0 0,1 1-1 0 0,0-1 1 0 0,-2-16 0 0 0,5 24-1 0 0,-3-16 4 0 0,1 0 0 0 0,0-1-1 0 0,1-25 1 0 0,2 37 15 0 0,1 1-1 0 0,0 0 1 0 0,0 0-1 0 0,0 0 1 0 0,1 0-1 0 0,0 0 1 0 0,1 0-1 0 0,-1 1 1 0 0,1-1-1 0 0,1 1 1 0 0,4-8-1 0 0,-6 12 8 0 0,0 1 0 0 0,0 0 0 0 0,0 0 0 0 0,0 0 0 0 0,0 1 0 0 0,0-1 0 0 0,1 0-1 0 0,-1 1 1 0 0,1-1 0 0 0,-1 1 0 0 0,1 0 0 0 0,-1 0 0 0 0,1 0 0 0 0,0 0-1 0 0,-1 0 1 0 0,1 1 0 0 0,0-1 0 0 0,0 1 0 0 0,0 0 0 0 0,-1 0 0 0 0,1 0 0 0 0,0 0-1 0 0,0 0 1 0 0,0 1 0 0 0,-1-1 0 0 0,1 1 0 0 0,5 1 0 0 0,8 3 43 0 0,0 1 0 0 0,-1 1 1 0 0,24 13-1 0 0,-10-5-2 0 0,-6-4-176 0 0,1-1 0 0 0,0-2-1 0 0,1 0 1 0 0,-1-2 0 0 0,1 0 0 0 0,1-2 0 0 0,-1-1 0 0 0,1-1-1 0 0,-1-1 1 0 0,42-4 0 0 0,-58 2-486 0 0,0-1 1 0 0,0 0-1 0 0,0-1 0 0 0,0 0 0 0 0,-1 0 1 0 0,1-1-1 0 0,10-7 0 0 0,-7 3-1151 0 0,-1 0 1 0 0,0 0-1 0 0,-1-1 1 0 0,13-14-1 0 0,20-26-5541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25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 5410 0 0,'0'0'10042'0'0,"-17"22"-9385"0"0,-55 76 362 0 0,62-83-662 0 0,1 2 0 0 0,0-1 0 0 0,2 1 0 0 0,0 1 0 0 0,0-1 0 0 0,2 1 0 0 0,0 0 0 0 0,1 0 0 0 0,1 1 1 0 0,-1 21-1 0 0,0-5 144 0 0,-11 113 538 0 0,-8 47-1385 0 0,19-157-1465 0 0,4-37 1746 0 0,0-1 1 0 0,0 0-1 0 0,1 0 0 0 0,-1 1 1 0 0,0-1-1 0 0,0 0 1 0 0,0 0-1 0 0,1 0 1 0 0,-1 1-1 0 0,0-1 1 0 0,0 0-1 0 0,1 0 0 0 0,-1 0 1 0 0,0 0-1 0 0,0 1 1 0 0,1-1-1 0 0,-1 0 1 0 0,0 0-1 0 0,1 0 0 0 0,-1 0 1 0 0,0 0-1 0 0,0 0 1 0 0,1 0-1 0 0,-1 0 1 0 0,0 0-1 0 0,1 0 1 0 0,-1 0-1 0 0,0 0 0 0 0,1 0 1 0 0,-1 0-1 0 0,0 0 1 0 0,0 0-1 0 0,1-1 1 0 0,-1 1-1 0 0,0 0 0 0 0,1 0 1 0 0,-1 0-1 0 0,0 0 1 0 0,0-1-1 0 0,0 1 1 0 0,1 0-1 0 0,-1 0 1 0 0,0 0-1 0 0,1-1 0 0 0,5-6-585 0 0,-1 0 0 0 0,1 0 0 0 0,-1 0 0 0 0,0-1 0 0 0,-1 0 0 0 0,0 0 0 0 0,0 0 0 0 0,-1 0 0 0 0,4-14 0 0 0,-2 9-605 0 0,37-108-6850 0 0,-21 55 7328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26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457 184 6787 0 0,'0'0'11120'0'0,"-6"20"-10272"0"0,-38 133 630 0 0,11-44-481 0 0,-19 76-223 0 0,46-156-899 0 0,1 0 0 0 0,1 0 1 0 0,2 1-1 0 0,1 38 0 0 0,1-67 62 0 0,0-1-1 0 0,0 0 1 0 0,0 1-1 0 0,0-1 1 0 0,0 1-1 0 0,0-1 1 0 0,-1 0-1 0 0,1 1 0 0 0,0-1 1 0 0,0 0-1 0 0,0 1 1 0 0,0-1-1 0 0,1 1 1 0 0,-1-1-1 0 0,0 0 0 0 0,0 1 1 0 0,0-1-1 0 0,0 1 1 0 0,0-1-1 0 0,0 0 1 0 0,1 1-1 0 0,-1-1 1 0 0,0 0-1 0 0,0 1 0 0 0,0-1 1 0 0,1 0-1 0 0,-1 1 1 0 0,0-1-1 0 0,1 0 1 0 0,-1 0-1 0 0,0 1 1 0 0,0-1-1 0 0,1 0 0 0 0,-1 0 1 0 0,0 0-1 0 0,1 1 1 0 0,-1-1-1 0 0,1 0 1 0 0,-1 0-1 0 0,0 0 0 0 0,1 0 1 0 0,-1 0-1 0 0,1 0 1 0 0,-1 0-1 0 0,0 0 1 0 0,1 0-1 0 0,-1 0 1 0 0,0 0-1 0 0,2 0 0 0 0,-1-1-134 0 0,0 0-1 0 0,0 1 0 0 0,1-1 0 0 0,-1-1 0 0 0,0 1 1 0 0,0 0-1 0 0,0 0 0 0 0,0 0 0 0 0,0 0 0 0 0,0-1 0 0 0,-1 1 1 0 0,2-3-1 0 0,2-9-1134 0 0,0-1 0 0 0,-1 1-1 0 0,0-1 1 0 0,-1 0 0 0 0,-1 0 0 0 0,0 0 0 0 0,-1 0 0 0 0,-1 0 0 0 0,-2-14-1 0 0,-3-19 505 0 0</inkml:trace>
  <inkml:trace contextRef="#ctx0" brushRef="#br0" timeOffset="1">58 165 6211 0 0,'0'0'10490'0'0,"-10"-17"-8529"0"0,-31-50-80 0 0,41 66-1809 0 0,-1 1 0 0 0,0-1 0 0 0,1 0 0 0 0,-1 1 0 0 0,1-1 1 0 0,-1 0-1 0 0,1 0 0 0 0,0 0 0 0 0,-1 1 0 0 0,1-1 0 0 0,0 0 0 0 0,-1 0 1 0 0,1 0-1 0 0,0 0 0 0 0,0 1 0 0 0,0-1 0 0 0,0 0 0 0 0,0 0 0 0 0,0 0 0 0 0,0 0 1 0 0,0 0-1 0 0,0 0 0 0 0,0 0 0 0 0,0 1 0 0 0,1-1 0 0 0,-1 0 0 0 0,0 0 1 0 0,1 0-1 0 0,-1 0 0 0 0,0 1 0 0 0,1-1 0 0 0,-1 0 0 0 0,1 1 0 0 0,-1-1 1 0 0,2-1-1 0 0,0 1-23 0 0,0 1-1 0 0,0-1 1 0 0,0 0 0 0 0,0 1 0 0 0,0-1 0 0 0,0 1 0 0 0,0-1 0 0 0,0 1 0 0 0,4 0 0 0 0,-1-1 136 0 0,108-17 413 0 0,1 4 1 0 0,171 1-1 0 0,-271 14-900 0 0,0 0-1 0 0,-1 1 1 0 0,0 0 0 0 0,24 7-1 0 0,-31-7-252 0 0,0 1 0 0 0,0-1-1 0 0,-1 1 1 0 0,1 0 0 0 0,-1 1-1 0 0,1-1 1 0 0,5 7-1 0 0,-1 2-3342 0 0,-7-2-2392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26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18440 0 0,'0'0'9189'0'0,"74"-62"-9189"0"0,-52 59 0 0 0,5-3-208 0 0,2 4-945 0 0,-11-7-1792 0 0,-2-5-2386 0 0,-11-4-4273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2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561 41 6595 0 0,'0'0'7705'0'0,"-21"-7"-7188"0"0,-70-19-34 0 0,78 23-404 0 0,0 1-1 0 0,1 1 1 0 0,-1 0-1 0 0,0 1 1 0 0,0 0-1 0 0,1 1 1 0 0,-1 0-1 0 0,0 1 1 0 0,1 0-1 0 0,-1 1 1 0 0,1 1-1 0 0,-12 4 1 0 0,6 0 36 0 0,0 1 0 0 0,1 0 1 0 0,1 1-1 0 0,-1 1 0 0 0,2 0 1 0 0,-21 20-1 0 0,23-20-70 0 0,1 1 1 0 0,0 1-1 0 0,1 0 1 0 0,1 0-1 0 0,0 1 1 0 0,1 0-1 0 0,0 1 1 0 0,1 0-1 0 0,1 0 1 0 0,0 1-1 0 0,1 0 1 0 0,1 0-1 0 0,1 1 1 0 0,0-1-1 0 0,1 1 1 0 0,0 0-1 0 0,1 25 1 0 0,2-39-45 0 0,0 0-1 0 0,0 0 1 0 0,0 0 0 0 0,1 0-1 0 0,-1 0 1 0 0,1 0 0 0 0,0 0-1 0 0,0 0 1 0 0,0-1 0 0 0,0 1-1 0 0,0 0 1 0 0,1 0 0 0 0,-1-1-1 0 0,1 1 1 0 0,0-1 0 0 0,-1 0-1 0 0,1 1 1 0 0,0-1 0 0 0,5 4-1 0 0,-4-4 0 0 0,1 0 0 0 0,0 0 0 0 0,0 0 0 0 0,0-1 0 0 0,0 1 0 0 0,0-1 0 0 0,1 0 0 0 0,-1 0 0 0 0,0-1 0 0 0,0 1 0 0 0,1-1 0 0 0,5 0 0 0 0,4-1 6 0 0,1 0-1 0 0,-1-2 1 0 0,0 1 0 0 0,0-2-1 0 0,0 0 1 0 0,0-1 0 0 0,16-8 0 0 0,-1-2 36 0 0,-1-1 0 0 0,0-1 0 0 0,-2-2 0 0 0,0-1 0 0 0,29-29 0 0 0,-38 32 112 0 0,0-1 0 0 0,-2 0 0 0 0,0-1 0 0 0,-1-1-1 0 0,-1 0 1 0 0,-1-1 0 0 0,17-39 0 0 0,-28 57-194 0 0,1-1 196 0 0,0 0-1 0 0,-1 0 0 0 0,0 0 1 0 0,0-1-1 0 0,0 1 0 0 0,1-8 0 0 0,-3 11-97 0 0,1 0-1 0 0,0 0 0 0 0,0 1 1 0 0,0-1-1 0 0,-1 0 0 0 0,1 0 0 0 0,-1 0 1 0 0,1 1-1 0 0,0-1 0 0 0,-1 0 1 0 0,1 0-1 0 0,-1 1 0 0 0,0-1 0 0 0,1 1 1 0 0,-1-1-1 0 0,1 0 0 0 0,-1 1 1 0 0,0-1-1 0 0,0 1 0 0 0,1-1 0 0 0,-1 1 1 0 0,0 0-1 0 0,0-1 0 0 0,0 1 0 0 0,1 0 1 0 0,-1-1-1 0 0,0 1 0 0 0,0 0 1 0 0,0 0-1 0 0,0 0 0 0 0,1 0 0 0 0,-1 0 1 0 0,0 0-1 0 0,0 0 0 0 0,0 0 1 0 0,0 0-1 0 0,0 0 0 0 0,-1 1 0 0 0,-3 0-25 0 0,0 0 0 0 0,0 1 0 0 0,1-1 0 0 0,-1 1 0 0 0,0 0 0 0 0,1 0 0 0 0,0 1 0 0 0,-1-1 0 0 0,1 1 0 0 0,0 0-1 0 0,0 0 1 0 0,0 0 0 0 0,1 1 0 0 0,-1-1 0 0 0,1 1 0 0 0,-4 5 0 0 0,-2 3-33 0 0,-1 1 0 0 0,2 1 0 0 0,-15 28 0 0 0,17-28 3 0 0,0 1 0 0 0,1 0 0 0 0,1 0 0 0 0,0 0 0 0 0,1 1 0 0 0,1 0 0 0 0,0-1 0 0 0,1 1-1 0 0,1 0 1 0 0,0 0 0 0 0,1-1 0 0 0,1 1 0 0 0,4 17 0 0 0,10 8-13 0 0,-13-35 13 0 0,1-1 0 0 0,0 1-1 0 0,0-1 1 0 0,0 1 0 0 0,0-1 0 0 0,1-1-1 0 0,0 1 1 0 0,0-1 0 0 0,0 1-1 0 0,0-2 1 0 0,1 1 0 0 0,0 0-1 0 0,0-1 1 0 0,11 5 0 0 0,-8-6-105 0 0,-1 0 1 0 0,1 0-1 0 0,-1-1 1 0 0,1 0-1 0 0,0 0 0 0 0,0-1 1 0 0,-1 0-1 0 0,1-1 1 0 0,0 0-1 0 0,11-2 1 0 0,-2-2-531 0 0,0-1 0 0 0,-1 0 1 0 0,1-1-1 0 0,-1-1 0 0 0,0 0 0 0 0,-1-2 1 0 0,0 0-1 0 0,-1 0 0 0 0,0-1 1 0 0,14-14-1 0 0,-14 9-1037 0 0,-1 0 0 0 0,0-1 1 0 0,-1 0-1 0 0,-1-1 0 0 0,-1-1 0 0 0,0 1 1 0 0,11-30-1 0 0,0-13 485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28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7668 0 0,'0'0'5669'0'0,"4"-19"-4767"0"0,14-61 82 0 0,-16 76-859 0 0,-1 1 1 0 0,1-1-1 0 0,0 0 0 0 0,0 0 0 0 0,0 1 1 0 0,0 0-1 0 0,1-1 0 0 0,-1 1 1 0 0,1 0-1 0 0,0 0 0 0 0,0 0 1 0 0,0 0-1 0 0,0 1 0 0 0,1-1 1 0 0,-1 1-1 0 0,1 0 0 0 0,0 0 0 0 0,-1 0 1 0 0,1 0-1 0 0,0 1 0 0 0,4-1 1 0 0,-1-1 60 0 0,-2 1-60 0 0,1 0 1 0 0,-1 0-1 0 0,1 0 1 0 0,0 1-1 0 0,0 0 1 0 0,0 0 0 0 0,0 0-1 0 0,0 1 1 0 0,0 0-1 0 0,-1 0 1 0 0,1 0-1 0 0,0 1 1 0 0,0 0-1 0 0,0 0 1 0 0,0 1 0 0 0,6 2-1 0 0,-8-2-110 0 0,0 0-1 0 0,0 1 1 0 0,0-1-1 0 0,0 1 1 0 0,0 0 0 0 0,-1 0-1 0 0,0 0 1 0 0,1 0-1 0 0,-1 1 1 0 0,-1-1 0 0 0,1 1-1 0 0,0 0 1 0 0,-1 0-1 0 0,0 0 1 0 0,0 0 0 0 0,0 0-1 0 0,0 0 1 0 0,-1 1-1 0 0,1-1 1 0 0,-1 1 0 0 0,0 5-1 0 0,1 2-8 0 0,0-1 0 0 0,-2 1-1 0 0,1 0 1 0 0,-2 0 0 0 0,1 0-1 0 0,-2 0 1 0 0,0 0 0 0 0,0-1 0 0 0,-7 22-1 0 0,-4-3 30 0 0,0 0-1 0 0,-21 33 1 0 0,-16 36 4 0 0,49-98-40 0 0,0 1 0 0 0,0 0 0 0 0,1 0-1 0 0,-1 0 1 0 0,1 0 0 0 0,-1 0 0 0 0,1 0 0 0 0,0 0 0 0 0,0 0 0 0 0,0 0 0 0 0,0 1 0 0 0,0 2 0 0 0,1-4 0 0 0,-1 0 0 0 0,0 0 0 0 0,1 0 0 0 0,-1 0 0 0 0,1 0 0 0 0,-1 0 0 0 0,1 0 0 0 0,-1-1 0 0 0,1 1 0 0 0,0 0 0 0 0,-1 0 0 0 0,1-1 0 0 0,0 1 0 0 0,0 0 0 0 0,0-1 0 0 0,-1 1 0 0 0,1-1 0 0 0,2 2 0 0 0,3-1 0 0 0,0 1 0 0 0,0-1 1 0 0,0 0-1 0 0,0 0 0 0 0,1-1 1 0 0,10 0-1 0 0,-3 0 1 0 0,168-1-260 0 0,-60-6-4689 0 0,-108 5 3773 0 0,-6 0-2161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10:30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532 205 4466 0 0,'5'-52'7804'0'0,"-10"4"-3794"0"0,4 44-3764 0 0,0-1 1 0 0,-1 1 0 0 0,0-1-1 0 0,0 1 1 0 0,0 0 0 0 0,0 0-1 0 0,-1 0 1 0 0,0 0-1 0 0,1 0 1 0 0,-1 0 0 0 0,-1 1-1 0 0,1 0 1 0 0,0-1 0 0 0,-1 1-1 0 0,0 0 1 0 0,0 1-1 0 0,0-1 1 0 0,0 1 0 0 0,-5-3-1 0 0,-5-1 26 0 0,-1 1-1 0 0,1 0 0 0 0,-1 1 0 0 0,0 1 0 0 0,-1 0 0 0 0,1 1 1 0 0,-1 0-1 0 0,1 2 0 0 0,-1 0 0 0 0,1 0 0 0 0,-1 2 0 0 0,1 0 0 0 0,-20 5 1 0 0,21-4-236 0 0,0 0 0 0 0,1 2 1 0 0,-1 0-1 0 0,1 0 0 0 0,0 1 0 0 0,0 1 1 0 0,1 0-1 0 0,0 1 0 0 0,0 0 1 0 0,1 0-1 0 0,0 2 0 0 0,0-1 0 0 0,1 1 1 0 0,-14 19-1 0 0,19-22-39 0 0,0 0 0 0 0,1 0 0 0 0,0 0 0 0 0,0 0 0 0 0,0 1 0 0 0,1 0 0 0 0,1-1 0 0 0,-1 1 0 0 0,1 0 0 0 0,0 0 0 0 0,1 1-1 0 0,0-1 1 0 0,1 0 0 0 0,-1 0 0 0 0,1 1 0 0 0,1-1 0 0 0,0 0 0 0 0,0 1 0 0 0,0-1 0 0 0,1 0 0 0 0,1 0 0 0 0,-1 0 0 0 0,1-1 0 0 0,0 1 0 0 0,1-1 0 0 0,0 1 0 0 0,0-1 0 0 0,1 0 0 0 0,0 0 0 0 0,0-1 0 0 0,0 0-1 0 0,1 0 1 0 0,0 0 0 0 0,10 8 0 0 0,3 0-6 0 0,0 0-1 0 0,1-2 1 0 0,1 0 0 0 0,-1-1-1 0 0,30 11 1 0 0,111 28 33 0 0,0-1 30 0 0,-155-47-55 0 0,-1 1 0 0 0,1-1 0 0 0,0 1 0 0 0,-1 0 0 0 0,1 1 0 0 0,-1 0 0 0 0,0-1 0 0 0,0 1 1 0 0,-1 1-1 0 0,6 5 0 0 0,-8-8-1 0 0,-1 0 1 0 0,0 0 0 0 0,1 1 0 0 0,-1-1-1 0 0,0 0 1 0 0,0 0 0 0 0,0 1 0 0 0,-1-1-1 0 0,1 1 1 0 0,-1-1 0 0 0,1 0-1 0 0,-1 1 1 0 0,0-1 0 0 0,0 1 0 0 0,0-1-1 0 0,0 1 1 0 0,0-1 0 0 0,0 1 0 0 0,-1-1-1 0 0,1 1 1 0 0,-1-1 0 0 0,0 0-1 0 0,0 1 1 0 0,0-1 0 0 0,0 0 0 0 0,0 1-1 0 0,0-1 1 0 0,-1 0 0 0 0,-1 2 0 0 0,-4 6 11 0 0,-1-1 0 0 0,-1 1 1 0 0,0-2-1 0 0,0 1 0 0 0,0-1 0 0 0,-1 0 1 0 0,0-1-1 0 0,-12 6 0 0 0,-9 4 32 0 0,-53 20 0 0 0,84-37-45 0 0,0 1 1 0 0,0-1-1 0 0,0 1 0 0 0,0-1 1 0 0,0 1-1 0 0,0-1 1 0 0,-1 1-1 0 0,1-1 1 0 0,0 1-1 0 0,1-1 0 0 0,-1 1 1 0 0,0-1-1 0 0,0 1 1 0 0,0-1-1 0 0,0 1 1 0 0,0-1-1 0 0,0 1 0 0 0,1-1 1 0 0,-1 0-1 0 0,0 1 1 0 0,0-1-1 0 0,1 1 1 0 0,-1-1-1 0 0,0 0 0 0 0,0 1 1 0 0,1-1-1 0 0,-1 0 1 0 0,1 1-1 0 0,-1-1 1 0 0,0 0-1 0 0,1 1 0 0 0,-1-1 1 0 0,1 0-1 0 0,-1 0 1 0 0,1 1-1 0 0,12 9-46 0 0,46 34 51 0 0,-37-30 2 0 0,-1 2 0 0 0,27 25 1 0 0,-42-35-6 0 0,0 1 1 0 0,0 0 0 0 0,0 0 0 0 0,-1 1 0 0 0,0 0 0 0 0,-1 0 0 0 0,0 0 0 0 0,0 0 0 0 0,-1 1 0 0 0,5 16 0 0 0,-5-9 17 0 0,-1 0 1 0 0,-1 1-1 0 0,0-1 1 0 0,-1 0-1 0 0,-1 0 1 0 0,0 1-1 0 0,-1-1 1 0 0,-6 21-1 0 0,-1-4 156 0 0,-1 1-1 0 0,-28 58 1 0 0,35-87-167 0 0,0-1 1 0 0,-1 1-1 0 0,1 0 1 0 0,-1-1-1 0 0,0 1 1 0 0,-1-1-1 0 0,1-1 1 0 0,0 1-1 0 0,-1 0 1 0 0,0-1-1 0 0,0 0 1 0 0,0 0-1 0 0,0 0 1 0 0,-1-1-1 0 0,1 0 1 0 0,-1 0-1 0 0,1 0 1 0 0,-1-1-1 0 0,0 0 1 0 0,-8 1-1 0 0,-12 1 24 0 0,-1-1-1 0 0,0-1 0 0 0,-29-4 0 0 0,50 3-43 0 0,1-1 0 0 0,-1 1-1 0 0,1-1 1 0 0,-1 0 0 0 0,1-1-1 0 0,0 1 1 0 0,-1-1 0 0 0,1 0 0 0 0,0-1-1 0 0,0 1 1 0 0,-5-4 0 0 0,9 5 6 0 0,0-1 1 0 0,-1 1-1 0 0,1 0 1 0 0,0 0 0 0 0,0 0-1 0 0,0-1 1 0 0,0 1 0 0 0,0-1-1 0 0,0 1 1 0 0,1-1-1 0 0,-1 1 1 0 0,0-1 0 0 0,1 1-1 0 0,-1-1 1 0 0,1 0-1 0 0,-1-2 1 0 0,1 2 2 0 0,0-1-1 0 0,0 0 1 0 0,1 1 0 0 0,-1-1 0 0 0,0 0-1 0 0,1 1 1 0 0,0-1 0 0 0,0 1 0 0 0,0-1-1 0 0,0 1 1 0 0,0-1 0 0 0,0 1 0 0 0,3-4-1 0 0,7-7-3 0 0,1 0 0 0 0,0 0 0 0 0,1 1 0 0 0,0 1-1 0 0,1 0 1 0 0,0 1 0 0 0,29-15 0 0 0,-9 4 5 0 0,92-53-975 0 0,140-59-1 0 0,68-36-3040 0 0,-175 68-2215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28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34 4754 0 0,'0'0'6158'0'0,"-17"2"-4189"0"0,-80 9 493 0 0,143-13 4365 0 0,42 2-5597 0 0,-10 0-664 0 0,946-37 1357 0 0,-899 29-2434 0 0,235 16 0 0 0,-349-7 268 0 0,-4-1-238 0 0,1 0 1 0 0,-1 1-1 0 0,1 0 0 0 0,-1 1 0 0 0,0 0 1 0 0,1 0-1 0 0,-1 0 0 0 0,13 7 0 0 0,-20-9 358 0 0,1 0-1 0 0,-1 1 1 0 0,0-1 0 0 0,1 0-1 0 0,-1 0 1 0 0,0 0-1 0 0,0 1 1 0 0,1-1 0 0 0,-1 0-1 0 0,0 1 1 0 0,0-1-1 0 0,1 0 1 0 0,-1 0-1 0 0,0 1 1 0 0,0-1 0 0 0,0 0-1 0 0,1 1 1 0 0,-1-1-1 0 0,0 0 1 0 0,0 1 0 0 0,0-1-1 0 0,0 1 1 0 0,0-1-1 0 0,0 0 1 0 0,0 1-1 0 0,0-1 1 0 0,0 0 0 0 0,0 1-1 0 0,0-1 1 0 0,0 1-1 0 0,0-1 1 0 0,0 0 0 0 0,0 1-1 0 0,0-1 1 0 0,0 0-1 0 0,-1 1 1 0 0,1-1-1 0 0,0 0 1 0 0,0 1 0 0 0,0-1-1 0 0,-1 0 1 0 0,1 1-1 0 0,0-1 1 0 0,0 0 0 0 0,-1 0-1 0 0,1 1 1 0 0,0-1-1 0 0,0 0 1 0 0,-1 0-1 0 0,1 0 1 0 0,0 1 0 0 0,-1-1-1 0 0,1 0 1 0 0,0 0-1 0 0,-1 0 1 0 0,1 0 0 0 0,-1 1-1 0 0,-21 6-4291 0 0,-13-1-598 0 0,-8 0 2855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29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0 2241 0 0,'0'0'16994'0'0,"-3"7"-16308"0"0,-61 180 1101 0 0,22-52-879 0 0,16-66-618 0 0,3-13-106 0 0,-7 15-16 0 0,3 0 0 0 0,-30 132 1 0 0,53-137-239 0 0,4-66 27 0 0,0 0 0 0 0,0 0 0 0 0,0 0 0 0 0,0 1 0 0 0,0-1 0 0 0,0 0 0 0 0,0 0 0 0 0,0 1 0 0 0,0-1-1 0 0,0 0 1 0 0,0 0 0 0 0,0 0 0 0 0,1 1 0 0 0,-1-1 0 0 0,0 0 0 0 0,0 0 0 0 0,0 0 0 0 0,0 1 0 0 0,0-1 0 0 0,0 0-1 0 0,0 0 1 0 0,1 0 0 0 0,-1 1 0 0 0,0-1 0 0 0,0 0 0 0 0,0 0 0 0 0,0 0 0 0 0,1 0 0 0 0,-1 0 0 0 0,0 1-1 0 0,0-1 1 0 0,0 0 0 0 0,1 0 0 0 0,-1 0 0 0 0,0 0 0 0 0,0 0 0 0 0,1 0 0 0 0,-1 0 0 0 0,0 0 0 0 0,1 0-1 0 0,10-5-1161 0 0,9-12-721 0 0,2-13-2163 0 0,-1-1 0 0 0,16-35 0 0 0,-4 6-1199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29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 4002 0 0,'0'0'16874'0'0,"-13"21"-16188"0"0,-2 3-450 0 0,-7 12 418 0 0,-34 73 1 0 0,33-54-423 0 0,2 2 1 0 0,3 0 0 0 0,3 0 0 0 0,2 2-1 0 0,3 0 1 0 0,2 0 0 0 0,-1 87 0 0 0,9-142-298 0 0,1 0 0 0 0,-1 0 0 0 0,1 0 0 0 0,-1 0 0 0 0,1 0 0 0 0,0 0 0 0 0,1 0 0 0 0,2 6 0 0 0,-4-9-91 0 0,1 0 1 0 0,-1 1 0 0 0,1-1-1 0 0,0 0 1 0 0,0 0 0 0 0,0 0 0 0 0,0 0-1 0 0,0 0 1 0 0,0 0 0 0 0,0 0 0 0 0,0 0-1 0 0,0 0 1 0 0,0 0 0 0 0,1-1 0 0 0,-1 1-1 0 0,0-1 1 0 0,0 1 0 0 0,1 0 0 0 0,-1-1-1 0 0,0 0 1 0 0,1 1 0 0 0,-1-1 0 0 0,1 0-1 0 0,-1 0 1 0 0,0 0 0 0 0,1 0 0 0 0,-1 0-1 0 0,3 0 1 0 0,-2-1-115 0 0,-1 1 0 0 0,0-1-1 0 0,1 0 1 0 0,-1 0 0 0 0,0 1 0 0 0,1-1-1 0 0,-1 0 1 0 0,0 0 0 0 0,0 0 0 0 0,0 0-1 0 0,0-1 1 0 0,0 1 0 0 0,0 0 0 0 0,0 0-1 0 0,0-1 1 0 0,0 1 0 0 0,-1 0 0 0 0,1-1 0 0 0,0 1-1 0 0,-1-1 1 0 0,1 1 0 0 0,-1-1 0 0 0,0 1-1 0 0,1-1 1 0 0,-1 1 0 0 0,0-1 0 0 0,0-2-1 0 0,0-51-7955 0 0,0 47 6734 0 0,-2-34-480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29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0 416 7267 0 0,'0'0'15335'0'0,"101"-80"-15127"0"0,-25 78-144 0 0,11 2 1 0 0,10 0-1 0 0,4 0-64 0 0,-1 0-161 0 0,-1 0-1231 0 0,-15-2-1265 0 0,-20 2-1217 0 0,-18 0-2417 0 0,-24 0-2065 0 0</inkml:trace>
  <inkml:trace contextRef="#ctx0" brushRef="#br0" timeOffset="1">921 153 7347 0 0,'0'0'5203'0'0,"12"-17"-3000"0"0,37-56-749 0 0,-45 68-1292 0 0,0 0 0 0 0,0 0 0 0 0,0 1 0 0 0,0-1 0 0 0,1 1-1 0 0,0 0 1 0 0,0 0 0 0 0,0 1 0 0 0,1-1 0 0 0,-1 1 0 0 0,1 0-1 0 0,0 1 1 0 0,0-1 0 0 0,0 1 0 0 0,0 0 0 0 0,0 1 0 0 0,0 0-1 0 0,0 0 1 0 0,0 0 0 0 0,1 0 0 0 0,-1 1 0 0 0,0 0 0 0 0,1 0 0 0 0,-1 1-1 0 0,0 0 1 0 0,1 0 0 0 0,6 3 0 0 0,-1-1-123 0 0,-1 1 0 0 0,-1 0 0 0 0,1 1-1 0 0,0 0 1 0 0,-1 1 0 0 0,0 0 0 0 0,-1 0 0 0 0,1 1 0 0 0,-1 1 0 0 0,-1 0 0 0 0,1 0-1 0 0,12 16 1 0 0,-17-19-33 0 0,-1 1-1 0 0,1-1 1 0 0,-1 1-1 0 0,-1 0 0 0 0,1-1 1 0 0,-1 1-1 0 0,0 1 1 0 0,0-1-1 0 0,-1 0 1 0 0,1 0-1 0 0,-2 1 0 0 0,1-1 1 0 0,-1 1-1 0 0,1-1 1 0 0,-2 0-1 0 0,1 1 0 0 0,-1-1 1 0 0,0 1-1 0 0,0-1 1 0 0,-1 0-1 0 0,0 0 0 0 0,0 0 1 0 0,0 0-1 0 0,-1 0 1 0 0,-3 6-1 0 0,-9 12 28 0 0,-1 1 0 0 0,-1-2 0 0 0,-1 0 0 0 0,-29 27 0 0 0,0 2-24 0 0,46-50-14 0 0,-1-1 0 0 0,1 1-1 0 0,0-1 1 0 0,0 1-1 0 0,-1-1 1 0 0,1 1 0 0 0,0 0-1 0 0,0-1 1 0 0,0 1 0 0 0,1 0-1 0 0,-1 0 1 0 0,0 0 0 0 0,1 0-1 0 0,-1 0 1 0 0,1 0 0 0 0,0-1-1 0 0,-1 1 1 0 0,1 0 0 0 0,0 0-1 0 0,0 0 1 0 0,0 0 0 0 0,1 0-1 0 0,-1 0 1 0 0,0 0 0 0 0,1 0-1 0 0,-1 0 1 0 0,1 0 0 0 0,0 0-1 0 0,0 0 1 0 0,0 0-1 0 0,0-1 1 0 0,0 1 0 0 0,0 0-1 0 0,0-1 1 0 0,0 1 0 0 0,0-1-1 0 0,1 1 1 0 0,-1-1 0 0 0,1 0-1 0 0,-1 1 1 0 0,1-1 0 0 0,0 0-1 0 0,-1 0 1 0 0,4 1 0 0 0,6 4-296 0 0,-1-1 0 0 0,1-1 1 0 0,0 0-1 0 0,0-1 0 0 0,0 0 1 0 0,16 2-1 0 0,47 2-3507 0 0,1-5-3317 0 0,-33-2 1800 0 0,7 2 3922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30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74 250 6147 0 0,'0'0'4194'0'0,"-1"-18"-1100"0"0,-2-55-1279 0 0,8 32 878 0 0,-4 37-89 0 0,-4 16-1498 0 0,-56 207 127 0 0,54-187-1145 0 0,1-1-1 0 0,1 1 1 0 0,2 0 0 0 0,1 0 0 0 0,5 37 0 0 0,-4-60-83 0 0,1 1 0 0 0,0-1 0 0 0,1 1-1 0 0,0-1 1 0 0,0 0 0 0 0,1 0 0 0 0,7 11 0 0 0,-9-17-6 0 0,0 1 1 0 0,0 0 0 0 0,1-1 0 0 0,0 0 0 0 0,-1 0 0 0 0,1 0 0 0 0,0 0 0 0 0,1 0 0 0 0,-1-1 0 0 0,0 1 0 0 0,1-1 0 0 0,-1 0 0 0 0,1 0 0 0 0,0 0 0 0 0,0 0 0 0 0,0-1 0 0 0,0 0 0 0 0,0 0 0 0 0,7 2 0 0 0,20-5 0 0 0,-22-1 2 0 0,-1 1-1 0 0,-1-2 1 0 0,1 1 0 0 0,0-1 0 0 0,-1 0-1 0 0,0-1 1 0 0,0 0 0 0 0,0 0 0 0 0,0 0-1 0 0,5-7 1 0 0,11-12 18 0 0,24-31 1 0 0,-42 49-17 0 0,42-60 98 0 0,-2-3 0 0 0,62-128 1 0 0,-88 150 1231 0 0,-19 47-977 0 0,-1 2-109 0 0,-15 48-165 0 0,9-32-65 0 0,2 0-1 0 0,0 0 0 0 0,0 0 0 0 0,2 1 1 0 0,-3 34-1 0 0,6-37 7 0 0,0 1 0 0 0,1-1 0 0 0,1 1 0 0 0,0-1 0 0 0,8 27 1 0 0,-9-39-14 0 0,1 0 1 0 0,-1 0-1 0 0,1-1 1 0 0,0 1-1 0 0,0-1 0 0 0,0 1 1 0 0,1-1-1 0 0,-1 0 1 0 0,1 0-1 0 0,-1 0 1 0 0,1 0-1 0 0,0 0 1 0 0,0-1-1 0 0,1 1 1 0 0,-1-1-1 0 0,0 0 1 0 0,1 0-1 0 0,-1 0 1 0 0,1 0-1 0 0,0-1 1 0 0,0 1-1 0 0,0-1 1 0 0,-1 0-1 0 0,1 0 1 0 0,0-1-1 0 0,0 1 0 0 0,0-1 1 0 0,8 0-1 0 0,-1-1 141 0 0,-1 0-1 0 0,1-1 0 0 0,-1 0 0 0 0,0-1 1 0 0,1 0-1 0 0,-1-1 0 0 0,0 0 0 0 0,-1 0 0 0 0,1-1 1 0 0,-1 0-1 0 0,0-1 0 0 0,0 0 0 0 0,11-10 1 0 0,5-6 66 0 0,-1-1 0 0 0,-1-1 1 0 0,20-28-1 0 0,61-91 306 0 0,-88 117-466 0 0,-1 0 0 0 0,-1-1-1 0 0,19-52 1 0 0,-31 72-65 0 0,0 0-1 0 0,0-1 1 0 0,0 1 0 0 0,-1 0-1 0 0,0-1 1 0 0,-1 0 0 0 0,0-14-1 0 0,-1 20-44 0 0,1 1 0 0 0,-1 0-1 0 0,1 0 1 0 0,-1 0-1 0 0,0 0 1 0 0,0 0-1 0 0,1 0 1 0 0,-1 0 0 0 0,0 1-1 0 0,0-1 1 0 0,0 0-1 0 0,0 0 1 0 0,0 1 0 0 0,0-1-1 0 0,0 0 1 0 0,0 1-1 0 0,0-1 1 0 0,0 1-1 0 0,0-1 1 0 0,0 1 0 0 0,-1 0-1 0 0,1-1 1 0 0,0 1-1 0 0,0 0 1 0 0,0 0-1 0 0,-1 0 1 0 0,1 0 0 0 0,0 0-1 0 0,-1 0 1 0 0,-38 3-2914 0 0,29-1 1194 0 0,0 0 0 0 0,1 2 1 0 0,-20 7-1 0 0,-8 9-8831 0 0,30-13 5419 0 0,6-2 3701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30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0 268 3346 0 0,'0'0'11354'0'0,"3"-17"-10634"0"0,10-58 70 0 0,-11 67-424 0 0,1 1-1 0 0,-1-1 0 0 0,1 0 1 0 0,0 1-1 0 0,1-1 1 0 0,0 1-1 0 0,0 0 1 0 0,0 0-1 0 0,1 1 0 0 0,0-1 1 0 0,0 1-1 0 0,1 0 1 0 0,11-9-1 0 0,-4 6 36 0 0,0 0 1 0 0,0 1-1 0 0,1 0 0 0 0,0 1 0 0 0,18-6 1 0 0,-25 10-367 0 0,1 0 0 0 0,-1 1 0 0 0,1 0 0 0 0,-1 0 0 0 0,1 1 1 0 0,-1 0-1 0 0,1 0 0 0 0,0 1 0 0 0,-1 0 0 0 0,9 1 0 0 0,-12 0-25 0 0,-1 0-1 0 0,1 0 0 0 0,0 0 0 0 0,-1 0 0 0 0,0 0 0 0 0,1 1 1 0 0,-1 0-1 0 0,0 0 0 0 0,0 0 0 0 0,0 0 0 0 0,0 0 0 0 0,0 0 1 0 0,0 1-1 0 0,-1 0 0 0 0,1-1 0 0 0,-1 1 0 0 0,1 0 0 0 0,-1 0 0 0 0,0 0 1 0 0,-1 0-1 0 0,1 1 0 0 0,2 5 0 0 0,-1-2-9 0 0,-1 1 0 0 0,0-1 0 0 0,0 1 0 0 0,0 0 0 0 0,0 11 0 0 0,-1 42-3 0 0,-8-38-13 0 0,0-7-2 0 0,-4 8-154 0 0,-1-1 0 0 0,-1 0 0 0 0,0 0 0 0 0,-2-2 0 0 0,-1 0 0 0 0,-1 0 0 0 0,0-2 0 0 0,-1 0 0 0 0,-2-1 0 0 0,1 0 0 0 0,-2-2 0 0 0,-23 14 0 0 0,40-27 140 0 0,0-1 23 0 0,1 0 0 0 0,0 0-1 0 0,-1 0 1 0 0,0 0 0 0 0,1 0-1 0 0,-1-1 1 0 0,0 0-1 0 0,0 0 1 0 0,-7 2 0 0 0,15-9 105 0 0,2 2-49 0 0,0 1-1 0 0,1 1 1 0 0,-1-1 0 0 0,1 1 0 0 0,-1 0 0 0 0,1 1 0 0 0,0 0-1 0 0,-1 0 1 0 0,1 0 0 0 0,0 1 0 0 0,10 0 0 0 0,3 1 38 0 0,0 1 1 0 0,35 8 0 0 0,-21-1-71 0 0,0-2 0 0 0,1-1 0 0 0,0-2 1 0 0,44 0-1 0 0,-68-4-521 0 0,0-1 1 0 0,0-1 0 0 0,1 0-1 0 0,-1 0 1 0 0,0-1 0 0 0,0 0-1 0 0,13-7 1 0 0,-16 6-589 0 0,-1 0-1 0 0,-1 0 1 0 0,1-1 0 0 0,0 0 0 0 0,-1 0-1 0 0,0 0 1 0 0,0-1 0 0 0,-1 0-1 0 0,0 0 1 0 0,0 0 0 0 0,6-11-1 0 0,4-13-3533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31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55 560 0 0,'0'0'3751'0'0,"-17"10"-2262"0"0,-53 32-422 0 0,68-41-930 0 0,1 0 1 0 0,-1 0-1 0 0,1 0 0 0 0,-1 0 0 0 0,0-1 0 0 0,0 1 1 0 0,1 0-1 0 0,-1-1 0 0 0,0 1 0 0 0,0-1 0 0 0,0 0 1 0 0,1 1-1 0 0,-1-1 0 0 0,0 0 0 0 0,0 0 0 0 0,0 0 1 0 0,0-1-1 0 0,1 1 0 0 0,-1 0 0 0 0,0-1 0 0 0,0 1 1 0 0,-3-2-1 0 0,3 0 150 0 0,0 1 0 0 0,1-1 1 0 0,-1 0-1 0 0,1 1 0 0 0,-1-1 0 0 0,1 0 0 0 0,-1 0 1 0 0,1 0-1 0 0,0-1 0 0 0,0 1 0 0 0,-1-3 0 0 0,-4-6 1061 0 0,5 2 4401 0 0,9 7-3806 0 0,23 7-2916 0 0,-17-3 1570 0 0,243 4 1852 0 0,-154-7-1803 0 0,481-22 1415 0 0,-266 6-1993 0 0,-314 17-334 0 0,26-2 267 0 0,-19-3-4112 0 0,-22 3-387 0 0,8 1 3420 0 0,-41-12-9732 0 0,21 1 5111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35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520 229 1761 0 0,'0'0'8070'0'0,"11"-19"-6776"0"0,-5 10-1113 0 0,81-145 3867 0 0,-86 151-3900 0 0,1 0 0 0 0,-1 1 0 0 0,0-1 0 0 0,0 0 1 0 0,0 0-1 0 0,0 0 0 0 0,0 0 0 0 0,-1 0 0 0 0,0 0 0 0 0,1 0 1 0 0,-1 0-1 0 0,0-5 0 0 0,-1 8-115 0 0,0-1 0 0 0,0 1 0 0 0,0 0 1 0 0,1-1-1 0 0,-1 1 0 0 0,0 0 0 0 0,0-1 0 0 0,0 1 0 0 0,0 0 1 0 0,1 0-1 0 0,-1 0 0 0 0,0 0 0 0 0,0 0 0 0 0,0 0 0 0 0,0 0 0 0 0,0 0 1 0 0,-1 1-1 0 0,-2-1 58 0 0,-8 1-38 0 0,-1 0-1 0 0,1 1 1 0 0,0 0 0 0 0,0 1-1 0 0,0 1 1 0 0,-20 8-1 0 0,-70 39-81 0 0,78-39 56 0 0,-4 3-12 0 0,1 0 1 0 0,0 2 0 0 0,1 1-1 0 0,1 1 1 0 0,1 1-1 0 0,-35 37 1 0 0,56-54-16 0 0,1 0 1 0 0,-1 0-1 0 0,1 1 0 0 0,-1-1 0 0 0,1 1 1 0 0,0-1-1 0 0,1 1 0 0 0,-1 0 1 0 0,1 0-1 0 0,-1 0 0 0 0,1-1 0 0 0,0 1 1 0 0,0 0-1 0 0,1 1 0 0 0,-1-1 0 0 0,1 0 1 0 0,0 0-1 0 0,0 0 0 0 0,1 0 0 0 0,-1 0 1 0 0,1 0-1 0 0,1 6 0 0 0,2-1 38 0 0,0 0 1 0 0,1-1-1 0 0,0 0 0 0 0,0 0 0 0 0,0 0 0 0 0,1 0 0 0 0,1-1 0 0 0,11 10 1 0 0,30 30 331 0 0,-6-8-106 0 0,41 51-1 0 0,-73-78-221 0 0,-1 1-1 0 0,0 0 0 0 0,0 0 0 0 0,-2 1 0 0 0,1 0 0 0 0,-2 1 0 0 0,0-1 0 0 0,8 31 0 0 0,-12-38 5 0 0,-1 1-1 0 0,0-1 1 0 0,0 1 0 0 0,-1 0 0 0 0,0 0-1 0 0,0-1 1 0 0,0 1 0 0 0,-1 0 0 0 0,-1-1-1 0 0,1 1 1 0 0,-1-1 0 0 0,-5 13 0 0 0,-9 7 202 0 0,6-13-176 0 0,-2 0 1 0 0,0 0 0 0 0,-1-1-1 0 0,0-1 1 0 0,-1 0-1 0 0,0-1 1 0 0,-1-1-1 0 0,0 0 1 0 0,-23 11-1 0 0,24-14-52 0 0,-1-1 0 0 0,0 0-1 0 0,0-1 1 0 0,0-1-1 0 0,-1 0 1 0 0,0-1-1 0 0,1-1 1 0 0,-1 0 0 0 0,0-1-1 0 0,0-1 1 0 0,-16-1-1 0 0,28 0-5 0 0,-1 0 0 0 0,1 0-1 0 0,0 0 1 0 0,0-1-1 0 0,0 1 1 0 0,0-1-1 0 0,0 0 1 0 0,0 0 0 0 0,0 0-1 0 0,1-1 1 0 0,-1 1-1 0 0,-6-7 1 0 0,9 8-111 0 0,0-1 0 0 0,-1 1 1 0 0,1-1-1 0 0,0 1 0 0 0,0-1 0 0 0,0 1 1 0 0,0-1-1 0 0,1 0 0 0 0,-1 1 0 0 0,0-1 1 0 0,1 0-1 0 0,-1 0 0 0 0,1 1 0 0 0,-1-1 0 0 0,1 0 1 0 0,0 0-1 0 0,0 0 0 0 0,0 0 0 0 0,0 1 1 0 0,0-1-1 0 0,0 0 0 0 0,0 0 0 0 0,1 0 1 0 0,-1 0-1 0 0,1 1 0 0 0,-1-1 0 0 0,1 0 1 0 0,0 0-1 0 0,0 1 0 0 0,0-1 0 0 0,-1 1 0 0 0,2-1 1 0 0,0-1-1 0 0,74-91-14998 0 0,-59 68 13137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35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14 4514 0 0,'0'0'13910'0'0,"-12"-13"-14566"0"0,7 28-704 0 0,-1 0-1186 0 0,-4-2-2304 0 0,-3-4-2305 0 0,-6 1 5730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35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10325 0 0,'0'0'4466'0'0,"-17"117"-3602"0"0,10-81 193 0 0,-1-1-401 0 0,-1 1-320 0 0,1 0-240 0 0,1-1-64 0 0,1-5-32 0 0,2-5-512 0 0,-2-10-1649 0 0,1-9-1793 0 0,5-22-5938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10:2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0 4786 0 0,'0'0'10645'0'0,"-19"16"-8780"0"0,4-4-1579 0 0,4-4-176 0 0,0 1-1 0 0,1 0 1 0 0,1 0-1 0 0,-1 1 1 0 0,1 0 0 0 0,1 0-1 0 0,0 1 1 0 0,0 0-1 0 0,1 1 1 0 0,-9 21-1 0 0,-14 44 155 0 0,0 11 1 0 0,0 24 583 0 0,-20 142 1 0 0,4 119 287 0 0,27-204-1021 0 0,10-92-103 0 0,-14 142 44 0 0,19-166-147 0 0,4 1 1 0 0,6 56 0 0 0,-5-99-36 0 0,0 0 0 0 0,1-1 0 0 0,1 1 1 0 0,0 0-1 0 0,0-1 0 0 0,1 0 0 0 0,1 0 0 0 0,-1 0 1 0 0,2 0-1 0 0,-1-1 0 0 0,1 1 0 0 0,13 14 0 0 0,-14-20-28 0 0,0 1-1 0 0,0 0 1 0 0,1-1-1 0 0,-1 0 0 0 0,1-1 1 0 0,0 1-1 0 0,0-1 0 0 0,1 0 1 0 0,-1 0-1 0 0,1-1 1 0 0,-1 0-1 0 0,1 0 0 0 0,0-1 1 0 0,-1 0-1 0 0,1 0 1 0 0,0 0-1 0 0,0-1 0 0 0,0 0 1 0 0,0 0-1 0 0,0-1 0 0 0,8-1 1 0 0,1-2-393 0 0,-2 0 1 0 0,1-1-1 0 0,0-1 1 0 0,-1 0-1 0 0,0-1 1 0 0,0 0-1 0 0,-1-1 1 0 0,0-1 0 0 0,-1 0-1 0 0,0-1 1 0 0,19-19-1 0 0,23-29-4493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10:31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484 230 4770 0 0,'3'-19'3167'0'0,"0"4"-2535"0"0,14-96 2819 0 0,-11 26 2356 0 0,-11 92-1209 0 0,-20 35-3772 0 0,-93 223 135 0 0,11 4 0 0 0,-94 372 1 0 0,172-514-920 0 0,4 65 31 0 0,23-166-111 0 0,2-1 1 0 0,1 0 0 0 0,0 0-1 0 0,2 0 1 0 0,10 39-1 0 0,-11-55-92 0 0,1-1-1 0 0,1 1 1 0 0,-1-1 0 0 0,1 1-1 0 0,0-1 1 0 0,1 0-1 0 0,0 0 1 0 0,0-1 0 0 0,1 0-1 0 0,0 0 1 0 0,0 0-1 0 0,1 0 1 0 0,7 5-1 0 0,-8-8-84 0 0,0-1 0 0 0,0 1 0 0 0,0-1-1 0 0,1 0 1 0 0,-1 0 0 0 0,1-1-1 0 0,0 0 1 0 0,0 0 0 0 0,0 0-1 0 0,0-1 1 0 0,0 0 0 0 0,0-1 0 0 0,0 1-1 0 0,0-1 1 0 0,0-1 0 0 0,0 1-1 0 0,12-3 1 0 0,-7-1-341 0 0,1 1 0 0 0,0-2 0 0 0,-1 0 0 0 0,0 0-1 0 0,0-1 1 0 0,-1 0 0 0 0,0-1 0 0 0,18-14 0 0 0,-11 6-1549 0 0,-1-1 0 0 0,18-20 0 0 0,24-38-6883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36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6451 0 0,'0'0'10223'0'0,"0"18"-9969"0"0,-15 207 2315 0 0,12-110-1942 0 0,4-78-602 0 0,-2 0-1 0 0,-2 0 1 0 0,-9 47 0 0 0,10-76-166 0 0,-1-7 69 0 0,0-17 61 0 0,2-28 45 0 0,3 8-34 0 0,1 0-1 0 0,2 0 0 0 0,2 1 0 0 0,17-58 1 0 0,-18 75 109 0 0,1-1 0 0 0,0 2 0 0 0,2-1 1 0 0,0 1-1 0 0,0 0 0 0 0,2 1 0 0 0,0 0 0 0 0,1 1 1 0 0,1 0-1 0 0,19-18 0 0 0,-28 29-51 0 0,0 1 0 0 0,0 0 0 0 0,1 0 0 0 0,-1 0 0 0 0,1 0-1 0 0,-1 1 1 0 0,1 0 0 0 0,0 0 0 0 0,0 0 0 0 0,0 0 0 0 0,0 1 0 0 0,1 0 0 0 0,-1 0 0 0 0,10-1 0 0 0,-11 3-42 0 0,0-1 0 0 0,0 1 1 0 0,0 0-1 0 0,0 0 0 0 0,0 1 1 0 0,0-1-1 0 0,-1 1 0 0 0,1 0 1 0 0,0-1-1 0 0,-1 2 0 0 0,0-1 1 0 0,1 0-1 0 0,-1 1 0 0 0,0-1 1 0 0,0 1-1 0 0,0 0 0 0 0,-1 0 1 0 0,1 0-1 0 0,3 6 0 0 0,2 5-3 0 0,0-1 0 0 0,-2 1-1 0 0,1 0 1 0 0,-2 1 0 0 0,1 0-1 0 0,-2 0 1 0 0,0 0 0 0 0,-1 0-1 0 0,1 21 1 0 0,1 22 17 0 0,-5 66 0 0 0,-1-95-27 0 0,-10 130 651 0 0,6-107-2314 0 0,3-16-4484 0 0,2-49 3685 0 0,1-1-1 0 0,1 0 1 0 0,4-16 0 0 0,6-18-852 0 0,5-9 2466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36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1 225 2641 0 0,'0'0'5155'0'0,"6"-19"-2906"0"0,0-3-1570 0 0,0 0 583 0 0,0 1 0 0 0,2 0 0 0 0,17-35 1 0 0,-22 51-864 0 0,0 0 1 0 0,1 0 0 0 0,-1 0-1 0 0,1 0 1 0 0,0 1 0 0 0,1-1-1 0 0,-1 1 1 0 0,1 0 0 0 0,0 0-1 0 0,8-5 1 0 0,-10 8-348 0 0,-1 0 0 0 0,0 0 1 0 0,0 0-1 0 0,1 0 0 0 0,-1 0 1 0 0,0 1-1 0 0,1-1 0 0 0,-1 1 0 0 0,1-1 1 0 0,-1 1-1 0 0,1 0 0 0 0,-1 0 0 0 0,1 0 1 0 0,-1 0-1 0 0,1 1 0 0 0,-1-1 0 0 0,1 1 1 0 0,-1-1-1 0 0,0 1 0 0 0,1 0 0 0 0,-1 0 1 0 0,0 0-1 0 0,0 0 0 0 0,1 0 1 0 0,-1 0-1 0 0,0 1 0 0 0,0-1 0 0 0,2 3 1 0 0,4 5-47 0 0,0 0 1 0 0,-1 1-1 0 0,0-1 1 0 0,-1 1-1 0 0,0 0 1 0 0,-1 1-1 0 0,0 0 1 0 0,0 0-1 0 0,-1 0 1 0 0,0 0-1 0 0,1 12 1 0 0,-2-9-5 0 0,0 0 0 0 0,-1-1 0 0 0,-1 1 0 0 0,0 0 0 0 0,-1 0 0 0 0,-1 0 0 0 0,0 0 0 0 0,-1 0 0 0 0,-3 16 0 0 0,0-14-48 0 0,-1 0 0 0 0,-1 0 0 0 0,0 0 0 0 0,-1-1 0 0 0,0 0 0 0 0,-1-1 0 0 0,-1 0 0 0 0,0 0 0 0 0,-1-1 0 0 0,-1 0 0 0 0,-24 21 0 0 0,34-32 35 0 0,0-1 1 0 0,0 0-1 0 0,0 0 1 0 0,0 0-1 0 0,0 0 1 0 0,0 0-1 0 0,0 0 0 0 0,0 0 1 0 0,-1-1-1 0 0,1 1 1 0 0,0-1-1 0 0,0 1 1 0 0,0-1-1 0 0,-1 0 0 0 0,1 0 1 0 0,0 0-1 0 0,-1 0 1 0 0,1-1-1 0 0,0 1 0 0 0,0-1 1 0 0,-1 1-1 0 0,1-1 1 0 0,0 0-1 0 0,0 1 1 0 0,0-1-1 0 0,0 0 0 0 0,0-1 1 0 0,0 1-1 0 0,0 0 1 0 0,0-1-1 0 0,1 1 1 0 0,-3-3-1 0 0,2 2 38 0 0,0 0 0 0 0,0-1 1 0 0,0 1-1 0 0,1-1 0 0 0,-1 1 0 0 0,1-1 0 0 0,0 0 1 0 0,0 0-1 0 0,0 1 0 0 0,0-1 0 0 0,0 0 0 0 0,0 0 0 0 0,1 0 1 0 0,-1 0-1 0 0,1 0 0 0 0,0 0 0 0 0,0 0 0 0 0,0 0 1 0 0,1 0-1 0 0,-1 0 0 0 0,1 0 0 0 0,-1 0 0 0 0,1 0 1 0 0,1-3-1 0 0,-1 5 50 0 0,0-1 0 0 0,0 1 1 0 0,0 0-1 0 0,1 0 0 0 0,-1 0 0 0 0,0 0 0 0 0,0 0 1 0 0,1 0-1 0 0,-1 1 0 0 0,0-1 0 0 0,1 0 1 0 0,-1 1-1 0 0,1-1 0 0 0,-1 1 0 0 0,1-1 1 0 0,-1 1-1 0 0,1 0 0 0 0,-1-1 0 0 0,1 1 1 0 0,-1 0-1 0 0,1 0 0 0 0,0 0 0 0 0,-1 0 0 0 0,1 1 1 0 0,-1-1-1 0 0,2 1 0 0 0,44 9 522 0 0,-6 4-373 0 0,1-1 0 0 0,0-2 0 0 0,58 7 1 0 0,-82-17-481 0 0,0 0 1 0 0,0-1 0 0 0,-1 0 0 0 0,29-6 0 0 0,-35 4-477 0 0,0-1-1 0 0,-1 0 1 0 0,1 0 0 0 0,-1-2-1 0 0,0 1 1 0 0,0-1 0 0 0,0 0-1 0 0,11-9 1 0 0,-17 11-980 0 0,0 0 0 0 0,0-1 1 0 0,-1 0-1 0 0,1 1 0 0 0,-1-1 0 0 0,0 0 0 0 0,4-8 1 0 0,1-2-1061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37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0 6019 0 0,'0'0'13635'0'0,"-13"21"-13525"0"0,6-11-90 0 0,-8 12 88 0 0,2 1 0 0 0,0 1 0 0 0,1 0 0 0 0,-16 50 0 0 0,-129 593 1709 0 0,119-485-1775 0 0,-17 119 42 0 0,49-248-214 0 0,2 1 1 0 0,2 0-1 0 0,9 88 1 0 0,-6-134-33 0 0,0-1 0 0 0,1 1 0 0 0,0 0 0 0 0,1-1 1 0 0,0 1-1 0 0,0-1 0 0 0,0 0 0 0 0,1 0 0 0 0,9 12 1 0 0,-12-17 27 0 0,1 0 1 0 0,-1 0-1 0 0,1 0 0 0 0,0 0 1 0 0,0 0-1 0 0,0-1 1 0 0,0 1-1 0 0,0-1 0 0 0,0 1 1 0 0,0-1-1 0 0,0 0 1 0 0,0 0-1 0 0,1 0 0 0 0,-1 0 1 0 0,1 0-1 0 0,-1 0 1 0 0,0-1-1 0 0,1 1 0 0 0,-1-1 1 0 0,1 0-1 0 0,-1 0 1 0 0,1 0-1 0 0,0 0 1 0 0,-1 0-1 0 0,1 0 0 0 0,-1-1 1 0 0,0 1-1 0 0,1-1 1 0 0,-1 1-1 0 0,1-1 0 0 0,-1 0 1 0 0,0 0-1 0 0,1 0 1 0 0,2-3-1 0 0,-1 1-229 0 0,0 1 0 0 0,-1-1 1 0 0,1-1-1 0 0,-1 1 0 0 0,0 0 0 0 0,5-8 0 0 0,9-16-2281 0 0,-2-1-1 0 0,-1 0 1 0 0,21-60-1 0 0,-32 81 2466 0 0,25-67-666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38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40 2401 0 0,'0'0'11960'0'0,"-13"24"-11226"0"0,-39 80-59 0 0,48-95-604 0 0,2-1 0 0 0,-1 1 0 0 0,1 0 1 0 0,0 0-1 0 0,1 0 0 0 0,0 0 0 0 0,0 0 0 0 0,1 0 0 0 0,1 15 1 0 0,1 3 64 0 0,-2-2-10 0 0,-1 7 79 0 0,7 57 0 0 0,-5-81-183 0 0,1 0 0 0 0,-1 0 0 0 0,1 0 0 0 0,1 0 0 0 0,0 0 0 0 0,0 0 0 0 0,1 0 0 0 0,-1-1 0 0 0,2 0 1 0 0,-1 0-1 0 0,11 13 0 0 0,-13-18-1 0 0,0 0 0 0 0,0 0 0 0 0,1 0 1 0 0,-1 0-1 0 0,0 0 0 0 0,1-1 1 0 0,-1 1-1 0 0,1-1 0 0 0,0 0 0 0 0,0 0 1 0 0,-1 0-1 0 0,1 0 0 0 0,0 0 0 0 0,0 0 1 0 0,0-1-1 0 0,0 0 0 0 0,5 1 1 0 0,-3-2-1 0 0,0 1 1 0 0,0-1 0 0 0,0 0 0 0 0,0-1 0 0 0,0 1 0 0 0,0-1 0 0 0,-1 0 0 0 0,1 0 0 0 0,7-5 0 0 0,5-5 31 0 0,0 0 0 0 0,-1-2 0 0 0,28-30 0 0 0,-39 39-38 0 0,33-36 431 0 0,-1-2 0 0 0,-3-1 1 0 0,-2-2-1 0 0,47-87 632 0 0,-81 134-984 0 0,1 1 0 0 0,-1-1 0 0 0,0 1 1 0 0,0 0-1 0 0,1-1 0 0 0,-1 1 0 0 0,1 0 0 0 0,0 0 0 0 0,0 0 1 0 0,-1 0-1 0 0,0 3 0 0 0,1-3-23 0 0,-10 18-62 0 0,1 0 1 0 0,0 1 0 0 0,2 1 0 0 0,0 0-1 0 0,2 0 1 0 0,0 0 0 0 0,2 1 0 0 0,0-1 0 0 0,1 1-1 0 0,2 0 1 0 0,2 46 0 0 0,-1-66 5 0 0,0-1 0 0 0,0 1 0 0 0,0-1 0 0 0,1 1 0 0 0,-1-1 0 0 0,1 1-1 0 0,-1-1 1 0 0,1 1 0 0 0,0-1 0 0 0,0 0 0 0 0,0 1 0 0 0,0-1 0 0 0,1 0 0 0 0,-1 0 0 0 0,0 0 0 0 0,1 0 0 0 0,0 0 0 0 0,-1 0 0 0 0,1 0 0 0 0,0-1-1 0 0,0 1 1 0 0,0 0 0 0 0,0-1 0 0 0,0 0 0 0 0,1 1 0 0 0,-1-1 0 0 0,0 0 0 0 0,0 0 0 0 0,1 0 0 0 0,-1-1 0 0 0,1 1 0 0 0,-1-1 0 0 0,1 1 0 0 0,-1-1 0 0 0,1 0-1 0 0,-1 0 1 0 0,1 0 0 0 0,-1 0 0 0 0,1 0 0 0 0,3-1 0 0 0,3-1 93 0 0,-1 0 1 0 0,1 0-1 0 0,0-1 0 0 0,-1 0 1 0 0,0-1-1 0 0,0 1 0 0 0,0-2 1 0 0,0 1-1 0 0,0-1 0 0 0,8-7 0 0 0,21-23 278 0 0,-2-2-1 0 0,-1-2 1 0 0,-2 0-1 0 0,-2-2 1 0 0,29-51-1 0 0,-47 72-241 0 0,-1 0 0 0 0,13-35 0 0 0,-21 48-139 0 0,-1 0-1 0 0,0-1 1 0 0,0 1 0 0 0,-1 0 0 0 0,1-1-1 0 0,-2 1 1 0 0,1-1 0 0 0,-1 1 0 0 0,0-1-1 0 0,-1 1 1 0 0,-2-14 0 0 0,3 19-53 0 0,0 1 1 0 0,-1-1-1 0 0,1 1 1 0 0,-1-1-1 0 0,0 1 1 0 0,1 0-1 0 0,-1-1 1 0 0,0 1-1 0 0,0 0 1 0 0,1-1-1 0 0,-1 1 1 0 0,0 0-1 0 0,0 0 1 0 0,-1 0-1 0 0,1 0 1 0 0,0 0-1 0 0,0 0 1 0 0,0 0-1 0 0,-1 1 0 0 0,1-1 1 0 0,0 0-1 0 0,-1 1 1 0 0,1-1-1 0 0,-1 0 1 0 0,1 1-1 0 0,-1 0 1 0 0,1-1-1 0 0,-1 1 1 0 0,1 0-1 0 0,-1 0 1 0 0,1 0-1 0 0,-1 0 1 0 0,1 0-1 0 0,-1 0 1 0 0,1 0-1 0 0,-1 1 1 0 0,1-1-1 0 0,-1 0 1 0 0,-2 2-1 0 0,-1 0-600 0 0,1 0 0 0 0,-1 0 0 0 0,1 0-1 0 0,0 0 1 0 0,-1 1 0 0 0,1 0 0 0 0,0 0 0 0 0,1 0-1 0 0,-1 0 1 0 0,-5 7 0 0 0,1 3-4015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38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51 5811 0 0,'0'0'13862'0'0,"-7"-11"-13288"0"0,-21-27-286 0 0,28 38-286 0 0,-1-1-1 0 0,1 1 1 0 0,0 0 0 0 0,0 0 0 0 0,0 0-1 0 0,0 0 1 0 0,0 0 0 0 0,0 0 0 0 0,0 0-1 0 0,-1 0 1 0 0,1-1 0 0 0,0 1 0 0 0,0 0 0 0 0,0 0-1 0 0,0 0 1 0 0,0 0 0 0 0,-1 0 0 0 0,1 0-1 0 0,0 0 1 0 0,0 0 0 0 0,0 0 0 0 0,0 0-1 0 0,-1 0 1 0 0,1 0 0 0 0,0 0 0 0 0,0 0 0 0 0,0 0-1 0 0,0 0 1 0 0,0 0 0 0 0,-1 0 0 0 0,1 0-1 0 0,0 0 1 0 0,0 1 0 0 0,0-1 0 0 0,0 0 0 0 0,0 0-1 0 0,0 0 1 0 0,-1 0 0 0 0,1 0 0 0 0,0 0-1 0 0,0 0 1 0 0,0 0 0 0 0,0 1 0 0 0,0-1-1 0 0,0 0 1 0 0,-5 11 45 0 0,1 20-13 0 0,3-22-28 0 0,-10 152 237 0 0,1-6 271 0 0,6-135-459 0 0,1 0 0 0 0,-2 0 1 0 0,-1 0-1 0 0,0-1 0 0 0,-17 33 0 0 0,13-34-13 0 0,0 0 0 0 0,-2 0-1 0 0,0-1 1 0 0,-1-1-1 0 0,0 0 1 0 0,-2-1 0 0 0,-17 15-1 0 0,25-24-105 0 0,0-1-1 0 0,0 1 1 0 0,0-1 0 0 0,-1-1-1 0 0,0 0 1 0 0,0 0-1 0 0,0 0 1 0 0,0-1 0 0 0,0 0-1 0 0,-1-1 1 0 0,0 1-1 0 0,1-2 1 0 0,-1 1 0 0 0,0-1-1 0 0,0-1 1 0 0,1 0-1 0 0,-1 0 1 0 0,0 0 0 0 0,-12-3-1 0 0,18 1-188 0 0,-1 1 1 0 0,1-1-1 0 0,-1 0 0 0 0,1 0 0 0 0,0 0 0 0 0,-1-1 1 0 0,1 1-1 0 0,0-1 0 0 0,1 1 0 0 0,-1-1 0 0 0,0 0 1 0 0,1 0-1 0 0,-1 0 0 0 0,1-1 0 0 0,0 1 0 0 0,0 0 1 0 0,1-1-1 0 0,-1 1 0 0 0,1-1 0 0 0,-3-7 0 0 0,-2-10-2061 0 0,1 1 0 0 0,-3-34-1 0 0,6 46 1593 0 0,-9-125-4763 0 0,11 63 4805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39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0 310 4050 0 0,'0'0'1467'0'0,"1"-22"2743"0"0,6-73-1641 0 0,-6 85-1931 0 0,0 0 1 0 0,1 0-1 0 0,0 0 0 0 0,1 1 0 0 0,0-1 0 0 0,0 1 0 0 0,1-1 0 0 0,8-13 0 0 0,-8 17-295 0 0,0 0 0 0 0,1 1 0 0 0,-1-1 0 0 0,1 1 1 0 0,0 0-1 0 0,1 1 0 0 0,-1-1 0 0 0,1 1 0 0 0,0 0 0 0 0,6-3 0 0 0,4 0-44 0 0,0 1-1 0 0,1 1 1 0 0,-1 0 0 0 0,1 1 0 0 0,0 1 0 0 0,0 1-1 0 0,0 0 1 0 0,23 2 0 0 0,23 1-210 0 0,0 2 0 0 0,0 4 0 0 0,-1 2 0 0 0,0 3 0 0 0,94 30-1 0 0,-114-26-984 0 0,-28-11-88 0 0,27 12-899 0 0,-40-16 1451 0 0,1 0 0 0 0,-1-1 1 0 0,0 1-1 0 0,1 0 0 0 0,-1 0 1 0 0,0 0-1 0 0,0 0 1 0 0,0 0-1 0 0,0 0 0 0 0,0 0 1 0 0,0 0-1 0 0,0 0 1 0 0,0 0-1 0 0,0 1 0 0 0,0-1 1 0 0,-1 0-1 0 0,1 1 1 0 0,0-1-1 0 0,-1 0 0 0 0,1 1 1 0 0,-1 1-1 0 0,-4 7-5701 0 0,-12 3 1482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39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6147 0 0,'0'0'13195'0'0,"21"-5"-12045"0"0,140-39 1387 0 0,432-53 523 0 0,-578 95-3294 0 0,-7 1-371 0 0,1 0 0 0 0,0 0-1 0 0,0 1 1 0 0,0 0 0 0 0,13 2 0 0 0,-21-2 497 0 0,-1 0 0 0 0,1 0 0 0 0,-1 0 0 0 0,0 0 0 0 0,1 0 0 0 0,-1 0 0 0 0,1 1 1 0 0,-1-1-1 0 0,0 0 0 0 0,1 0 0 0 0,-1 0 0 0 0,0 1 0 0 0,1-1 0 0 0,-1 0 0 0 0,0 0 1 0 0,1 1-1 0 0,-1-1 0 0 0,0 0 0 0 0,0 1 0 0 0,1-1 0 0 0,-1 0 0 0 0,0 1 1 0 0,0-1-1 0 0,0 0 0 0 0,1 1 0 0 0,-1-1 0 0 0,0 0 0 0 0,0 1 0 0 0,0-1 0 0 0,0 1 1 0 0,0-1-1 0 0,0 0 0 0 0,0 1 0 0 0,0-1 0 0 0,0 1 0 0 0,0-1 0 0 0,0 0 1 0 0,0 1-1 0 0,0-1 0 0 0,0 1 0 0 0,0-1 0 0 0,0 0 0 0 0,-1 1 0 0 0,1-1 0 0 0,0 0 1 0 0,0 1-1 0 0,0-1 0 0 0,-1 0 0 0 0,1 1 0 0 0,0-1 0 0 0,0 0 0 0 0,-1 1 1 0 0,1-1-1 0 0,-17 18-4152 0 0,-56 26-4990 0 0,27-16 8330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39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1 249 3025 0 0,'0'0'13337'0'0,"4"-17"-12571"0"0,19-58-102 0 0,-20 68-502 0 0,1 0 0 0 0,0 0-1 0 0,0 1 1 0 0,0-1 0 0 0,1 1-1 0 0,-1 0 1 0 0,2 0 0 0 0,-1 1-1 0 0,1-1 1 0 0,-1 1 0 0 0,1 1-1 0 0,1-1 1 0 0,7-4 0 0 0,-1 0 175 0 0,-1 1-84 0 0,1 0 1 0 0,0 1-1 0 0,0 0 0 0 0,1 1 0 0 0,0 0 0 0 0,0 1 0 0 0,0 1 0 0 0,29-5 0 0 0,-39 8-238 0 0,0 1-1 0 0,0-1 1 0 0,-1 1-1 0 0,1 0 1 0 0,0 0-1 0 0,0 0 0 0 0,0 1 1 0 0,-1 0-1 0 0,1-1 1 0 0,0 1-1 0 0,0 0 0 0 0,-1 1 1 0 0,1-1-1 0 0,-1 1 1 0 0,1-1-1 0 0,-1 1 0 0 0,0 0 1 0 0,0 0-1 0 0,0 1 1 0 0,0-1-1 0 0,0 1 1 0 0,0-1-1 0 0,-1 1 0 0 0,1 0 1 0 0,-1 0-1 0 0,0 0 1 0 0,1 0-1 0 0,-2 1 0 0 0,1-1 1 0 0,0 0-1 0 0,-1 1 1 0 0,1 0-1 0 0,-1-1 0 0 0,0 1 1 0 0,0 0-1 0 0,0-1 1 0 0,-1 1-1 0 0,0 0 1 0 0,1 5-1 0 0,-1 4-2 0 0,0-1 0 0 0,-1 1-1 0 0,0-1 1 0 0,-1 1 0 0 0,0-1 0 0 0,-1 0 0 0 0,0 0 0 0 0,-1 0-1 0 0,-1 0 1 0 0,0 0 0 0 0,0-1 0 0 0,-1 0 0 0 0,-12 17-1 0 0,-10 14 13 0 0,-54 65 2 0 0,70-93-34 0 0,0 0-1 0 0,-2-1 0 0 0,0-1 0 0 0,0 0 1 0 0,-20 12-1 0 0,32-23 3 0 0,0 0 1 0 0,0 1 0 0 0,-1-1-1 0 0,1 0 1 0 0,0 0 0 0 0,-1 0-1 0 0,1 0 1 0 0,-1-1-1 0 0,1 1 1 0 0,-1-1 0 0 0,1 1-1 0 0,-1-1 1 0 0,1 0 0 0 0,-1 0-1 0 0,1 0 1 0 0,-1 0-1 0 0,1 0 1 0 0,-1-1 0 0 0,1 1-1 0 0,-1-1 1 0 0,1 0 0 0 0,-1 0-1 0 0,1 0 1 0 0,0 0 0 0 0,-1 0-1 0 0,1 0 1 0 0,0 0-1 0 0,0-1 1 0 0,0 1 0 0 0,0-1-1 0 0,0 0 1 0 0,0 0 0 0 0,0 1-1 0 0,1-1 1 0 0,-1 0 0 0 0,1 0-1 0 0,-1-1 1 0 0,1 1-1 0 0,0 0 1 0 0,0 0 0 0 0,0-1-1 0 0,-1-3 1 0 0,-1 0 4 0 0,1 0 0 0 0,0 0 0 0 0,1 0 0 0 0,-1 0 0 0 0,1 0 0 0 0,0 0 0 0 0,1 0 0 0 0,-1 0 0 0 0,1 0 0 0 0,1-1 0 0 0,-1 1 0 0 0,1 0 0 0 0,0 0 0 0 0,0 0 1 0 0,1 0-1 0 0,0 0 0 0 0,2-5 0 0 0,-1 6 15 0 0,0 1 0 0 0,0 1-1 0 0,0-1 1 0 0,1 0 0 0 0,-1 1 0 0 0,1 0 0 0 0,0-1 0 0 0,0 1 0 0 0,0 1 0 0 0,0-1 0 0 0,1 1 0 0 0,-1 0 0 0 0,1 0 0 0 0,-1 0 0 0 0,1 0 0 0 0,0 1 0 0 0,0 0 0 0 0,0 0 0 0 0,0 0 0 0 0,5 0 0 0 0,13 0 77 0 0,-1 0 1 0 0,1 2 0 0 0,25 4-1 0 0,-34-4-62 0 0,42 5 155 0 0,5 2-128 0 0,0-3 0 0 0,1-2 0 0 0,62-7 0 0 0,-113 3-337 0 0,0-1-1 0 0,-1 0 1 0 0,1 0-1 0 0,-1-2 1 0 0,0 1-1 0 0,0-1 1 0 0,0-1-1 0 0,0 1 1 0 0,-1-2-1 0 0,0 1 1 0 0,12-11-1 0 0,-12 9-744 0 0,-1-1 1 0 0,0 0-1 0 0,0-1 0 0 0,7-10 0 0 0,-7 7-1094 0 0,-1 0 0 0 0,0-1 0 0 0,6-15 1 0 0,7-27-4001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40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394 126 2305 0 0,'0'0'6873'0'0,"6"-18"-4523"0"0,23-56-1056 0 0,-28 72-1092 0 0,0 0 0 0 0,0-1 1 0 0,0 1-1 0 0,0 0 0 0 0,1-1 0 0 0,-1 1 1 0 0,1 0-1 0 0,-1 0 0 0 0,1 0 0 0 0,0 1 0 0 0,0-1 1 0 0,0 0-1 0 0,0 0 0 0 0,3-1 0 0 0,-4 3-120 0 0,0-1 0 0 0,0 1-1 0 0,0 0 1 0 0,0-1 0 0 0,1 1-1 0 0,-1 0 1 0 0,0 0-1 0 0,0 0 1 0 0,0 0 0 0 0,0 0-1 0 0,0 0 1 0 0,0 1 0 0 0,0-1-1 0 0,1 0 1 0 0,-1 0-1 0 0,0 1 1 0 0,0-1 0 0 0,0 1-1 0 0,0-1 1 0 0,0 1 0 0 0,2 1-1 0 0,2 2 63 0 0,0 1-1 0 0,-1 0 1 0 0,1 0-1 0 0,-1 0 1 0 0,0 1 0 0 0,7 11-1 0 0,-9-13-164 0 0,22 39 529 0 0,-2 1 0 0 0,-2 1 0 0 0,-1 1 0 0 0,17 71-1 0 0,-14-21 670 0 0,14 126 0 0 0,-28-136-912 0 0,-3 1 0 0 0,-4 0-1 0 0,-4 0 1 0 0,-4 0 0 0 0,-4-1-1 0 0,-3 0 1 0 0,-4-1 0 0 0,-55 155 0 0 0,-3-51-207 0 0,-132 234 1 0 0,206-418-71 0 0,-89 148 65 0 0,78-132-174 0 0,-1-2-1 0 0,-1 0 0 0 0,-1-1 1 0 0,-1 0-1 0 0,-21 17 1 0 0,35-33-68 0 0,-1 1-1 0 0,0 0 1 0 0,0-1 0 0 0,0 0 0 0 0,0 0 0 0 0,-1 0 0 0 0,-5 2 0 0 0,9-4 28 0 0,0 1 1 0 0,-1-1-1 0 0,1 0 0 0 0,-1 1 0 0 0,0-1 1 0 0,1 0-1 0 0,-1 0 0 0 0,1 0 1 0 0,-1 0-1 0 0,1 0 0 0 0,-1 0 1 0 0,1 0-1 0 0,-1-1 0 0 0,1 1 0 0 0,-1 0 1 0 0,1-1-1 0 0,-1 1 0 0 0,1-1 1 0 0,-1 0-1 0 0,1 0 0 0 0,0 1 1 0 0,-1-1-1 0 0,1 0 0 0 0,0 0 0 0 0,0 0 1 0 0,0 0-1 0 0,-1 0 0 0 0,1-1 1 0 0,0 1-1 0 0,1 0 0 0 0,-1 0 1 0 0,0-1-1 0 0,0 1 0 0 0,0 0 0 0 0,0-3 1 0 0,-1-3-1314 0 0,0-1 0 0 0,0 0 0 0 0,0 0 0 0 0,1 0 1 0 0,0-15-1 0 0,-1-48-7725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44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2593 0 0,'0'0'14023'0'0,"78"-21"-13607"0"0,-53 21-272 0 0,-2 6-112 0 0,-1 3-16 0 0,1 1-16 0 0,-2-1-144 0 0,2 1-1009 0 0,-4-5-912 0 0,-4-1-1728 0 0,-4-4-2194 0 0,-5 0 2689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10:32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0 10613 0 0,'0'0'9634'0'0,"-1"19"-8999"0"0,-5 32 109 0 0,-2-1 0 0 0,-29 96 1 0 0,-281 682 1095 0 0,305-800-1834 0 0,-21 52 6 0 0,32-73-14 0 0,0-1 0 0 0,0 0 1 0 0,1 1-1 0 0,0-1 0 0 0,0 1 0 0 0,0-1 1 0 0,1 1-1 0 0,0 0 0 0 0,2 12 0 0 0,-2-17-14 0 0,1 0 0 0 0,0 0-1 0 0,0-1 1 0 0,0 1 0 0 0,0 0-1 0 0,0-1 1 0 0,0 1 0 0 0,1-1-1 0 0,-1 1 1 0 0,1-1 0 0 0,-1 0 0 0 0,1 1-1 0 0,-1-1 1 0 0,1 0 0 0 0,-1 0-1 0 0,1 0 1 0 0,0 0 0 0 0,0-1-1 0 0,-1 1 1 0 0,1 0 0 0 0,0-1-1 0 0,0 1 1 0 0,0-1 0 0 0,0 1-1 0 0,0-1 1 0 0,2 0 0 0 0,9 1-85 0 0,-1 0 1 0 0,25-3 0 0 0,-29 2 84 0 0,40-6-373 0 0,1-3 0 0 0,-2-1 0 0 0,75-27 0 0 0,-102 31-518 0 0,-1-1 1 0 0,0-1-1 0 0,-1 0 0 0 0,1-1 0 0 0,17-13 0 0 0,-31 18 137 0 0,1-1 0 0 0,-1 1 1 0 0,0-1-1 0 0,0 0 0 0 0,-1-1 1 0 0,1 1-1 0 0,5-10 0 0 0,-8 10-123 0 0,1-1-1 0 0,-1 1 1 0 0,0-1 0 0 0,0 0-1 0 0,0 1 1 0 0,-1-1 0 0 0,0 0 0 0 0,0 0-1 0 0,0 0 1 0 0,-1-6 0 0 0,-1-24-324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44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6243 0 0,'0'0'11525'0'0,"129"19"-11525"0"0,-89-19-144 0 0,-2 0-1905 0 0,-8 0-3698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45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7972 0 0,'0'0'11890'0'0,"19"-1"-11092"0"0,311-5 1366 0 0,-270 12-2136 0 0,-27-2-895 0 0,-14-3-2989 0 0,-5 0-2472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45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4482 0 0,'0'0'17083'0'0,"1"1"-16999"0"0,0 0 0 0 0,0 0 0 0 0,-1-1 0 0 0,1 1 0 0 0,0-1 0 0 0,0 1 1 0 0,0-1-1 0 0,0 1 0 0 0,0-1 0 0 0,-1 1 0 0 0,1-1 0 0 0,0 0 1 0 0,0 0-1 0 0,0 1 0 0 0,0-1 0 0 0,0 0 0 0 0,0 0 0 0 0,0 0 1 0 0,0 0-1 0 0,0 0 0 0 0,2 0 0 0 0,263 1 1106 0 0,-180-6-2163 0 0,0-3-3288 0 0,-44-1-381 0 0,-17-5-2538 0 0,-10-2 526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47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46 255 2673 0 0,'0'0'7484'0'0,"4"-18"-6724"0"0,14-58 243 0 0,-15 64-721 0 0,1 1 0 0 0,1 0 0 0 0,0 0 0 0 0,1 0 0 0 0,0 1 0 0 0,0 0 0 0 0,15-18 0 0 0,-8 11 287 0 0,-10 14-469 0 0,0-1-1 0 0,0 1 1 0 0,-1 0-1 0 0,2 1 1 0 0,-1-1-1 0 0,0 0 1 0 0,1 1-1 0 0,-1 0 1 0 0,1-1-1 0 0,0 2 1 0 0,-1-1-1 0 0,1 0 1 0 0,0 1-1 0 0,0-1 0 0 0,0 1 1 0 0,0 1-1 0 0,0-1 1 0 0,1 0-1 0 0,-1 1 1 0 0,0 0-1 0 0,0 0 1 0 0,0 0-1 0 0,1 0 1 0 0,-1 1-1 0 0,0 0 1 0 0,0-1-1 0 0,0 2 1 0 0,0-1-1 0 0,0 0 1 0 0,0 1-1 0 0,4 2 0 0 0,8 4-97 0 0,0 1-1 0 0,0 0 0 0 0,-1 1 1 0 0,0 1-1 0 0,25 23 0 0 0,-31-25 2 0 0,0 0 0 0 0,-1 0 0 0 0,0 1 0 0 0,0 0 0 0 0,-1 0 0 0 0,-1 1 0 0 0,0 0 0 0 0,0 0 1 0 0,-1 1-1 0 0,0-1 0 0 0,-1 1 0 0 0,0 0 0 0 0,-1 0 0 0 0,-1 1 0 0 0,0-1 0 0 0,0 0 0 0 0,-1 1 0 0 0,-1-1 0 0 0,0 1 0 0 0,-1 0 0 0 0,0-1 0 0 0,-1 0 0 0 0,0 1 0 0 0,-1-1 0 0 0,0 0 0 0 0,-1 0 0 0 0,-1 0 0 0 0,-7 15 0 0 0,-4 6 2 0 0,-2-1-1 0 0,0-1 1 0 0,-2-1 0 0 0,-1-1-1 0 0,-2 0 1 0 0,-1-2 0 0 0,0-1-1 0 0,-2 0 1 0 0,-2-2-1 0 0,-41 29 1 0 0,63-50-2 0 0,1 1 0 0 0,-1-1-1 0 0,0 0 1 0 0,0-1 0 0 0,0 1 0 0 0,0-1 0 0 0,0-1 0 0 0,-1 1-1 0 0,1-1 1 0 0,0 0 0 0 0,-1 0 0 0 0,-8-1 0 0 0,12 0 3 0 0,0-1 0 0 0,0 1 0 0 0,1-1 1 0 0,-1 0-1 0 0,0 1 0 0 0,0-1 0 0 0,1-1 1 0 0,-1 1-1 0 0,0 0 0 0 0,1-1 0 0 0,-1 1 1 0 0,1-1-1 0 0,0 0 0 0 0,0 0 0 0 0,-1 0 1 0 0,1 0-1 0 0,1 0 0 0 0,-1 0 0 0 0,0 0 1 0 0,0-1-1 0 0,1 1 0 0 0,-1-1 0 0 0,1 1 1 0 0,0-1-1 0 0,0 0 0 0 0,0 1 0 0 0,0-1 1 0 0,0 0-1 0 0,0-3 0 0 0,-1 0 43 0 0,1-1-1 0 0,0 0 1 0 0,0 1 0 0 0,1-1 0 0 0,-1 0-1 0 0,1 0 1 0 0,1 1 0 0 0,0-1 0 0 0,-1 0-1 0 0,2 1 1 0 0,-1-1 0 0 0,1 1-1 0 0,4-12 1 0 0,-3 14-10 0 0,-1 0 0 0 0,1-1 1 0 0,0 1-1 0 0,0 0 0 0 0,0 0 0 0 0,0 1 0 0 0,1-1 0 0 0,0 1 0 0 0,-1 0 0 0 0,1 0 1 0 0,1 0-1 0 0,-1 0 0 0 0,0 0 0 0 0,0 1 0 0 0,1 0 0 0 0,0 0 0 0 0,-1 0 0 0 0,1 1 1 0 0,5-2-1 0 0,33-3 246 0 0,-20 5-171 0 0,-1 1 0 0 0,1 1-1 0 0,0 0 1 0 0,41 10 0 0 0,86 33 805 0 0,8 2-1313 0 0,-136-42-202 0 0,-1-1 0 0 0,1 0-1 0 0,0-2 1 0 0,0 0 0 0 0,32-4-1 0 0,-46 2-612 0 0,0-1-1 0 0,0 0 1 0 0,-1-1-1 0 0,1 0 0 0 0,-1 0 1 0 0,0-1-1 0 0,0 0 1 0 0,0 0-1 0 0,0 0 1 0 0,0-1-1 0 0,-1 0 0 0 0,10-10 1 0 0,13-14-136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47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420 188 8036 0 0,'0'0'5117'0'0,"1"-18"-2674"0"0,-1-56-807 0 0,0 70-1474 0 0,0 1 0 0 0,0-1 0 0 0,0 0 1 0 0,-1 0-1 0 0,0 1 0 0 0,1-1 0 0 0,-1 1 0 0 0,-1-1 0 0 0,1 1 1 0 0,0-1-1 0 0,-1 1 0 0 0,0 0 0 0 0,0-1 0 0 0,0 1 0 0 0,0 0 1 0 0,0 0-1 0 0,-1 1 0 0 0,1-1 0 0 0,-1 0 0 0 0,0 1 0 0 0,0 0 1 0 0,0-1-1 0 0,0 1 0 0 0,0 0 0 0 0,0 1 0 0 0,0-1 1 0 0,-1 0-1 0 0,1 1 0 0 0,-7-2 0 0 0,-1 0 26 0 0,-1 1 0 0 0,0 1 0 0 0,1 0 0 0 0,-1 0-1 0 0,0 1 1 0 0,0 0 0 0 0,-13 3 0 0 0,14-1-174 0 0,-1 0 0 0 0,0 1 0 0 0,1 1-1 0 0,0 0 1 0 0,0 1 0 0 0,0 0 0 0 0,0 0 0 0 0,1 1-1 0 0,0 0 1 0 0,0 1 0 0 0,0 0 0 0 0,1 1 0 0 0,0 0 0 0 0,1 0-1 0 0,-1 1 1 0 0,2 0 0 0 0,-1 1 0 0 0,2 0 0 0 0,-1 0-1 0 0,-7 16 1 0 0,7-12-25 0 0,1 0 0 0 0,0 0 0 0 0,1 0 0 0 0,1 1 0 0 0,0 0 0 0 0,1-1 0 0 0,0 1 1 0 0,1 1-1 0 0,1-1 0 0 0,1 0 0 0 0,0 0 0 0 0,1 0 0 0 0,1 0 0 0 0,0 1 0 0 0,7 26 0 0 0,-7-37-25 0 0,0 0 0 0 0,0 0 0 0 0,0 0 1 0 0,1 0-1 0 0,0 0 0 0 0,0 0 0 0 0,0-1 0 0 0,0 1 1 0 0,1-1-1 0 0,-1 0 0 0 0,1 0 0 0 0,0 0 0 0 0,1-1 0 0 0,-1 0 1 0 0,0 1-1 0 0,1-1 0 0 0,0-1 0 0 0,0 1 0 0 0,0-1 1 0 0,0 0-1 0 0,0 0 0 0 0,0 0 0 0 0,1 0 0 0 0,-1-1 0 0 0,0 0 1 0 0,1-1-1 0 0,-1 1 0 0 0,1-1 0 0 0,-1 0 0 0 0,1 0 1 0 0,-1 0-1 0 0,1-1 0 0 0,-1 0 0 0 0,1 0 0 0 0,-1-1 0 0 0,0 1 1 0 0,1-1-1 0 0,-1 0 0 0 0,5-4 0 0 0,7-3 30 0 0,-1-2 0 0 0,-1 0-1 0 0,0 0 1 0 0,0-2 0 0 0,-1 0-1 0 0,-1 0 1 0 0,0-2 0 0 0,-1 1-1 0 0,-1-2 1 0 0,18-30 0 0 0,-13 17 73 0 0,-1-1 1 0 0,-1 0 0 0 0,-2-1-1 0 0,-2 0 1 0 0,11-47-1 0 0,-21 77-22 0 0,0 0-1 0 0,1 0 0 0 0,-1 0 1 0 0,0 0-1 0 0,0 0 0 0 0,0 0 1 0 0,1 0-1 0 0,-1 0 0 0 0,0 0 1 0 0,0 1-1 0 0,-1-1 0 0 0,1 0 1 0 0,0 0-1 0 0,0 0 0 0 0,0 0 0 0 0,-1 0 1 0 0,1 0-1 0 0,0 0 0 0 0,-1-1 1 0 0,0 2-26 0 0,1 0-1 0 0,-1 0 1 0 0,1-1 0 0 0,-1 1 0 0 0,1 0 0 0 0,-1 0 0 0 0,1 0 0 0 0,-1 0-1 0 0,1 0 1 0 0,-1 0 0 0 0,1 0 0 0 0,-1 1 0 0 0,1-1 0 0 0,-1 0 0 0 0,1 0 0 0 0,-1 0-1 0 0,1 0 1 0 0,-1 1 0 0 0,1-1 0 0 0,-1 0 0 0 0,1 0 0 0 0,0 1 0 0 0,-1-1-1 0 0,1 0 1 0 0,-1 1 0 0 0,-27 29 125 0 0,20-17-145 0 0,1 1 1 0 0,0 0-1 0 0,1 0 0 0 0,0 0 0 0 0,2 1 1 0 0,-1 0-1 0 0,2 0 0 0 0,-3 19 1 0 0,3-5-11 0 0,1 1 1 0 0,2-1-1 0 0,4 43 1 0 0,-3-62-86 0 0,1 0 0 0 0,0 0-1 0 0,1 0 1 0 0,0 0 0 0 0,0 0 0 0 0,1-1 0 0 0,1 1-1 0 0,5 9 1 0 0,-9-17-85 0 0,1 1 0 0 0,-1-1 0 0 0,1 1 0 0 0,0-1 0 0 0,0 1 0 0 0,0-1 0 0 0,0 0 0 0 0,0 0 0 0 0,1 0 0 0 0,-1 0 0 0 0,0 0 0 0 0,1-1 0 0 0,0 1 0 0 0,-1-1 0 0 0,1 0 0 0 0,0 1 0 0 0,0-1-1 0 0,-1-1 1 0 0,1 1 0 0 0,0 0 0 0 0,0-1 0 0 0,0 1 0 0 0,0-1 0 0 0,0 0 0 0 0,0 0 0 0 0,0 0 0 0 0,0 0 0 0 0,0-1 0 0 0,0 1 0 0 0,0-1 0 0 0,5-1 0 0 0,-2-1-416 0 0,-1 1 0 0 0,0-1 0 0 0,0 0-1 0 0,0-1 1 0 0,-1 1 0 0 0,1-1 0 0 0,-1 0 0 0 0,0 0 0 0 0,0 0 0 0 0,4-6-1 0 0,30-48-6685 0 0,-8 6 4824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47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39 277 6995 0 0,'0'0'5261'0'0,"-6"-19"-3145"0"0,-18-63-798 0 0,22 75-1133 0 0,0 1 1 0 0,1 0-1 0 0,0-1 1 0 0,0 1-1 0 0,0 0 1 0 0,1-1-1 0 0,0 1 0 0 0,0-1 1 0 0,1 1-1 0 0,-1-1 1 0 0,2 1-1 0 0,-1-1 1 0 0,1 1-1 0 0,-1 0 1 0 0,2 0-1 0 0,-1 0 1 0 0,1 0-1 0 0,0 0 0 0 0,0 0 1 0 0,6-7-1 0 0,-6 10-133 0 0,1-1-1 0 0,0 1 1 0 0,-1 0-1 0 0,1 0 1 0 0,0 0-1 0 0,1 1 1 0 0,-1 0-1 0 0,0-1 1 0 0,1 1-1 0 0,-1 1 0 0 0,1-1 1 0 0,0 1-1 0 0,-1 0 1 0 0,1 0-1 0 0,0 0 1 0 0,0 0-1 0 0,0 1 1 0 0,0 0-1 0 0,-1 0 1 0 0,1 0-1 0 0,0 1 0 0 0,0 0 1 0 0,0 0-1 0 0,6 2 1 0 0,-7-2-50 0 0,1 1 0 0 0,-1 0 0 0 0,0 0 0 0 0,0 0 0 0 0,0 1 0 0 0,0 0 0 0 0,0-1 0 0 0,-1 1 0 0 0,1 0 0 0 0,-1 1 0 0 0,0-1 0 0 0,0 1 1 0 0,0-1-1 0 0,0 1 0 0 0,-1 0 0 0 0,1 0 0 0 0,-1 0 0 0 0,0 0 0 0 0,0 1 0 0 0,-1-1 0 0 0,1 0 0 0 0,-1 1 0 0 0,0-1 0 0 0,0 1 0 0 0,0 0 0 0 0,-1 5 0 0 0,2 6 4 0 0,-2 0 1 0 0,0 0-1 0 0,-1 0 0 0 0,0 0 0 0 0,-1 0 0 0 0,-7 23 1 0 0,-3-3-10 0 0,-1-1 1 0 0,-20 37-1 0 0,18-39 0 0 0,0-1 0 0 0,-15 57 1 0 0,29-87-2 0 0,1 1 0 0 0,-1 0 0 0 0,1 0 0 0 0,0 0 0 0 0,0 0 0 0 0,0-1 0 0 0,0 1 0 0 0,0 0 0 0 0,0 0 0 0 0,1 0 0 0 0,0-1 0 0 0,-1 1 0 0 0,1 0 0 0 0,0 0 0 0 0,0-1 0 0 0,0 1 0 0 0,4 4 0 0 0,-2-3-16 0 0,0 0-1 0 0,0-1 1 0 0,1 1-1 0 0,-1-1 1 0 0,1 0 0 0 0,0 0-1 0 0,0 0 1 0 0,0-1 0 0 0,8 4-1 0 0,5 1-126 0 0,0-1 0 0 0,0 0 0 0 0,1-2 0 0 0,29 5-1 0 0,-21-6-1313 0 0,-1 0 0 0 0,37-1-1 0 0,-53-2 273 0 0,0-1-1 0 0,0 0 0 0 0,-1-1 1 0 0,1 0-1 0 0,0 0 1 0 0,0-1-1 0 0,-1 0 1 0 0,0 0-1 0 0,0-1 1 0 0,12-7-1 0 0,2-3 78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48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315 130 2241 0 0,'0'0'430'0'0,"-23"7"909"0"0,-175 44 3207 0 0,174-43-3654 0 0,-10 2 366 0 0,-2-7 5890 0 0,413 8-3357 0 0,126-31-2204 0 0,265-26-1163 0 0,-695 48-419 0 0,-35 0-17 0 0,1-2 0 0 0,-1-2 0 0 0,61-9 0 0 0,-95 10-142 0 0,-1 0-1 0 0,0 1 0 0 0,1-1 0 0 0,-1 0 0 0 0,0-1 0 0 0,0 1 0 0 0,0-1 0 0 0,1 1 0 0 0,-2-1 0 0 0,1 0 0 0 0,0 0 0 0 0,0 0 0 0 0,-1-1 0 0 0,1 1 0 0 0,-1 0 1 0 0,1-1-1 0 0,-1 0 0 0 0,0 0 0 0 0,0 1 0 0 0,0-1 0 0 0,1-5 0 0 0,-2 4-607 0 0,1 0-1 0 0,-1 0 1 0 0,-1 0-1 0 0,1 0 1 0 0,-1 0 0 0 0,1-1-1 0 0,-1 1 1 0 0,-1 0 0 0 0,1 0-1 0 0,-2-9 1 0 0,1 11-52 0 0,1 0 0 0 0,-1-1 1 0 0,0 1-1 0 0,0 0 0 0 0,0-1 0 0 0,-1 1 1 0 0,1 0-1 0 0,-1 0 0 0 0,1 0 0 0 0,-4-4 1 0 0,2 3 247 0 0,-7-10-327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49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18 2641 0 0,'0'0'14850'0'0,"6"-5"-14471"0"0,12-8-294 0 0,-18 13-82 0 0,0 0 0 0 0,1 0 0 0 0,-1 0-1 0 0,0 0 1 0 0,1 0 0 0 0,-1 1 0 0 0,0-1-1 0 0,0 0 1 0 0,1 0 0 0 0,-1 0 0 0 0,0 0-1 0 0,0 0 1 0 0,1 0 0 0 0,-1 0 0 0 0,0 1-1 0 0,0-1 1 0 0,1 0 0 0 0,-1 0 0 0 0,0 0-1 0 0,0 1 1 0 0,0-1 0 0 0,1 0 0 0 0,-1 0-1 0 0,0 0 1 0 0,0 1 0 0 0,0-1 0 0 0,0 0-1 0 0,1 0 1 0 0,-1 1 0 0 0,0-1 0 0 0,0 0-1 0 0,0 1 1 0 0,0-1 0 0 0,0 0 0 0 0,0 0-1 0 0,0 1 1 0 0,0-1 0 0 0,0 1 0 0 0,0 9 141 0 0,-1 1 1 0 0,0-1-1 0 0,-3 15 1 0 0,-50 232 1226 0 0,44-211-1355 0 0,1-11-47 0 0,4-13-133 0 0,0-1 1 0 0,2 1-1 0 0,-2 26 0 0 0,5-47 10 0 0,1-1-1 0 0,-1 0 1 0 0,1 0 0 0 0,-1 0-1 0 0,1 0 1 0 0,-1 0 0 0 0,1 0-1 0 0,-1 0 1 0 0,0 0 0 0 0,1 0-1 0 0,-1 0 1 0 0,1 0 0 0 0,-1 0-1 0 0,1 0 1 0 0,-1 0 0 0 0,1-1-1 0 0,-1 1 1 0 0,0 0 0 0 0,1 0-1 0 0,-1 0 1 0 0,0-1 0 0 0,1 1-1 0 0,-1 0 1 0 0,1 0 0 0 0,-1-1-1 0 0,0 1 1 0 0,1 0 0 0 0,-1-1-1 0 0,0 1 1 0 0,0 0-1 0 0,1-1 1 0 0,-1 1 0 0 0,0-1-1 0 0,6-7-1264 0 0,-1-1-1 0 0,-1 1 0 0 0,0-1 0 0 0,0 0 0 0 0,4-13 0 0 0,0 0-887 0 0,8-16 560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50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2817 0 0,'0'0'12505'0'0,"-4"20"-11836"0"0,-38 163 1194 0 0,31-135-1624 0 0,2-11-496 0 0,2 1 1 0 0,1 0-1 0 0,-1 39 0 0 0,9-93-5878 0 0,3-7 1721 0 0,1-13 365 0 0,-5 5 3086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50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54 137 3570 0 0,'0'0'15625'0'0,"-11"-14"-14600"0"0,1 2-813 0 0,1 1 1 0 0,-14-25 0 0 0,23 35-206 0 0,0 1 0 0 0,0-1 0 0 0,-1 0 1 0 0,1 0-1 0 0,0 1 0 0 0,0-1 1 0 0,0 0-1 0 0,0 1 0 0 0,0-1 1 0 0,0 0-1 0 0,1 1 0 0 0,-1-1 0 0 0,0 0 1 0 0,0 1-1 0 0,0-1 0 0 0,1 0 1 0 0,-1 1-1 0 0,0-1 0 0 0,1 0 1 0 0,-1 1-1 0 0,0-1 0 0 0,1 1 1 0 0,-1-1-1 0 0,1 1 0 0 0,-1-1 0 0 0,1 1 1 0 0,-1-1-1 0 0,1 1 0 0 0,-1-1 1 0 0,1 1-1 0 0,0 0 0 0 0,-1-1 1 0 0,1 1-1 0 0,0 0 0 0 0,-1-1 0 0 0,1 1 1 0 0,0 0-1 0 0,0 0 0 0 0,34-9 139 0 0,-24 7-94 0 0,67-11-42 0 0,0 3-1 0 0,0 4 0 0 0,102 4 1 0 0,-159 3-852 0 0,0 0 0 0 0,34 8 1 0 0,-5 8-3876 0 0,-46-15 3231 0 0,0 0 0 0 0,0 1 0 0 0,0-1 0 0 0,0 1 1 0 0,-1 0-1 0 0,1 0 0 0 0,5 6 0 0 0,-6-5 667 0 0,-2-2 563 0 0,0-1 173 0 0,0 0 45 0 0,0 1-7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10:32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0 164 13478 0 0,'0'0'9597'0'0,"27"-2"-9349"0"0,-8 1-186 0 0,276-22 1028 0 0,-140 7-966 0 0,37-5-3425 0 0,-177 19 2266 0 0,0-1 0 0 0,0-1 0 0 0,0-1 1 0 0,21-8-1 0 0,-26 8-686 0 0,0-1 1 0 0,0 0-1 0 0,17-13 1 0 0,14-18-7410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50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2641 0 0,'0'0'16053'0'0,"-2"2"-15781"0"0,1 0-246 0 0,-1 0 0 0 0,1 0 0 0 0,0 0 0 0 0,-1 0 0 0 0,1 0 0 0 0,0 0 0 0 0,0 1 0 0 0,1-1 0 0 0,-1 0 0 0 0,0 1 0 0 0,1-1 0 0 0,0 0 0 0 0,-1 1 0 0 0,1 4 0 0 0,1 45 247 0 0,0-28-181 0 0,-1-4-67 0 0,1 0-1 0 0,1-1 1 0 0,1 1 0 0 0,6 22 0 0 0,-8-35-23 0 0,1 0 0 0 0,1-1 1 0 0,-1 1-1 0 0,1-1 0 0 0,0 1 0 0 0,0-1 1 0 0,1 0-1 0 0,0 0 0 0 0,0 0 0 0 0,1-1 1 0 0,-1 1-1 0 0,1-1 0 0 0,0 0 1 0 0,1-1-1 0 0,5 5 0 0 0,-7-7 0 0 0,0 0-1 0 0,0 0 1 0 0,0-1 0 0 0,0 1-1 0 0,0-1 1 0 0,0 0 0 0 0,1 0 0 0 0,-1-1-1 0 0,0 1 1 0 0,0-1 0 0 0,1 0-1 0 0,-1 0 1 0 0,0 0 0 0 0,1-1-1 0 0,-1 1 1 0 0,0-1 0 0 0,0 0-1 0 0,1 0 1 0 0,-1-1 0 0 0,0 1-1 0 0,0-1 1 0 0,0 0 0 0 0,-1 0-1 0 0,1-1 1 0 0,0 1 0 0 0,3-4-1 0 0,9-7 25 0 0,0 0 0 0 0,-2-1-1 0 0,0-1 1 0 0,15-18 0 0 0,-5 2 225 0 0,0 0 0 0 0,-3-2 0 0 0,0 0 0 0 0,-2-2 1 0 0,15-39-1 0 0,-38 85 106 0 0,-3 6-303 0 0,1 0 0 0 0,1 0 0 0 0,0 1 0 0 0,-4 33 0 0 0,7-27-57 0 0,2 1 1 0 0,0-1 0 0 0,2 1-1 0 0,5 28 1 0 0,-6-46 2 0 0,1 0 0 0 0,0-1 0 0 0,1 1 0 0 0,-1-1 0 0 0,1 1 0 0 0,1-1 0 0 0,-1 0 0 0 0,7 9 0 0 0,-7-12 0 0 0,0 0 0 0 0,0 1 0 0 0,1-2 1 0 0,-1 1-1 0 0,0 0 0 0 0,1-1 0 0 0,0 1 1 0 0,0-1-1 0 0,-1 0 0 0 0,1-1 1 0 0,0 1-1 0 0,1-1 0 0 0,-1 1 0 0 0,0-1 1 0 0,5 0-1 0 0,-1 0 61 0 0,-1 0 0 0 0,1-1 0 0 0,-1 0 0 0 0,1 0 0 0 0,-1 0 0 0 0,1-1 0 0 0,-1-1 0 0 0,1 1-1 0 0,-1-1 1 0 0,0-1 0 0 0,0 1 0 0 0,14-8 0 0 0,-11 4 56 0 0,0 0-1 0 0,0-1 1 0 0,0-1-1 0 0,-1 0 1 0 0,0 0-1 0 0,-1-1 1 0 0,12-15-1 0 0,-6 5 7 0 0,-1-1 0 0 0,-1 0-1 0 0,-1-1 1 0 0,0-1-1 0 0,-2 0 1 0 0,-1 0-1 0 0,11-44 1 0 0,-17 51-548 0 0,0 1 0 0 0,0-26 0 0 0,-2 39 339 0 0,0 1 1 0 0,0 0-1 0 0,0 0 0 0 0,0 0 1 0 0,0 0-1 0 0,0 0 0 0 0,0-1 1 0 0,0 1-1 0 0,0 0 1 0 0,0 0-1 0 0,0 0 0 0 0,0 0 1 0 0,0-1-1 0 0,-1 1 0 0 0,1 0 1 0 0,0 0-1 0 0,0 0 0 0 0,0 0 1 0 0,0 0-1 0 0,0 0 1 0 0,0-1-1 0 0,0 1 0 0 0,0 0 1 0 0,-1 0-1 0 0,1 0 0 0 0,0 0 1 0 0,0 0-1 0 0,0 0 1 0 0,0 0-1 0 0,0 0 0 0 0,-1 0 1 0 0,1 0-1 0 0,0 0 0 0 0,0 0 1 0 0,0 0-1 0 0,0 0 0 0 0,-1 0 1 0 0,1 0-1 0 0,0 0 1 0 0,0 0-1 0 0,0 0 0 0 0,0 0 1 0 0,-1 0-1 0 0,1 0 0 0 0,-11 4-3328 0 0,-6 7-6638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51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2449 0 0,'0'0'11982'0'0,"12"-13"-10963"0"0,37-42-163 0 0,-46 53-760 0 0,-1 0 0 0 0,0 0 0 0 0,0 0-1 0 0,1 0 1 0 0,-1 0 0 0 0,1 0 0 0 0,-1 1 0 0 0,1-1 0 0 0,0 1-1 0 0,0 0 1 0 0,5-2 0 0 0,-6 3-72 0 0,-1-1-1 0 0,1 1 1 0 0,-1 0-1 0 0,1 0 1 0 0,0 0 0 0 0,-1 0-1 0 0,1 1 1 0 0,-1-1-1 0 0,1 0 1 0 0,-1 1-1 0 0,1-1 1 0 0,-1 1 0 0 0,1-1-1 0 0,-1 1 1 0 0,0 0-1 0 0,3 1 1 0 0,-1 0-21 0 0,0 1 0 0 0,-1-1-1 0 0,1 1 1 0 0,-1 0 0 0 0,1 0 0 0 0,-1 0 0 0 0,0 0-1 0 0,0 1 1 0 0,0-1 0 0 0,-1 0 0 0 0,1 1 0 0 0,1 6 0 0 0,0 2-4 0 0,-1 0 1 0 0,0 1 0 0 0,-1-1 0 0 0,0 1 0 0 0,-1-1-1 0 0,-1 1 1 0 0,0-1 0 0 0,0 1 0 0 0,-1-1 0 0 0,-1 1 0 0 0,-6 16-1 0 0,3-11-119 0 0,-1-1-1 0 0,0 0 1 0 0,-1 0 0 0 0,-1-1-1 0 0,-1 0 1 0 0,-1 0-1 0 0,-12 14 1 0 0,23-29 85 0 0,-1 0 1 0 0,0 0-1 0 0,0 0 1 0 0,1 0-1 0 0,-1 0 0 0 0,0-1 1 0 0,0 1-1 0 0,0 0 1 0 0,0 0-1 0 0,0-1 1 0 0,0 1-1 0 0,0 0 1 0 0,0-1-1 0 0,0 1 1 0 0,0-1-1 0 0,0 0 0 0 0,-1 1 1 0 0,1-1-1 0 0,0 0 1 0 0,-2 1-1 0 0,2-2 26 0 0,0 1 0 0 0,1 0 0 0 0,-1-1-1 0 0,0 1 1 0 0,1-1 0 0 0,-1 1 0 0 0,0-1 0 0 0,1 1 0 0 0,-1-1-1 0 0,1 0 1 0 0,-1 1 0 0 0,1-1 0 0 0,-1 0 0 0 0,1 1 0 0 0,-1-1-1 0 0,1 0 1 0 0,0 0 0 0 0,-1 1 0 0 0,1-1 0 0 0,0 0-1 0 0,0 0 1 0 0,-1-1 0 0 0,0-7 35 0 0,-1-1 1 0 0,1 0-1 0 0,1-16 0 0 0,0 21-45 0 0,5-44 237 0 0,-5 47-146 0 0,1-1-1 0 0,0 0 0 0 0,0 0 0 0 0,0 1 0 0 0,0-1 1 0 0,0 0-1 0 0,0 1 0 0 0,1-1 0 0 0,-1 1 0 0 0,1 0 1 0 0,-1-1-1 0 0,1 1 0 0 0,0 0 0 0 0,0 0 0 0 0,3-2 1 0 0,-4 4-23 0 0,0-1 0 0 0,1 1 1 0 0,-1-1-1 0 0,0 1 0 0 0,1 0 0 0 0,-1 0 1 0 0,0 0-1 0 0,1 0 0 0 0,-1 0 1 0 0,0 0-1 0 0,1 0 0 0 0,-1 0 1 0 0,0 0-1 0 0,1 1 0 0 0,-1-1 0 0 0,0 0 1 0 0,1 1-1 0 0,-1-1 0 0 0,0 1 1 0 0,0 0-1 0 0,0-1 0 0 0,0 1 1 0 0,2 1-1 0 0,30 23 244 0 0,-20-14-102 0 0,-6-7-156 0 0,0 1 0 0 0,0-1 1 0 0,0 0-1 0 0,0 0 0 0 0,1-1 0 0 0,0 0 0 0 0,0-1 0 0 0,0 1 1 0 0,0-2-1 0 0,0 1 0 0 0,0-1 0 0 0,0 0 0 0 0,1-1 0 0 0,-1 0 1 0 0,0 0-1 0 0,0 0 0 0 0,11-3 0 0 0,-7 0-660 0 0,-2 0 0 0 0,1 0 0 0 0,0-1 0 0 0,18-10 0 0 0,-13 5-3040 0 0,-1-1 0 0 0,22-18 1 0 0,-21 14 671 0 0,-4 4 2339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53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529 142 2033 0 0,'0'0'8623'0'0,"0"-17"-7001"0"0,-4-54 13 0 0,4 69-1522 0 0,0 0-1 0 0,0-1 1 0 0,0 1 0 0 0,0 0-1 0 0,-1 0 1 0 0,1 0 0 0 0,-1 0-1 0 0,0 0 1 0 0,1 0 0 0 0,-1 0-1 0 0,0 0 1 0 0,0 0 0 0 0,0 0 0 0 0,0 0-1 0 0,-1 0 1 0 0,1 0 0 0 0,0 1-1 0 0,-1-1 1 0 0,1 1 0 0 0,-1-1-1 0 0,0 1 1 0 0,1-1 0 0 0,-1 1-1 0 0,0 0 1 0 0,0 0 0 0 0,0 0-1 0 0,0 0 1 0 0,0 0 0 0 0,0 0-1 0 0,0 1 1 0 0,0-1 0 0 0,0 1-1 0 0,-3-1 1 0 0,0 1-59 0 0,1 0 1 0 0,0 0-1 0 0,-1 0 0 0 0,1 1 1 0 0,0-1-1 0 0,-1 1 0 0 0,1 1 1 0 0,0-1-1 0 0,0 0 0 0 0,0 1 1 0 0,0 0-1 0 0,0 0 0 0 0,-4 2 0 0 0,-3 5-50 0 0,0 1 0 0 0,0 0 0 0 0,1 1-1 0 0,0 0 1 0 0,1 0 0 0 0,0 1-1 0 0,1 0 1 0 0,0 1 0 0 0,1 0-1 0 0,0 0 1 0 0,1 0 0 0 0,-5 20-1 0 0,2-6 0 0 0,2 1 0 0 0,1 0-1 0 0,1 0 1 0 0,2 0 0 0 0,-1 42-1 0 0,4-64 3 0 0,1 0-1 0 0,-1 0 1 0 0,1 0-1 0 0,0 0 1 0 0,1 0-1 0 0,-1 0 1 0 0,1 0-1 0 0,1-1 1 0 0,-1 1-1 0 0,4 6 1 0 0,2 1 32 0 0,1-1-1 0 0,16 18 1 0 0,-16-21-15 0 0,-1 1 0 0 0,-1-1 0 0 0,0 1-1 0 0,0 1 1 0 0,-1-1 0 0 0,6 14 0 0 0,-10-19 20 0 0,0-1 0 0 0,-1 1 0 0 0,0 0 1 0 0,0 0-1 0 0,0-1 0 0 0,-1 1 0 0 0,0 0 1 0 0,0 0-1 0 0,0 0 0 0 0,0 0 0 0 0,-1-1 1 0 0,1 1-1 0 0,-1 0 0 0 0,-1 0 1 0 0,1-1-1 0 0,-1 1 0 0 0,1 0 0 0 0,-1-1 1 0 0,0 0-1 0 0,-4 6 0 0 0,-4 3 163 0 0,0 0 0 0 0,0-1 0 0 0,-1-1 0 0 0,-23 20 1 0 0,25-23-100 0 0,-31 25 368 0 0,30-28-350 0 0,4-1-62 0 0,-1 0 0 0 0,0 0 0 0 0,0-1 0 0 0,-1 0 0 0 0,1 0 0 0 0,-1-1 0 0 0,1 1 0 0 0,-1-2 0 0 0,0 1 0 0 0,0-1 0 0 0,0-1 0 0 0,1 1 1 0 0,-1-1-1 0 0,0 0 0 0 0,0-1 0 0 0,0 0 0 0 0,0-1 0 0 0,0 1 0 0 0,1-1 0 0 0,-1-1 0 0 0,1 1 0 0 0,0-1 0 0 0,-1-1 0 0 0,1 1 0 0 0,0-1 0 0 0,-10-8 0 0 0,14 9-208 0 0,1 1 0 0 0,0-1 0 0 0,0 1-1 0 0,0-1 1 0 0,0 1 0 0 0,0-1 0 0 0,0 0 0 0 0,1 0-1 0 0,-1 0 1 0 0,1 0 0 0 0,0 0 0 0 0,0 0 0 0 0,0 0-1 0 0,1-1 1 0 0,-1 1 0 0 0,1 0 0 0 0,-1 0 0 0 0,1-1-1 0 0,0 1 1 0 0,1 0 0 0 0,-1-1 0 0 0,0 1 0 0 0,1 0-1 0 0,0 0 1 0 0,-1 0 0 0 0,1-1 0 0 0,1 1 0 0 0,-1 0-1 0 0,0 0 1 0 0,4-5 0 0 0,4-7-1676 0 0,1 0 1 0 0,0 1-1 0 0,1 0 0 0 0,17-17 0 0 0,-25 28 1270 0 0,44-44-5301 0 0,4 4 3847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53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7091 0 0,'0'0'10917'0'0,"-54"2"-11173"0"0,54 6-752 0 0,0-3-1345 0 0,2 1-1985 0 0</inkml:trace>
  <inkml:trace contextRef="#ctx0" brushRef="#br0" timeOffset="1">90 342 4418 0 0,'0'0'9877'0'0,"-50"122"-9333"0"0,37-90 352 0 0,0-2-336 0 0,7-3-351 0 0,0-3-129 0 0,4-5-80 0 0,2-8-16 0 0,0-5-417 0 0,8-6-1359 0 0,1-15-1730 0 0,3-10-2609 0 0,5-8 2738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53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58 6387 0 0,'0'0'9586'0'0,"1"19"-9429"0"0,6 330 3373 0 0,-6-324-3475 0 0,0 0-1 0 0,-2 0 1 0 0,-1 0 0 0 0,-1 0 0 0 0,-1-1 0 0 0,-1 1 0 0 0,-1-1-1 0 0,-11 27 1 0 0,11-42-58 0 0,5-22-6 0 0,5-23-27 0 0,11-40 39 0 0,3 2 0 0 0,4 1-1 0 0,3 0 1 0 0,2 2 0 0 0,51-91-1 0 0,-73 152 91 0 0,1 0-1 0 0,1 0 0 0 0,-1 1 0 0 0,2 0 1 0 0,-1 0-1 0 0,1 0 0 0 0,1 1 1 0 0,11-9-1 0 0,-18 16-80 0 0,1-1 1 0 0,0 0 0 0 0,-1 1-1 0 0,1-1 1 0 0,0 1-1 0 0,0 0 1 0 0,0 0-1 0 0,0 0 1 0 0,0 1 0 0 0,0-1-1 0 0,0 1 1 0 0,0-1-1 0 0,0 1 1 0 0,1 0-1 0 0,-1 0 1 0 0,0 0 0 0 0,0 1-1 0 0,0-1 1 0 0,0 1-1 0 0,0 0 1 0 0,0-1-1 0 0,0 2 1 0 0,0-1 0 0 0,0 0-1 0 0,0 0 1 0 0,-1 1-1 0 0,1 0 1 0 0,-1-1-1 0 0,1 1 1 0 0,-1 0 0 0 0,1 0-1 0 0,-1 0 1 0 0,0 1-1 0 0,0-1 1 0 0,3 5-1 0 0,5 6 0 0 0,-1 0 0 0 0,-1 1 0 0 0,0 0-1 0 0,-1 0 1 0 0,0 1 0 0 0,-1 0-1 0 0,-1 0 1 0 0,0 1 0 0 0,-1-1-1 0 0,2 18 1 0 0,1 16 19 0 0,-3 0 0 0 0,-1 50 0 0 0,-4-72-256 0 0,-2 0 0 0 0,0-1 0 0 0,-2 1-1 0 0,0-1 1 0 0,-2 0 0 0 0,-1-1 0 0 0,-13 27 0 0 0,18-62-4825 0 0,2 0 2855 0 0,1 0 1 0 0,1 0-1 0 0,0 0 0 0 0,2-11 1 0 0,7-23-263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54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26 208 2849 0 0,'0'0'11075'0'0,"-6"-16"-9925"0"0,-13-54-86 0 0,19 67-980 0 0,-1 0 1 0 0,1 0-1 0 0,1 0 0 0 0,-1 0 1 0 0,0 0-1 0 0,1 0 0 0 0,-1 0 0 0 0,1 0 1 0 0,0 0-1 0 0,0 0 0 0 0,0 0 1 0 0,1 1-1 0 0,-1-1 0 0 0,1 0 0 0 0,-1 1 1 0 0,1-1-1 0 0,0 1 0 0 0,0 0 1 0 0,0-1-1 0 0,0 1 0 0 0,0 0 0 0 0,0 0 1 0 0,1 0-1 0 0,-1 1 0 0 0,1-1 1 0 0,0 1-1 0 0,2-2 0 0 0,6-5 256 0 0,-5 3-217 0 0,1 0 0 0 0,-1 1 0 0 0,1 0 0 0 0,0 0 0 0 0,0 1 1 0 0,0-1-1 0 0,0 1 0 0 0,1 1 0 0 0,-1 0 0 0 0,1 0 0 0 0,0 0 0 0 0,0 1 0 0 0,12-1 0 0 0,4 6-24 0 0,-19-2-96 0 0,-1 1 0 0 0,1-1 0 0 0,-1 1 0 0 0,0 0 0 0 0,0 1-1 0 0,0-1 1 0 0,-1 1 0 0 0,1-1 0 0 0,-1 1 0 0 0,0 0 0 0 0,0 0 0 0 0,0 1 0 0 0,-1-1 0 0 0,1 0-1 0 0,-1 1 1 0 0,0 0 0 0 0,2 7 0 0 0,1 3 3 0 0,-1 1-1 0 0,0-1 1 0 0,-1 1 0 0 0,1 21-1 0 0,-4-10-97 0 0,-2-1 1 0 0,0 1-1 0 0,-1 0 1 0 0,-2-1-1 0 0,-1 0 0 0 0,-1 0 1 0 0,-1 0-1 0 0,-1-1 0 0 0,-2 0 1 0 0,0-1-1 0 0,-1 0 0 0 0,-2-1 1 0 0,-31 41-1 0 0,43-61 78 0 0,0-1 0 0 0,0 1 0 0 0,0-1 0 0 0,-1 0 0 0 0,1 0-1 0 0,-1 0 1 0 0,1 0 0 0 0,-1 0 0 0 0,-5 2 0 0 0,7-4 32 0 0,1 0-1 0 0,-1 1 0 0 0,0-1 1 0 0,1 0-1 0 0,-1 0 0 0 0,0 0 1 0 0,1 0-1 0 0,-1 0 0 0 0,0 0 1 0 0,1 0-1 0 0,-1 0 0 0 0,0 0 1 0 0,1-1-1 0 0,-1 1 1 0 0,0 0-1 0 0,1 0 0 0 0,-1-1 1 0 0,0 1-1 0 0,1 0 0 0 0,-1-1 1 0 0,1 1-1 0 0,-1 0 0 0 0,0-1 1 0 0,1 1-1 0 0,-1-1 0 0 0,1 1 1 0 0,-1-1-1 0 0,1 1 1 0 0,0-1-1 0 0,-1 1 0 0 0,1-1 1 0 0,-1 0-1 0 0,1 1 0 0 0,0-1 1 0 0,0 1-1 0 0,-1-1 0 0 0,1 0 1 0 0,0 1-1 0 0,0-1 0 0 0,0 0 1 0 0,0 1-1 0 0,0-1 0 0 0,0 0 1 0 0,0 0-1 0 0,0 1 1 0 0,0-2-1 0 0,0 1 12 0 0,0 1 0 0 0,0-1 0 0 0,0 1 0 0 0,0-1 0 0 0,1 1 0 0 0,-1-1 0 0 0,0 1 1 0 0,0 0-1 0 0,0-1 0 0 0,1 1 0 0 0,-1-1 0 0 0,0 1 0 0 0,1-1 0 0 0,-1 1 0 0 0,0 0 0 0 0,1-1 0 0 0,-1 1 0 0 0,1 0 0 0 0,-1-1 1 0 0,0 1-1 0 0,1 0 0 0 0,-1-1 0 0 0,1 1 0 0 0,-1 0 0 0 0,1 0 0 0 0,-1 0 0 0 0,1-1 0 0 0,-1 1 0 0 0,1 0 0 0 0,-1 0 0 0 0,1 0 0 0 0,-1 0 1 0 0,1 0-1 0 0,-1 0 0 0 0,1 0 0 0 0,-1 0 0 0 0,1 0 0 0 0,0 1 0 0 0,25 0 33 0 0,-24 0-31 0 0,21 3 2 0 0,-1 2 0 0 0,-1 1 0 0 0,1 0 0 0 0,23 13 0 0 0,-25-11-481 0 0,0-1 0 0 0,1 0 0 0 0,0-2 0 0 0,35 7 0 0 0,-49-12-289 0 0,1 0 0 0 0,-1-1-1 0 0,1-1 1 0 0,-1 1 0 0 0,0-1-1 0 0,1 0 1 0 0,8-3 0 0 0,-8 1-504 0 0,-1 1-1 0 0,0-1 1 0 0,0-1 0 0 0,0 0-1 0 0,-1 0 1 0 0,1 0 0 0 0,-1 0 0 0 0,7-7-1 0 0,25-25-396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54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0 7027 0 0,'0'0'9839'0'0,"-17"11"-8529"0"0,16-9-1278 0 0,-16 8 199 0 0,1 1 0 0 0,0 1 0 0 0,1 1 0 0 0,1 0 0 0 0,0 0 0 0 0,-22 31 0 0 0,-1 13 441 0 0,2 3 0 0 0,4 1 0 0 0,2 1-1 0 0,2 1 1 0 0,4 2 0 0 0,-16 69 0 0 0,5 18-156 0 0,-23 240 1 0 0,45-234-590 0 0,11-131-482 0 0,2 0 1 0 0,0 0-1 0 0,10 44 0 0 0,-11-67 300 0 0,1-1-1 0 0,0 0 0 0 0,0 1 0 0 0,0-1 0 0 0,0 0 1 0 0,1 0-1 0 0,-1 0 0 0 0,1 0 0 0 0,0 0 1 0 0,0 0-1 0 0,0 0 0 0 0,0 0 0 0 0,0-1 0 0 0,1 1 1 0 0,-1-1-1 0 0,1 0 0 0 0,3 3 0 0 0,-4-4-140 0 0,0 0 1 0 0,1-1-1 0 0,-1 1 0 0 0,0-1 0 0 0,1 1 1 0 0,-1-1-1 0 0,0 0 0 0 0,1 0 0 0 0,-1 0 1 0 0,0 0-1 0 0,1 0 0 0 0,-1-1 0 0 0,0 1 1 0 0,1-1-1 0 0,-1 0 0 0 0,0 1 0 0 0,0-1 1 0 0,0 0-1 0 0,1 0 0 0 0,-1 0 0 0 0,0-1 0 0 0,0 1 1 0 0,-1 0-1 0 0,1-1 0 0 0,0 1 0 0 0,1-3 1 0 0,36-35-5573 0 0,7-12 4596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55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67 16600 0 0,'0'0'5680'0'0,"-22"16"-5635"0"0,0-1-27 0 0,8-7 6 0 0,1 1-1 0 0,1 0 0 0 0,-1 1 0 0 0,1 0 0 0 0,1 1 1 0 0,0 0-1 0 0,1 1 0 0 0,0 0 0 0 0,-10 16 1 0 0,5 1 126 0 0,1 0 1 0 0,1 0 0 0 0,2 2-1 0 0,0-1 1 0 0,3 1-1 0 0,0 1 1 0 0,2-1 0 0 0,1 1-1 0 0,2 0 1 0 0,1 60-1 0 0,2-84-149 0 0,0 1-1 0 0,1 0 1 0 0,0-1-1 0 0,1 1 1 0 0,2 10 0 0 0,-3-17-2 0 0,0 1 1 0 0,0-1 0 0 0,0 0 0 0 0,0 1 0 0 0,1-1 0 0 0,-1 0 0 0 0,0 0-1 0 0,1 0 1 0 0,0 0 0 0 0,-1 0 0 0 0,1-1 0 0 0,0 1 0 0 0,0 0 0 0 0,0-1-1 0 0,0 0 1 0 0,0 1 0 0 0,1-1 0 0 0,-1 0 0 0 0,0 0 0 0 0,0 0 0 0 0,1 0 0 0 0,3 0-1 0 0,2 0 0 0 0,0 0-1 0 0,0 0 1 0 0,-1-1-1 0 0,1-1 1 0 0,0 0-1 0 0,0 0 1 0 0,0 0-1 0 0,-1-1 1 0 0,1 0-1 0 0,-1 0 1 0 0,1-1-1 0 0,-1 0 1 0 0,0 0-1 0 0,9-6 1 0 0,9-6-11 0 0,-2-1 0 0 0,36-29 0 0 0,-20 11-9 0 0,-1-2-1 0 0,-2-1 1 0 0,55-74 0 0 0,-74 88 151 0 0,-2-1 0 0 0,0-1 0 0 0,-2 0 0 0 0,0-1 0 0 0,-2-1 0 0 0,-1 0 0 0 0,-1 0 1 0 0,8-40-1 0 0,-17 65-143 0 0,2-22 672 0 0,-5 18-225 0 0,-6 12-279 0 0,4 2-153 0 0,-1 0 0 0 0,2 0 0 0 0,-1 0 0 0 0,1 1 1 0 0,0 0-1 0 0,0 0 0 0 0,1 0 0 0 0,1 0 0 0 0,-1 0 1 0 0,-1 19-1 0 0,1 10-8 0 0,1 55 1 0 0,2-60 8 0 0,-1 6 6 0 0,0-26-10 0 0,0 0-1 0 0,1 0 1 0 0,0 1-1 0 0,1-1 1 0 0,1 0-1 0 0,0 0 1 0 0,7 22-1 0 0,-9-33 1 0 0,1-1-1 0 0,0 1 1 0 0,0 0-1 0 0,0 0 1 0 0,0-1 0 0 0,0 1-1 0 0,0 0 1 0 0,0-1-1 0 0,1 1 1 0 0,-1-1 0 0 0,1 1-1 0 0,-1-1 1 0 0,1 0-1 0 0,0 0 1 0 0,-1 0-1 0 0,1 1 1 0 0,0-2 0 0 0,0 1-1 0 0,-1 0 1 0 0,1 0-1 0 0,0-1 1 0 0,2 1 0 0 0,0 0 19 0 0,-1-1 1 0 0,0 0 0 0 0,1-1-1 0 0,-1 1 1 0 0,1 0 0 0 0,-1-1 0 0 0,0 0-1 0 0,1 0 1 0 0,-1 0 0 0 0,0 0 0 0 0,0-1-1 0 0,3-1 1 0 0,9-5 184 0 0,-1-2 0 0 0,-1 0 1 0 0,1 0-1 0 0,11-13 0 0 0,-23 21-155 0 0,50-51 374 0 0,-3-2-1 0 0,-2-2 1 0 0,-3-1-1 0 0,48-85 1 0 0,-83 129-386 0 0,-1-1 0 0 0,0 1-1 0 0,-1-1 1 0 0,0-1 0 0 0,-2 0 0 0 0,5-18 0 0 0,-9 33-43 0 0,-1 1 1 0 0,0 0-1 0 0,0-1 1 0 0,0 1-1 0 0,0 0 1 0 0,0-1-1 0 0,0 1 1 0 0,0-1-1 0 0,0 1 1 0 0,0 0-1 0 0,0-1 1 0 0,0 1-1 0 0,0-1 1 0 0,0 1-1 0 0,0 0 1 0 0,0-1-1 0 0,0 1 1 0 0,-1 0-1 0 0,1-1 1 0 0,0 1-1 0 0,0 0 1 0 0,0-1-1 0 0,-1 1 1 0 0,1 0-1 0 0,0-1 1 0 0,0 1-1 0 0,-1 0 1 0 0,1-1-1 0 0,0 1 1 0 0,0 0-1 0 0,-1 0 1 0 0,1 0-1 0 0,-1-1 1 0 0,-14 3-518 0 0,-13 13-852 0 0,17-6 28 0 0,-1 2 0 0 0,1 0 0 0 0,1 0 0 0 0,-15 21 0 0 0,17-19-2571 0 0,0-1 0 0 0,-10 23 0 0 0,8-6-4372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55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616 17 2929 0 0,'0'0'15629'0'0,"-2"-4"-15448"0"0,-6-8-121 0 0,1 13-36 0 0,-8 33 13 0 0,14-32-35 0 0,-12 42 130 0 0,1 2 1 0 0,2-1-1 0 0,-5 73 1 0 0,-9 38 225 0 0,18-127-184 0 0,-2 0-1 0 0,-1-1 1 0 0,-1-1 0 0 0,-2 0-1 0 0,0 0 1 0 0,-23 34-1 0 0,25-45-106 0 0,-1-1 0 0 0,-1 0 0 0 0,0 0 0 0 0,-1-2-1 0 0,-1 1 1 0 0,0-2 0 0 0,0 0 0 0 0,-1-1 0 0 0,-1 0 0 0 0,0-1-1 0 0,-18 8 1 0 0,27-14-67 0 0,-1-1 0 0 0,1-1-1 0 0,-1 0 1 0 0,1 0 0 0 0,-1 0-1 0 0,0-1 1 0 0,1 0 0 0 0,-1 0 0 0 0,0-1-1 0 0,0 0 1 0 0,0 0 0 0 0,0-1-1 0 0,1 0 1 0 0,-1-1 0 0 0,-9-2-1 0 0,12 2-90 0 0,-1 0-1 0 0,1-1 0 0 0,-1 0 0 0 0,1 0 1 0 0,0 0-1 0 0,0-1 0 0 0,1 1 0 0 0,-1-1 1 0 0,1 0-1 0 0,0-1 0 0 0,0 1 0 0 0,0-1 1 0 0,0 1-1 0 0,1-1 0 0 0,0 0 0 0 0,0-1 1 0 0,0 1-1 0 0,1 0 0 0 0,-1-1 0 0 0,-1-9 1 0 0,-1-7-1295 0 0,1 1 0 0 0,0-1 0 0 0,2 0 0 0 0,1 0 0 0 0,2-34 0 0 0,19-109-7853 0 0,-6 83 8367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55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2 180 4658 0 0,'0'0'12598'0'0,"-1"-17"-10987"0"0,2-53-309 0 0,-1 68-1238 0 0,0 0-1 0 0,1 0 1 0 0,-1 1 0 0 0,1-1-1 0 0,-1 0 1 0 0,1 0-1 0 0,0 1 1 0 0,0-1 0 0 0,-1 0-1 0 0,1 1 1 0 0,1-1-1 0 0,-1 1 1 0 0,0-1 0 0 0,0 1-1 0 0,0-1 1 0 0,1 1-1 0 0,-1 0 1 0 0,1 0-1 0 0,-1 0 1 0 0,1 0 0 0 0,-1 0-1 0 0,1 0 1 0 0,0 0-1 0 0,0 0 1 0 0,-1 1 0 0 0,1-1-1 0 0,0 1 1 0 0,0-1-1 0 0,0 1 1 0 0,3-1 0 0 0,3 0 83 0 0,41-9 267 0 0,0 2 0 0 0,1 3 1 0 0,61 0-1 0 0,-58 3-177 0 0,141-7 360 0 0,380-4-1272 0 0,-563 13 437 0 0,4-1-561 0 0,0 2 0 0 0,1 0-1 0 0,-1 0 1 0 0,0 2 0 0 0,0 0 0 0 0,27 9 0 0 0,-27 0-1943 0 0,-14-11 2430 0 0,-1 0 0 0 0,0 0 0 0 0,0 0 0 0 0,0 0 1 0 0,1 0-1 0 0,-1 0 0 0 0,0 0 0 0 0,-1 0 0 0 0,1 0 0 0 0,0 0 1 0 0,0 0-1 0 0,0 0 0 0 0,0 0 0 0 0,-1 0 0 0 0,1 0 0 0 0,0 0 1 0 0,-1 0-1 0 0,1 0 0 0 0,-1 0 0 0 0,1 0 0 0 0,-1-1 1 0 0,0 1-1 0 0,1 0 0 0 0,-1 0 0 0 0,0 0 0 0 0,1-1 0 0 0,-1 1 1 0 0,0-1-1 0 0,-1 2 0 0 0,-30 20-3372 0 0,26-19 3354 0 0,-36 23-262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10:32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0 4386 0 0,'0'0'16584'0'0,"17"19"-15611"0"0,-2-3-724 0 0,-3-5-66 0 0,0 1-1 0 0,-1 1 0 0 0,-1 0 0 0 0,0 1 0 0 0,-1 0 1 0 0,0 0-1 0 0,-1 1 0 0 0,8 19 0 0 0,5 26 159 0 0,-1 0 0 0 0,-4 1-1 0 0,-2 1 1 0 0,-3 0 0 0 0,-2 1-1 0 0,-4 0 1 0 0,-2 0 0 0 0,-2 0-1 0 0,-4 1 1 0 0,-2-1 0 0 0,-3-1-1 0 0,-20 76 1 0 0,5-62-307 0 0,-4 0 1 0 0,-3-2-1 0 0,-3-1 0 0 0,-3-1 0 0 0,-4-3 1 0 0,-87 118-1 0 0,75-127-183 0 0,48-55-152 0 0,0-2 0 0 0,0 1 0 0 0,0 0 0 0 0,-1-1 0 0 0,1 0 0 0 0,-1 0 0 0 0,0 0 0 0 0,0-1 0 0 0,0 1-1 0 0,-1-1 1 0 0,-8 2 0 0 0,14-4 147 0 0,-1 0-1 0 0,1 0 1 0 0,-1 1-1 0 0,1-1 1 0 0,0 0-1 0 0,-1 0 1 0 0,1 0-1 0 0,-1 0 1 0 0,1 0-1 0 0,-1 0 1 0 0,1 0-1 0 0,0 0 1 0 0,-1-1-1 0 0,1 1 1 0 0,-1 0-1 0 0,1 0 1 0 0,-1 0-1 0 0,1 0 1 0 0,0 0-1 0 0,-1-1 1 0 0,1 1-1 0 0,0 0 1 0 0,-1 0-1 0 0,1-1 1 0 0,0 1-1 0 0,-1 0 1 0 0,1-1-1 0 0,0 1 1 0 0,0 0-1 0 0,-1-1 0 0 0,1 1 1 0 0,0 0-1 0 0,0-1 1 0 0,-1 1-1 0 0,1-1 1 0 0,0 1-1 0 0,0 0 1 0 0,0-1-1 0 0,0 1 1 0 0,0-1-1 0 0,0 1 1 0 0,0-1-1 0 0,0 1 1 0 0,0 0-1 0 0,0-1 1 0 0,0 1-1 0 0,0-1 1 0 0,0 1-1 0 0,0-1 1 0 0,0 1-1 0 0,0 0 1 0 0,0-1-1 0 0,0 1 1 0 0,1-1-1 0 0,-1 1 1 0 0,0 0-1 0 0,0-1 1 0 0,1 0-1 0 0,5-18-6024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56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0 268 8100 0 0,'0'0'12718'0'0,"21"-14"-11774"0"0,-3 1-684 0 0,-1 1 24 0 0,0 0-1 0 0,0 2 0 0 0,1 0 1 0 0,1 1-1 0 0,0 0 0 0 0,27-7 1 0 0,109-21 1468 0 0,254-26 0 0 0,-87 17-2839 0 0,-304 43 580 0 0,44-7-1319 0 0,-21 7-3010 0 0,-41 3 4456 0 0,1 0 253 0 0,-1 0 0 0 0,0 0 0 0 0,0 0 0 0 0,0 0 0 0 0,0 0 0 0 0,0 0 0 0 0,1 0 1 0 0,-1 0-1 0 0,0 0 0 0 0,0 0 0 0 0,0 0 0 0 0,0 0 0 0 0,1 0 0 0 0,-1 0 0 0 0,0 0 1 0 0,0 0-1 0 0,0 0 0 0 0,-6 15-8523 0 0,-22 5 3196 0 0,-10 3 4233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56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140 199 6467 0 0,'0'0'14580'0'0,"0"-17"-13868"0"0,-1 5-552 0 0,0 8-112 0 0,1 0 0 0 0,-1 0 0 0 0,1 0 0 0 0,0 0 0 0 0,0 0 0 0 0,0 0 0 0 0,0 0 0 0 0,1 0 0 0 0,0 0-1 0 0,0 0 1 0 0,0 0 0 0 0,0 0 0 0 0,1 0 0 0 0,-1 1 0 0 0,1-1 0 0 0,0 0 0 0 0,0 1 0 0 0,0 0 0 0 0,1-1 0 0 0,-1 1 0 0 0,1 0-1 0 0,0 0 1 0 0,0 0 0 0 0,5-4 0 0 0,10-3 71 0 0,0 0 0 0 0,0 0 0 0 0,1 2 0 0 0,1 1 0 0 0,-1 0 0 0 0,1 1 0 0 0,0 1 0 0 0,0 1 1 0 0,1 1-1 0 0,-1 1 0 0 0,1 0 0 0 0,37 3 0 0 0,-53-1-119 0 0,0 1 1 0 0,0 0 0 0 0,0 0 0 0 0,-1 0 0 0 0,1 1 0 0 0,0 0-1 0 0,-1-1 1 0 0,1 1 0 0 0,-1 1 0 0 0,0-1 0 0 0,1 1-1 0 0,-1 0 1 0 0,0 0 0 0 0,-1 0 0 0 0,1 0 0 0 0,0 1-1 0 0,-1-1 1 0 0,0 1 0 0 0,0 0 0 0 0,0 0 0 0 0,0 0-1 0 0,-1 1 1 0 0,0-1 0 0 0,0 0 0 0 0,2 6 0 0 0,-2-2 1 0 0,0 0-1 0 0,0 0 1 0 0,-1 0 0 0 0,0 0 0 0 0,-1 0 0 0 0,0 1-1 0 0,0-1 1 0 0,0 0 0 0 0,-1 0 0 0 0,-1 0-1 0 0,1 0 1 0 0,-1 0 0 0 0,-1 0 0 0 0,-4 11 0 0 0,-5 6 3 0 0,0-1 0 0 0,-2-1 1 0 0,-1 0-1 0 0,-1-1 0 0 0,-29 31 1 0 0,-104 89-22 0 0,128-124 3 0 0,-41 27 0 0 0,53-40 1 0 0,-1 0 0 0 0,1 0-1 0 0,-1-1 1 0 0,0 0 0 0 0,0-1 0 0 0,0 0 0 0 0,-17 3 0 0 0,-8-6-31 0 0,32-1 43 0 0,-1 1 0 0 0,1-1-1 0 0,0 0 1 0 0,-1-1-1 0 0,1 1 1 0 0,0 0 0 0 0,0-1-1 0 0,0 0 1 0 0,0 0 0 0 0,0 0-1 0 0,0 0 1 0 0,1 0 0 0 0,-1 0-1 0 0,1-1 1 0 0,-1 1-1 0 0,-2-6 1 0 0,1 3 1 0 0,0-1 0 0 0,1 1-1 0 0,0-1 1 0 0,1 0 0 0 0,-1-1 0 0 0,1 1 0 0 0,1 0-1 0 0,-3-11 1 0 0,3 9 7 0 0,0 0-1 0 0,0 1 1 0 0,1-1-1 0 0,0 0 0 0 0,0 1 1 0 0,0-1-1 0 0,1 0 1 0 0,1 1-1 0 0,-1-1 1 0 0,1 1-1 0 0,1 0 1 0 0,-1-1-1 0 0,1 1 0 0 0,0 0 1 0 0,8-12-1 0 0,-6 13 27 0 0,1 1 0 0 0,-1 0-1 0 0,1 0 1 0 0,-1 0 0 0 0,1 1-1 0 0,1-1 1 0 0,-1 2 0 0 0,1-1-1 0 0,-1 1 1 0 0,1 0 0 0 0,8-3-1 0 0,-2 3 71 0 0,0 0-1 0 0,0 1 1 0 0,0 0-1 0 0,0 1 1 0 0,23 0-1 0 0,4 5 89 0 0,0 1-1 0 0,-1 2 0 0 0,43 14 0 0 0,-72-19-180 0 0,200 48 229 0 0,-173-43-347 0 0,1-2-1 0 0,-1-2 1 0 0,67-3 0 0 0,-90-1-372 0 0,0-1 1 0 0,0-1-1 0 0,0 0 0 0 0,0-1 1 0 0,0 0-1 0 0,0-1 1 0 0,-1-1-1 0 0,0 0 0 0 0,0-1 1 0 0,20-15-1 0 0,-20 12-910 0 0,0 0 0 0 0,-1-1 0 0 0,-1-1 0 0 0,0 1 0 0 0,0-2 0 0 0,-1 0 0 0 0,-1 0-1 0 0,0-1 1 0 0,10-21 0 0 0,8-31-4453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5:57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811 1 2241 0 0,'0'0'18787'0'0,"18"9"-18224"0"0,-9-5-450 0 0,0 0 0 0 0,-1 1 0 0 0,0 0 0 0 0,0 1-1 0 0,0-1 1 0 0,-1 2 0 0 0,1-1 0 0 0,-1 1 0 0 0,-1 0 0 0 0,0 0-1 0 0,0 1 1 0 0,0 0 0 0 0,-1 0 0 0 0,0 0 0 0 0,0 1 0 0 0,3 9-1 0 0,17 53 761 0 0,-4 1 0 0 0,-2 1 0 0 0,15 132-1 0 0,-24-89-486 0 0,-9 203 1 0 0,-8-231-353 0 0,-3-1-1 0 0,-4 0 1 0 0,-4-1 0 0 0,-38 113 0 0 0,32-133-17 0 0,-2 0-1 0 0,-4-1 1 0 0,-2-2 0 0 0,-3-2-1 0 0,-80 106 1 0 0,82-126-28 0 0,-3-2 1 0 0,-1-1-1 0 0,-1-2 0 0 0,-59 42 1 0 0,76-63-375 0 0,0 0 0 0 0,-1-2 0 0 0,0-1 0 0 0,-1-1 0 0 0,-1-1 0 0 0,1-1 0 0 0,-2-1 1 0 0,1-1-1 0 0,-1-1 0 0 0,-48 5 0 0 0,66-10-94 0 0,0-1 1 0 0,0 0-1 0 0,0 0 1 0 0,0-1-1 0 0,0 0 1 0 0,0 0-1 0 0,0-1 1 0 0,1 0-1 0 0,-1 0 1 0 0,-10-5-1 0 0,9 2-729 0 0,0-1 1 0 0,0-1-1 0 0,1 1 0 0 0,0-1 0 0 0,0 0 0 0 0,-9-13 1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6:34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793 36 10165 0 0,'0'0'2900'0'0,"-18"-5"-1604"0"0,4 0-1099 0 0,-2-1 60 0 0,0 1-1 0 0,-1 1 1 0 0,0 1 0 0 0,0 0-1 0 0,-26-1 1 0 0,19 4 70 0 0,0 0-1 0 0,0 2 1 0 0,0 1-1 0 0,1 1 1 0 0,-1 1 0 0 0,1 0-1 0 0,-34 15 1 0 0,46-16-255 0 0,1 0 1 0 0,1 1-1 0 0,-1 1 0 0 0,1 0 1 0 0,0 0-1 0 0,0 1 1 0 0,0 0-1 0 0,1 0 0 0 0,1 1 1 0 0,-1 0-1 0 0,1 0 1 0 0,0 1-1 0 0,1 0 0 0 0,0 0 1 0 0,0 1-1 0 0,1-1 1 0 0,1 1-1 0 0,-6 16 1 0 0,5-10-52 0 0,1 0 1 0 0,1 0 0 0 0,0 1 0 0 0,1-1 0 0 0,1 1-1 0 0,0-1 1 0 0,2 1 0 0 0,0-1 0 0 0,0 1 0 0 0,2-1-1 0 0,0 0 1 0 0,1 0 0 0 0,0 0 0 0 0,1 0 0 0 0,1 0 0 0 0,14 25-1 0 0,41 66 252 0 0,28 57 124 0 0,-62-100-141 0 0,-14-28-42 0 0,-1 2 0 0 0,9 50 0 0 0,-18-69-104 0 0,0-1 0 0 0,-2 1 0 0 0,0 0 1 0 0,-1-1-1 0 0,-1 1 0 0 0,0-1 0 0 0,-5 21 1 0 0,4-33-51 0 0,0 1 0 0 0,0-1 1 0 0,0 1-1 0 0,-1-1 0 0 0,0 0 1 0 0,0 0-1 0 0,-1 0 1 0 0,0 0-1 0 0,0-1 0 0 0,0 1 1 0 0,0-1-1 0 0,-1 0 1 0 0,-6 5-1 0 0,2-4 43 0 0,1 0 1 0 0,-1-1-1 0 0,0 0 1 0 0,0 0-1 0 0,0-1 0 0 0,-1 0 1 0 0,-19 5-1 0 0,-5-3 20 0 0,0-1 1 0 0,0-2-1 0 0,-1-1 0 0 0,-35-3 1 0 0,52 1-112 0 0,0-1 1 0 0,-28-6-1 0 0,40 5-64 0 0,0 1 0 0 0,1-1 0 0 0,-1 1 0 0 0,1-1 0 0 0,-1-1 0 0 0,1 1 0 0 0,0-1 0 0 0,0 0 0 0 0,0 0 0 0 0,0-1 0 0 0,-7-6 0 0 0,11 9-32 0 0,1 1 0 0 0,-1-1 0 0 0,0 0 0 0 0,0 0 0 0 0,1 0 0 0 0,-1 0 0 0 0,1 0 0 0 0,-1 0 0 0 0,1 1 1 0 0,-1-1-1 0 0,1 0 0 0 0,0 0 0 0 0,-1-1 0 0 0,1 1 0 0 0,0 0 0 0 0,0 0 0 0 0,-1 0 0 0 0,1 0 0 0 0,0 0 0 0 0,0 0 1 0 0,1 0-1 0 0,-1 0 0 0 0,0 0 0 0 0,0 0 0 0 0,1-1 0 0 0,0 0-95 0 0,0 0 0 0 0,0 1 0 0 0,0-1 0 0 0,0 0 1 0 0,1 1-1 0 0,-1 0 0 0 0,0-1 0 0 0,1 1 0 0 0,-1 0 0 0 0,1 0 0 0 0,0-1 0 0 0,-1 1 0 0 0,3 0 1 0 0,9-5-1215 0 0,0 1 0 0 0,0 0 0 0 0,18-3 0 0 0,-17 4-211 0 0,42-12-4596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6:34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39 243 8276 0 0,'0'0'5501'0'0,"1"-20"-3799"0"0,8-65-93 0 0,-7 78-1372 0 0,0 1-1 0 0,0-1 1 0 0,0 0 0 0 0,1 1 0 0 0,0 0 0 0 0,0 0-1 0 0,1 0 1 0 0,0 0 0 0 0,0 0 0 0 0,0 1-1 0 0,1 0 1 0 0,-1-1 0 0 0,1 2 0 0 0,0-1 0 0 0,1 1-1 0 0,-1-1 1 0 0,1 2 0 0 0,9-6 0 0 0,-14 8-198 0 0,4-2 32 0 0,0-1 0 0 0,1 1 0 0 0,-1 0 1 0 0,1 1-1 0 0,0-1 0 0 0,0 1 0 0 0,0 0 0 0 0,0 1 0 0 0,0 0 1 0 0,0 0-1 0 0,0 0 0 0 0,1 0 0 0 0,-1 1 0 0 0,0 0 0 0 0,1 0 0 0 0,-1 1 1 0 0,0 0-1 0 0,0 0 0 0 0,0 0 0 0 0,0 1 0 0 0,0 0 0 0 0,0 0 1 0 0,0 0-1 0 0,0 1 0 0 0,-1 0 0 0 0,8 5 0 0 0,-5-2-53 0 0,0 0 0 0 0,-1 1-1 0 0,0 0 1 0 0,0 0 0 0 0,-1 0-1 0 0,0 1 1 0 0,0 0 0 0 0,-1 0 0 0 0,0 1-1 0 0,0-1 1 0 0,-1 1 0 0 0,0 0-1 0 0,0 0 1 0 0,-1 1 0 0 0,-1-1 0 0 0,3 13-1 0 0,-3-4 26 0 0,-1 0 0 0 0,-1 0-1 0 0,0 0 1 0 0,-1 0-1 0 0,-1-1 1 0 0,-1 1 0 0 0,0 0-1 0 0,-2-1 1 0 0,0 0 0 0 0,0 0-1 0 0,-2 0 1 0 0,-9 17 0 0 0,6-14-22 0 0,-2 0 1 0 0,0-1 0 0 0,-1-1-1 0 0,-1 0 1 0 0,-1 0 0 0 0,0-2-1 0 0,-1 0 1 0 0,-1 0 0 0 0,-22 14-1 0 0,32-25-18 0 0,-1 0 1 0 0,0 0-1 0 0,-1-1 0 0 0,1 0 0 0 0,-1 0 1 0 0,0-1-1 0 0,1 0 0 0 0,-2-1 0 0 0,1 0 0 0 0,-17 2 1 0 0,23-4-1 0 0,0 0 0 0 0,0 0 0 0 0,0 0 0 0 0,0-1 0 0 0,0 1 0 0 0,0-1 0 0 0,0 0 0 0 0,1 0 0 0 0,-1 0 0 0 0,0 0 0 0 0,0 0 0 0 0,1 0 0 0 0,-1-1 0 0 0,0 1 0 0 0,1-1 0 0 0,0 0 0 0 0,-1 0 0 0 0,1 0 0 0 0,0 0 0 0 0,0 0 0 0 0,0-1 0 0 0,0 1 0 0 0,0 0 0 0 0,1-1 0 0 0,-1 1 0 0 0,1-1 0 0 0,0 0 0 0 0,-1 0 0 0 0,1 1 0 0 0,0-1 0 0 0,1 0 0 0 0,-1 0 0 0 0,0 0 0 0 0,1 0 0 0 0,0 0 0 0 0,0-5 0 0 0,-1 3 1 0 0,0 0 0 0 0,1 0 0 0 0,0 0 1 0 0,0 0-1 0 0,1 0 0 0 0,-1 0 0 0 0,1 0 0 0 0,0 0 0 0 0,0 0 1 0 0,1 1-1 0 0,-1-1 0 0 0,1 0 0 0 0,0 1 0 0 0,1-1 0 0 0,2-4 1 0 0,-2 6 12 0 0,0 0 1 0 0,0 0 0 0 0,0 0-1 0 0,0 1 1 0 0,1-1-1 0 0,-1 1 1 0 0,1-1 0 0 0,0 1-1 0 0,-1 0 1 0 0,1 1 0 0 0,0-1-1 0 0,0 1 1 0 0,1-1 0 0 0,-1 1-1 0 0,0 1 1 0 0,0-1 0 0 0,9 0-1 0 0,2 0 13 0 0,0 1 0 0 0,0 1 0 0 0,0 0 0 0 0,0 1 0 0 0,0 0-1 0 0,-1 2 1 0 0,1-1 0 0 0,-1 2 0 0 0,18 7 0 0 0,14 7-25 0 0,-13-6-148 0 0,0-2-1 0 0,1-1 0 0 0,0-2 1 0 0,0-1-1 0 0,1-2 0 0 0,-1-1 0 0 0,42-1 1 0 0,-52-4-817 0 0,-1-1-1 0 0,0-1 1 0 0,0-1 0 0 0,38-12 0 0 0,-41 9-931 0 0,-1-1 1 0 0,0 0-1 0 0,-1-2 1 0 0,1 0-1 0 0,29-23 1 0 0,10-16-6031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6:35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497 100 7059 0 0,'0'0'10800'0'0,"-10"-16"-8871"0"0,-34-51-195 0 0,43 66-1673 0 0,1 0-1 0 0,-1 0 1 0 0,0 0 0 0 0,0 0-1 0 0,0 0 1 0 0,0 0 0 0 0,0 0-1 0 0,0 0 1 0 0,0 0 0 0 0,0 0-1 0 0,0 0 1 0 0,0 1 0 0 0,-1-1-1 0 0,1 0 1 0 0,0 1 0 0 0,0-1-1 0 0,-1 1 1 0 0,1 0 0 0 0,0-1-1 0 0,-1 1 1 0 0,1 0 0 0 0,-1 0 0 0 0,1 0-1 0 0,0 0 1 0 0,-1 0 0 0 0,1 0-1 0 0,0 0 1 0 0,-1 0 0 0 0,1 1-1 0 0,0-1 1 0 0,-1 0 0 0 0,1 1-1 0 0,0-1 1 0 0,-1 1 0 0 0,1 0-1 0 0,0-1 1 0 0,0 1 0 0 0,0 0-1 0 0,0 0 1 0 0,-1-1 0 0 0,0 3-1 0 0,-2-1 84 0 0,-6 7-18 0 0,-1-1 0 0 0,2 1-1 0 0,-1 0 1 0 0,1 1 0 0 0,1 0 0 0 0,0 1 0 0 0,0-1 0 0 0,-8 18 0 0 0,-48 103 160 0 0,59-117-230 0 0,-44 111 130 0 0,6 3 1 0 0,6 1-1 0 0,5 2 0 0 0,-19 179 0 0 0,51-309-186 0 0,-16 168 16 0 0,15-143-19 0 0,1 0-1 0 0,1 0 0 0 0,2 0 0 0 0,8 36 1 0 0,-9-54-60 0 0,0-1 0 0 0,0 1-1 0 0,1-1 1 0 0,0 0 0 0 0,1 0 0 0 0,-1 0 0 0 0,1 0 0 0 0,1 0 0 0 0,-1-1 0 0 0,1 0 0 0 0,0 0 0 0 0,1 0 0 0 0,9 8 0 0 0,-10-11-122 0 0,0 1-1 0 0,1-1 0 0 0,0 0 0 0 0,-1 0 1 0 0,1-1-1 0 0,0 0 0 0 0,0 0 0 0 0,1 0 0 0 0,-1-1 1 0 0,0 0-1 0 0,0 0 0 0 0,1 0 0 0 0,-1-1 1 0 0,1 0-1 0 0,-1 0 0 0 0,0-1 0 0 0,8-1 1 0 0,0-1-441 0 0,0-1 1 0 0,-1-1-1 0 0,1 0 1 0 0,-1-1-1 0 0,-1 0 1 0 0,1-1 0 0 0,-1 0-1 0 0,0-1 1 0 0,-1 0-1 0 0,19-18 1 0 0,5-8-4677 0 0,55-71 1 0 0,-20 13 904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6:35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84 6467 0 0,'0'0'14033'0'0,"-21"4"-12832"0"0,-7 1-777 0 0,-36 11 0 0 0,59-14-345 0 0,0 0-1 0 0,0 1 1 0 0,0-1-1 0 0,1 1 1 0 0,-1 0-1 0 0,1 0 1 0 0,-1 1-1 0 0,1-1 1 0 0,0 1-1 0 0,1 0 1 0 0,-1 0-1 0 0,1 0 1 0 0,0 0-1 0 0,0 1 1 0 0,0 0-1 0 0,0-1 1 0 0,-2 8-1 0 0,-2 0 107 0 0,-3 9 54 0 0,0 0 0 0 0,2 0 0 0 0,0 1 0 0 0,1 0-1 0 0,1 1 1 0 0,-5 45 0 0 0,8-30-147 0 0,1 0 1 0 0,2 0-1 0 0,7 54 0 0 0,-5-79-84 0 0,0 0 0 0 0,0-1 0 0 0,1 1 0 0 0,1-1 0 0 0,0 0 0 0 0,0 0 0 0 0,2 0 0 0 0,-1-1 0 0 0,1 1 0 0 0,14 17 0 0 0,-16-24-6 0 0,0-1 1 0 0,1 1-1 0 0,-1-1 0 0 0,1 0 1 0 0,0 0-1 0 0,1 0 0 0 0,-1-1 1 0 0,0 0-1 0 0,1 0 0 0 0,0 0 1 0 0,0-1-1 0 0,0 0 0 0 0,0 0 1 0 0,0 0-1 0 0,0-1 0 0 0,0 0 1 0 0,1 0-1 0 0,-1 0 0 0 0,0-1 1 0 0,1 0-1 0 0,-1-1 0 0 0,0 1 1 0 0,11-3-1 0 0,-1-1 25 0 0,-1-1 0 0 0,1 0-1 0 0,-1-1 1 0 0,0-1 0 0 0,0 0-1 0 0,0-1 1 0 0,-1-1 0 0 0,-1 0 0 0 0,25-21-1 0 0,-8 2 97 0 0,-1 0-1 0 0,48-63 1 0 0,-53 57-47 0 0,-2 0 0 0 0,-1-2 0 0 0,20-45 0 0 0,-24 35 111 0 0,-13 34 112 0 0,-1 1 0 0 0,0-1 1 0 0,-1 0-1 0 0,-1 0 0 0 0,1-18 0 0 0,-2 30-292 0 0,0-1-1 0 0,0 1 1 0 0,0 0-1 0 0,0 0 1 0 0,0-1-1 0 0,0 1 0 0 0,0 0 1 0 0,0 0-1 0 0,0-1 1 0 0,0 1-1 0 0,0 0 1 0 0,0 0-1 0 0,0 0 0 0 0,0-1 1 0 0,0 1-1 0 0,0 0 1 0 0,0 0-1 0 0,-1-1 1 0 0,1 1-1 0 0,0 0 0 0 0,0 0 1 0 0,0 0-1 0 0,0-1 1 0 0,0 1-1 0 0,-1 0 1 0 0,1 0-1 0 0,0 0 0 0 0,0 0 1 0 0,0 0-1 0 0,0-1 1 0 0,-1 1-1 0 0,1 0 1 0 0,0 0-1 0 0,0 0 0 0 0,-1 0 1 0 0,1 0-1 0 0,0 0 1 0 0,0 0-1 0 0,0 0 1 0 0,-1 0-1 0 0,1 0 1 0 0,-12 5 301 0 0,-7 15 50 0 0,10-5-360 0 0,2 1 1 0 0,0 0 0 0 0,0 1-1 0 0,2-1 1 0 0,0 1 0 0 0,1 0-1 0 0,0 1 1 0 0,2-1 0 0 0,0 1-1 0 0,1-1 1 0 0,0 1 0 0 0,2-1-1 0 0,3 25 1 0 0,-3-36 0 0 0,0-1 1 0 0,1 1-1 0 0,-1-1 0 0 0,1 0 0 0 0,0 1 0 0 0,1-1 0 0 0,-1 0 1 0 0,1 0-1 0 0,0 0 0 0 0,0-1 0 0 0,1 1 0 0 0,-1-1 0 0 0,1 1 1 0 0,0-1-1 0 0,0 0 0 0 0,1-1 0 0 0,-1 1 0 0 0,1-1 1 0 0,0 0-1 0 0,-1 0 0 0 0,2 0 0 0 0,-1-1 0 0 0,0 0 0 0 0,0 0 1 0 0,1 0-1 0 0,-1 0 0 0 0,8 0 0 0 0,2 1 9 0 0,0-1-1 0 0,1-1 1 0 0,-1-1 0 0 0,1 0-1 0 0,-1-1 1 0 0,0 0 0 0 0,1-1-1 0 0,-1-1 1 0 0,15-5 0 0 0,3-3 149 0 0,0-1 1 0 0,0-2 0 0 0,-1-1 0 0 0,-1-1 0 0 0,-1-2-1 0 0,48-37 1 0 0,-54 36-1 0 0,-2-1-1 0 0,0-1 1 0 0,-1 0-1 0 0,-1-2 1 0 0,-1-1-1 0 0,-1 0 1 0 0,-1-1-1 0 0,16-32 1 0 0,-26 41-152 0 0,0 0 0 0 0,-1 0 1 0 0,0 0-1 0 0,-2-1 0 0 0,5-26 1 0 0,-8 38-7 0 0,-1 0 1 0 0,1 1 0 0 0,-1-1 0 0 0,0 0 0 0 0,0 1 0 0 0,0-1 0 0 0,-1 0 0 0 0,1 1 0 0 0,-1-1 0 0 0,0 1-1 0 0,-1-1 1 0 0,1 1 0 0 0,-1-1 0 0 0,0 1 0 0 0,0 0 0 0 0,0 0 0 0 0,-1 0 0 0 0,1 0 0 0 0,-1 0 0 0 0,0 0-1 0 0,0 1 1 0 0,0 0 0 0 0,-1-1 0 0 0,-6-4 0 0 0,9 7-92 0 0,-1 0-1 0 0,1 0 1 0 0,0 0-1 0 0,-1 0 1 0 0,1 0 0 0 0,0 1-1 0 0,-1-1 1 0 0,1 0 0 0 0,-1 1-1 0 0,0-1 1 0 0,1 1-1 0 0,-1 0 1 0 0,1-1 0 0 0,-1 1-1 0 0,0 0 1 0 0,1 0 0 0 0,-1 0-1 0 0,1 0 1 0 0,-1 0-1 0 0,0 1 1 0 0,1-1 0 0 0,-1 0-1 0 0,1 1 1 0 0,-1-1-1 0 0,1 1 1 0 0,-1 0 0 0 0,1-1-1 0 0,-1 1 1 0 0,1 0 0 0 0,-1 0-1 0 0,1 0 1 0 0,0 0-1 0 0,0 0 1 0 0,-1 0 0 0 0,1 0-1 0 0,0 0 1 0 0,0 1-1 0 0,0-1 1 0 0,0 0 0 0 0,1 1-1 0 0,-1-1 1 0 0,0 1 0 0 0,0-1-1 0 0,1 1 1 0 0,-1-1-1 0 0,0 3 1 0 0,-9 38-6283 0 0,8-4-3752 0 0,2-20-579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6:35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57 140 5667 0 0,'0'0'5005'0'0,"5"-19"-1228"0"0,13-62-879 0 0,-18 79-2696 0 0,1 0-1 0 0,0-1 1 0 0,-1 1 0 0 0,1 0 0 0 0,0-1 0 0 0,0 1 0 0 0,0 0 0 0 0,1 0 0 0 0,-1 0 0 0 0,0 0 0 0 0,1 0 0 0 0,0 0 0 0 0,-1 0-1 0 0,1 1 1 0 0,3-4 0 0 0,-3 5-96 0 0,-1-1 0 0 0,1 0 0 0 0,-1 1 0 0 0,1-1 0 0 0,-1 1 0 0 0,1 0 0 0 0,-1 0 0 0 0,1-1 0 0 0,-1 1 0 0 0,1 0 0 0 0,-1 0 0 0 0,1 0 0 0 0,0 1 0 0 0,-1-1-1 0 0,1 0 1 0 0,-1 0 0 0 0,1 1 0 0 0,1 0 0 0 0,3 2 143 0 0,1 1 0 0 0,0-1 0 0 0,-1 1 0 0 0,0 1 0 0 0,0-1 0 0 0,10 10 0 0 0,-15-13-219 0 0,24 24 388 0 0,-1 1-1 0 0,-1 1 1 0 0,-1 1-1 0 0,-2 1 1 0 0,-1 1-1 0 0,-1 1 1 0 0,-1 0 0 0 0,-2 1-1 0 0,20 62 1 0 0,-18-32-161 0 0,-2 0 1 0 0,-2 1 0 0 0,-4 0-1 0 0,3 102 1 0 0,-10-112-193 0 0,-2 1-1 0 0,-3-1 1 0 0,-2 0-1 0 0,-14 65 1 0 0,-4-36-25 0 0,-3-1 0 0 0,-47 98 0 0 0,23-79-27 0 0,-38 42 8 0 0,73-122-71 0 0,-1 0 1 0 0,0-1-1 0 0,-2-1 1 0 0,-28 25-1 0 0,40-39-119 0 0,1 0-1 0 0,-1 0 0 0 0,0-1 0 0 0,0 0 1 0 0,-12 5-1 0 0,17-8 123 0 0,1 1-1 0 0,-1-1 1 0 0,0 0-1 0 0,0 0 1 0 0,0 1 0 0 0,0-1-1 0 0,1 0 1 0 0,-1 0 0 0 0,0 0-1 0 0,0 0 1 0 0,0 0-1 0 0,0 0 1 0 0,0 0 0 0 0,1 0-1 0 0,-1 0 1 0 0,0-1 0 0 0,0 1-1 0 0,0 0 1 0 0,0-1 0 0 0,1 1-1 0 0,-1 0 1 0 0,0-1-1 0 0,0 1 1 0 0,1-1 0 0 0,-1 1-1 0 0,0-1 1 0 0,1 1 0 0 0,-1-1-1 0 0,0 0 1 0 0,1 1 0 0 0,-1-1-1 0 0,1 0 1 0 0,-1 1-1 0 0,1-1 1 0 0,0 0 0 0 0,-1 0-1 0 0,1 1 1 0 0,-1-1 0 0 0,1 0-1 0 0,0 0 1 0 0,0 0 0 0 0,0 0-1 0 0,0 1 1 0 0,-1-1-1 0 0,1 0 1 0 0,0 0 0 0 0,0 0-1 0 0,0 0 1 0 0,1 0 0 0 0,-1 1-1 0 0,0-2 1 0 0,1-10-939 0 0,0 0-1 0 0,1 0 1 0 0,0 1 0 0 0,1-1-1 0 0,0 1 1 0 0,9-21 0 0 0,37-65-9169 0 0,-40 79 7784 0 0,30-51-4630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6:36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15175 0 0,'0'0'5784'0'0,"20"-15"-5141"0"0,69-46-136 0 0,-83 58-473 0 0,-1 0 1 0 0,1 0-1 0 0,0 1 1 0 0,0-1-1 0 0,0 1 1 0 0,0 1-1 0 0,1-1 1 0 0,-1 1-1 0 0,0 1 0 0 0,1-1 1 0 0,-1 1-1 0 0,12 1 1 0 0,3-1 50 0 0,28-1-426 0 0,0 1-1 0 0,0 3 1 0 0,0 2-1 0 0,64 15 1 0 0,-113-20 289 0 0,37 13-2689 0 0,-35-12 2056 0 0,-1-1 1 0 0,1 1-1 0 0,-1 0 1 0 0,1 0-1 0 0,-1 1 1 0 0,1-1-1 0 0,-1 0 0 0 0,0 0 1 0 0,0 1-1 0 0,0-1 1 0 0,2 3-1 0 0,-19 7-8314 0 0</inkml:trace>
  <inkml:trace contextRef="#ctx0" brushRef="#br0" timeOffset="1">175 192 6851 0 0,'0'0'20393'0'0,"90"-10"-20136"0"0,-33 6-177 0 0,9 1-64 0 0,10 1-16 0 0,10-4-16 0 0,7-11-897 0 0,-10-5-2144 0 0,-11-18-3778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6:42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1 407 9060 0 0,'0'0'3255'0'0,"24"-15"-2220"0"0,7-4-798 0 0,114-73 1207 0 0,-90 51-118 0 0,-2-2 1 0 0,-3-3-1 0 0,-1-1 1 0 0,44-57-1 0 0,-124 161 1943 0 0,-14 29-3416 0 0,43-82 152 0 0,-104 190 235 0 0,87-154-223 0 0,2 1 1 0 0,2 1-1 0 0,-11 44 0 0 0,8-11-854 0 0,3 1-1 0 0,-8 110 0 0 0,22-138-1024 0 0,2-24 366 0 0,0 20-1586 0 0,-1-42 2508 0 0,0 1 0 0 0,0-1 0 0 0,-1 1-1 0 0,1-1 1 0 0,-1 0 0 0 0,1 1 0 0 0,-1-1-1 0 0,0 0 1 0 0,0 1 0 0 0,0-1 0 0 0,0 0 0 0 0,-3 4-1 0 0,-8 3-4040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10:33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23 529 9909 0 0,'0'0'4962'0'0,"21"5"-3810"0"0,-10-2-1148 0 0,41 10 556 0 0,1-3 0 0 0,60 4 0 0 0,-65-12 357 0 0,85-7 0 0 0,-113 3-628 0 0,-1-2 0 0 0,1 0 0 0 0,-1-1 0 0 0,0-1 0 0 0,0-1 0 0 0,-1 0 0 0 0,21-12 0 0 0,-9 1-132 0 0,-1-1-1 0 0,-1-1 1 0 0,-1-2 0 0 0,-1 0 0 0 0,-1-2 0 0 0,-1-1 0 0 0,-1 0 0 0 0,-1-2 0 0 0,19-32-1 0 0,-36 52-113 0 0,-2 1 0 0 0,1-1 0 0 0,-1 0 0 0 0,0-1-1 0 0,0 1 1 0 0,-1 0 0 0 0,0-1 0 0 0,0 1 0 0 0,-1-1-1 0 0,0 0 1 0 0,-1 1 0 0 0,0-16 0 0 0,0 18-1 0 0,-1-1 0 0 0,-1 1 0 0 0,1 0 0 0 0,-1 0 0 0 0,0 0 0 0 0,0 0 0 0 0,0 0 0 0 0,-1 1 0 0 0,0-1 1 0 0,0 1-1 0 0,0-1 0 0 0,0 1 0 0 0,0 0 0 0 0,-1 0 0 0 0,0 1 0 0 0,0-1 0 0 0,0 1 0 0 0,0 0 0 0 0,-8-4 0 0 0,-3-2 11 0 0,-1 1-1 0 0,0 1 0 0 0,0 1 0 0 0,-1 0 0 0 0,0 1 0 0 0,0 1 0 0 0,0 1 0 0 0,0 0 1 0 0,-1 1-1 0 0,1 1 0 0 0,-1 1 0 0 0,-31 3 0 0 0,26-1-8 0 0,0 2-1 0 0,0 1 1 0 0,1 1-1 0 0,-1 0 1 0 0,1 2-1 0 0,1 1 0 0 0,-1 0 1 0 0,2 2-1 0 0,-25 15 1 0 0,16-4 6 0 0,1 0 0 0 0,1 2 0 0 0,1 1 0 0 0,2 1 0 0 0,0 1 0 0 0,1 1 0 0 0,-22 38 0 0 0,22-28 11 0 0,2 1-1 0 0,1 0 1 0 0,2 2-1 0 0,2 0 0 0 0,-16 64 1 0 0,27-83 4 0 0,0-1-1 0 0,2 1 1 0 0,0 0 0 0 0,2-1 0 0 0,0 1-1 0 0,1 0 1 0 0,5 28 0 0 0,-3-39-33 0 0,0-1 1 0 0,1 0-1 0 0,0 0 0 0 0,0 0 0 0 0,1 0 1 0 0,1-1-1 0 0,0 1 0 0 0,0-1 1 0 0,1 0-1 0 0,0-1 0 0 0,0 0 0 0 0,1 1 1 0 0,0-2-1 0 0,1 1 0 0 0,-1-1 1 0 0,2 0-1 0 0,8 5 0 0 0,1-1-14 0 0,1-1-1 0 0,0-1 1 0 0,1 0 0 0 0,-1-2-1 0 0,1 0 1 0 0,1-2 0 0 0,-1 0-1 0 0,1-1 1 0 0,28 1 0 0 0,26-1-64 0 0,92-7 0 0 0,-137 2 9 0 0,268-21-2686 0 0,-102-6-3574 0 0,-175 24 3238 0 0,35-12 0 0 0,4-10-6283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6:42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42 6691 0 0,'-17'0'4543'0'0,"-6"1"-3397"0"0,-61-1 1246 0 0,21-4 3739 0 0,70 3-1704 0 0,44-2-4185 0 0,426-10 1862 0 0,-49-1-1722 0 0,-321 11-407 0 0,-50 0-633 0 0,0 2-1 0 0,60 7 0 0 0,-114-5 415 0 0,1-1 0 0 0,-1 1-1 0 0,0 0 1 0 0,1 0-1 0 0,-1 0 1 0 0,1 0 0 0 0,-1 0-1 0 0,0 1 1 0 0,0-1-1 0 0,0 1 1 0 0,0 0 0 0 0,0 0-1 0 0,0 0 1 0 0,0 1 0 0 0,-1-1-1 0 0,1 1 1 0 0,-1-1-1 0 0,0 1 1 0 0,0 0 0 0 0,2 3-1 0 0,-3-3-118 0 0,0-1 0 0 0,0 1-1 0 0,0 0 1 0 0,0-1 0 0 0,-1 1 0 0 0,0 0-1 0 0,1 0 1 0 0,-1 0 0 0 0,0 0-1 0 0,0-1 1 0 0,-1 1 0 0 0,1 0 0 0 0,0 0-1 0 0,-1 0 1 0 0,0-1 0 0 0,0 1-1 0 0,0 0 1 0 0,0-1 0 0 0,0 1 0 0 0,0-1-1 0 0,-1 1 1 0 0,1-1 0 0 0,-1 1-1 0 0,0-1 1 0 0,-3 3 0 0 0,-36 33-6747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6:43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328 236 5122 0 0,'0'0'9816'0'0,"6"-20"-8579"0"0,-5 15-1152 0 0,2-9 300 0 0,1 0 1 0 0,1 1-1 0 0,-1 0 0 0 0,2 0 1 0 0,0 0-1 0 0,1 0 0 0 0,0 1 1 0 0,0 0-1 0 0,2 1 1 0 0,-1 0-1 0 0,11-11 0 0 0,-11 16-128 0 0,-1 0 1 0 0,1 1-1 0 0,0 0 0 0 0,0 0 0 0 0,0 0 0 0 0,1 1 0 0 0,10-3 1 0 0,-16 5-240 0 0,0 1-1 0 0,0 0 1 0 0,0 1 0 0 0,0-1 0 0 0,0 0 0 0 0,0 1 0 0 0,0 0 0 0 0,0 0 0 0 0,1 0 0 0 0,-1 0 0 0 0,0 0 0 0 0,0 0 0 0 0,0 1 0 0 0,0 0 0 0 0,0-1 0 0 0,0 1 0 0 0,0 1 0 0 0,0-1-1 0 0,0 0 1 0 0,0 1 0 0 0,0-1 0 0 0,-1 1 0 0 0,1 0 0 0 0,-1 0 0 0 0,4 2 0 0 0,0 4-4 0 0,-1-1-1 0 0,0 1 0 0 0,0 0 1 0 0,0 0-1 0 0,-1 0 1 0 0,-1 1-1 0 0,1 0 1 0 0,-1-1-1 0 0,-1 1 1 0 0,1 0-1 0 0,-2 0 0 0 0,2 11 1 0 0,0 11 76 0 0,-2 1 0 0 0,-3 37 1 0 0,0-46-47 0 0,-1-1 0 0 0,-1 0 0 0 0,-1 0 0 0 0,-1 0 1 0 0,0-1-1 0 0,-2 0 0 0 0,-19 37 0 0 0,11-29-23 0 0,-2 0 0 0 0,-1-2 0 0 0,-1 0 0 0 0,-38 39 0 0 0,5-16-10 0 0,16-16 6 0 0,-2-2 0 0 0,-2-2 0 0 0,-1-2 0 0 0,-55 29 1 0 0,90-54-16 0 0,1 0 0 0 0,-1 0 0 0 0,1-1 0 0 0,-1 0 0 0 0,0-1 0 0 0,0 1 0 0 0,0-1 0 0 0,-9 0 0 0 0,14-1-1 0 0,0 0 1 0 0,0 0-1 0 0,0 0 1 0 0,0-1-1 0 0,-1 1 1 0 0,1-1-1 0 0,0 1 0 0 0,0-1 1 0 0,0 0-1 0 0,0 0 1 0 0,0 0-1 0 0,1 0 1 0 0,-1 0-1 0 0,0 0 0 0 0,0-1 1 0 0,1 1-1 0 0,-1-1 1 0 0,0 1-1 0 0,1-1 1 0 0,0 1-1 0 0,-1-1 0 0 0,1 0 1 0 0,0 0-1 0 0,0 1 1 0 0,0-1-1 0 0,0 0 1 0 0,0 0-1 0 0,0 0 0 0 0,0-4 1 0 0,-1 2-3 0 0,1-1 1 0 0,0 1-1 0 0,1 0 1 0 0,-1-1-1 0 0,1 1 1 0 0,0 0-1 0 0,0-1 1 0 0,0 1-1 0 0,0 0 1 0 0,1-1-1 0 0,0 1 0 0 0,0 0 1 0 0,0 0-1 0 0,0 0 1 0 0,1-1-1 0 0,2-4 1 0 0,0 4 0 0 0,-1 0 1 0 0,1 0-1 0 0,-1 1 1 0 0,1 0-1 0 0,1-1 1 0 0,-1 1-1 0 0,0 1 1 0 0,1-1-1 0 0,0 1 1 0 0,10-6-1 0 0,-1 2 12 0 0,1 1-1 0 0,0 1 0 0 0,0 0 1 0 0,1 1-1 0 0,-1 0 1 0 0,1 2-1 0 0,0 0 0 0 0,18 0 1 0 0,-1 4 46 0 0,0 1 1 0 0,-1 2-1 0 0,0 1 1 0 0,0 2 0 0 0,-1 1-1 0 0,31 14 1 0 0,91 22-550 0 0,-136-42-119 0 0,0 0-1 0 0,1-1 1 0 0,0 0-1 0 0,-1-2 1 0 0,1 0-1 0 0,33-5 1 0 0,-45 3 66 0 0,0 1 1 0 0,0-1 0 0 0,-1 0-1 0 0,1 0 1 0 0,-1-1 0 0 0,0 1-1 0 0,1-1 1 0 0,-1 0-1 0 0,7-7 1 0 0,-4 4-1204 0 0,-1-1 0 0 0,0 0 0 0 0,0-1 0 0 0,10-16-1 0 0,10-19-4265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6:43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53 4834 0 0,'0'0'20516'0'0,"2"6"-20268"0"0,2 8-157 0 0,-1 0-1 0 0,0 0 1 0 0,-1 0-1 0 0,-1 0 1 0 0,-1 1-1 0 0,1-1 1 0 0,-4 20-1 0 0,-21 109 493 0 0,14-92-484 0 0,-4 25-8 0 0,-37 231 0 0 0,48-251-753 0 0,3-56 615 0 0,0 1 0 0 0,0-1 0 0 0,0 0 0 0 0,-1 0 0 0 0,1 1 0 0 0,0-1 0 0 0,0 0 0 0 0,0 1 0 0 0,0-1 0 0 0,0 0 0 0 0,0 1 0 0 0,0-1 0 0 0,0 0 0 0 0,0 1 0 0 0,0-1 0 0 0,0 0 0 0 0,0 0 0 0 0,0 1 0 0 0,1-1 0 0 0,-1 0-1 0 0,0 1 1 0 0,0-1 0 0 0,0 0 0 0 0,0 0 0 0 0,0 1 0 0 0,1-1 0 0 0,-1 0 0 0 0,0 0 0 0 0,0 1 0 0 0,0-1 0 0 0,1 0 0 0 0,-1 0 0 0 0,0 0 0 0 0,0 1 0 0 0,1-1 0 0 0,-1 0 0 0 0,0 0 0 0 0,1 0 0 0 0,-1 0 0 0 0,0 0 0 0 0,0 1 0 0 0,1-1 0 0 0,-1 0 0 0 0,0 0 0 0 0,1 0 0 0 0,-1 0 0 0 0,0 0 0 0 0,1 0 0 0 0,-1 0 0 0 0,0 0 0 0 0,1 0-1 0 0,-1 0 1 0 0,0-1 0 0 0,1 1 0 0 0,-1 0 0 0 0,0 0 0 0 0,0 0 0 0 0,1 0 0 0 0,-1 0 0 0 0,0 0 0 0 0,0-1 0 0 0,1 1 0 0 0,-1 0 0 0 0,1-1 0 0 0,17-17-2424 0 0,4-12-154 0 0,-2 0 0 0 0,-1-1 1 0 0,19-45-1 0 0,39-109-6086 0 0,-70 168 8246 0 0,27-72-392 0 0</inkml:trace>
  <inkml:trace contextRef="#ctx0" brushRef="#br0" timeOffset="1">426 0 3362 0 0,'0'0'17026'0'0,"-9"24"-16426"0"0,-54 142 1009 0 0,47-116-862 0 0,2 5-219 0 0,-2 22-482 0 0,3 1 0 0 0,4 0 0 0 0,2 146 0 0 0,10-203-1253 0 0,-3-21 1113 0 0,0 1 0 0 0,0-1 0 0 0,0 0-1 0 0,0 1 1 0 0,0-1 0 0 0,0 1-1 0 0,0-1 1 0 0,0 0 0 0 0,0 1-1 0 0,0-1 1 0 0,0 0 0 0 0,0 1-1 0 0,0-1 1 0 0,0 0 0 0 0,1 1-1 0 0,-1-1 1 0 0,0 0 0 0 0,0 0-1 0 0,0 1 1 0 0,0-1 0 0 0,1 0 0 0 0,-1 1-1 0 0,0-1 1 0 0,0 0 0 0 0,1 0-1 0 0,-1 1 1 0 0,0-1 0 0 0,0 0-1 0 0,1 0 1 0 0,-1 0 0 0 0,0 0-1 0 0,1 1 1 0 0,-1-1 0 0 0,0 0-1 0 0,1 0 1 0 0,-1 0 0 0 0,0 0-1 0 0,1 0 1 0 0,-1 0 0 0 0,0 0 0 0 0,1 0-1 0 0,-1 0 1 0 0,0 0 0 0 0,1 0-1 0 0,-1 0 1 0 0,0 0 0 0 0,1 0-1 0 0,-1 0 1 0 0,1 0 0 0 0,-1-1-405 0 0,1-1 0 0 0,0 1 0 0 0,-1 0 0 0 0,1-1 0 0 0,-1 1 0 0 0,0 0 0 0 0,1-1 0 0 0,-1 1 0 0 0,0 0 0 0 0,0-1 0 0 0,0 1 0 0 0,0 0 0 0 0,0-1 0 0 0,0 1 0 0 0,0-1 0 0 0,-1 1 0 0 0,1 0 1 0 0,0-1-1 0 0,-1 0 0 0 0,-9-28-5902 0 0,10 30 6245 0 0,-16-35-1442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6:44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1 275 9316 0 0,'0'0'12550'0'0,"15"-102"-10645"0"0,28 87-833 0 0,22 2-239 0 0,13 2-177 0 0,15 5-208 0 0,2 1-320 0 0,2-1-64 0 0,3 2-64 0 0,-5-1-256 0 0,8-7-1569 0 0,-10-10-1952 0 0,-10-8-2770 0 0,-8-14-7908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6:46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491 113 2673 0 0,'0'0'8951'0'0,"3"-16"-7273"0"0,7-49-285 0 0,-9 63-1285 0 0,-1 1 0 0 0,0-1 1 0 0,0 1-1 0 0,0-1 0 0 0,0 1 0 0 0,0-1 1 0 0,0 1-1 0 0,0-1 0 0 0,-1 1 0 0 0,1 0 1 0 0,0-1-1 0 0,-1 1 0 0 0,1-1 0 0 0,-1 1 1 0 0,-1-2-1 0 0,1 2-43 0 0,1 0 0 0 0,-1 1 0 0 0,1-1 1 0 0,-1 1-1 0 0,0-1 0 0 0,1 1 0 0 0,-1 0 0 0 0,0-1 1 0 0,1 1-1 0 0,-1-1 0 0 0,0 1 0 0 0,0 0 0 0 0,0 0 1 0 0,1 0-1 0 0,-1-1 0 0 0,0 1 0 0 0,0 0 0 0 0,0 0 1 0 0,-1 0-1 0 0,-1 1 52 0 0,0-1 1 0 0,0 1-1 0 0,-1 0 0 0 0,1 0 1 0 0,0 0-1 0 0,0 0 0 0 0,0 0 1 0 0,-4 3-1 0 0,-4 4-92 0 0,0 0-1 0 0,1 1 0 0 0,0 0 0 0 0,0 1 0 0 0,1 0 1 0 0,0 1-1 0 0,1 0 0 0 0,0 0 0 0 0,1 0 1 0 0,0 1-1 0 0,-5 13 0 0 0,-5 16 62 0 0,1 1 1 0 0,-11 46-1 0 0,14-32 126 0 0,1 1 0 0 0,3 0 0 0 0,-1 74 0 0 0,8-43 123 0 0,16 130 0 0 0,22 4 186 0 0,-20-139-199 0 0,-3 1-1 0 0,2 104 1 0 0,-14-140-77 0 0,-3 0 1 0 0,-1 0-1 0 0,-12 54 1 0 0,9-75-140 0 0,-5 25 73 0 0,-1-1 0 0 0,-32 79-1 0 0,38-117-169 0 0,0 1-1 0 0,-1-1 0 0 0,0-1 1 0 0,-1 1-1 0 0,0-1 1 0 0,-1-1-1 0 0,0 1 0 0 0,-1-2 1 0 0,-1 1-1 0 0,1-1 0 0 0,-2-1 1 0 0,1 0-1 0 0,-1-1 1 0 0,-17 10-1 0 0,26-17-12 0 0,0 1 0 0 0,0 0 0 0 0,0-1-1 0 0,0 0 1 0 0,0 1 0 0 0,-1-1 0 0 0,1-1 0 0 0,0 1 0 0 0,-1 0 0 0 0,1-1 0 0 0,0 0-1 0 0,-1 0 1 0 0,1 0 0 0 0,-1 0 0 0 0,-5-1 0 0 0,-5-1-146 0 0,14 2 59 0 0,0 0 0 0 0,-1 0 0 0 0,1 0 0 0 0,0 0 0 0 0,-1 0 0 0 0,1 0 0 0 0,0 0 0 0 0,-1 0 0 0 0,1 0 0 0 0,0 0 0 0 0,-1-1 0 0 0,1 1 0 0 0,0 0 0 0 0,-1 0 0 0 0,1 0 0 0 0,0-1 0 0 0,-1 1 0 0 0,1 0 0 0 0,0 0-1 0 0,0-1 1 0 0,0 1 0 0 0,-1 0 0 0 0,1-1 0 0 0,0 1 0 0 0,0 0 0 0 0,0-1 0 0 0,-1 1 0 0 0,1 0 0 0 0,0-1 0 0 0,0 1 0 0 0,0 0 0 0 0,0-1 0 0 0,0 1 0 0 0,0 0 0 0 0,0-1 0 0 0,0 1 0 0 0,0 0 0 0 0,0-1 0 0 0,0 1 0 0 0,0-1 0 0 0,0 1 0 0 0,0 0 0 0 0,0-1 0 0 0,0 1 0 0 0,0 0 0 0 0,1-1 0 0 0,-1 1 0 0 0,0 0 0 0 0,0-1 0 0 0,0 1 0 0 0,1 0 0 0 0,-1 0 0 0 0,0-1 0 0 0,0 1 0 0 0,1 0 0 0 0,-1 0 0 0 0,0-1 0 0 0,0 1 0 0 0,1 0 0 0 0,-1 0 0 0 0,0 0 0 0 0,1-1 0 0 0,-1 1-1 0 0,0 0 1 0 0,1 0 0 0 0,-1 0 0 0 0,1 0 0 0 0,30-1-12907 0 0,-23 1 8663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6:49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203 190 4082 0 0,'0'0'12942'0'0,"-8"-11"-11952"0"0,-30-32-385 0 0,37 42-590 0 0,0 0 1 0 0,0 0-1 0 0,0 1 0 0 0,-1-1 0 0 0,1 0 0 0 0,0 1 0 0 0,0-1 1 0 0,-1 1-1 0 0,1-1 0 0 0,0 1 0 0 0,-1 0 0 0 0,1-1 0 0 0,-1 1 1 0 0,1 0-1 0 0,-1 0 0 0 0,1 0 0 0 0,0 0 0 0 0,-1 0 1 0 0,1 0-1 0 0,-1 1 0 0 0,1-1 0 0 0,0 0 0 0 0,-1 1 0 0 0,1-1 1 0 0,0 1-1 0 0,-1-1 0 0 0,1 1 0 0 0,0 0 0 0 0,-2 1 0 0 0,-2 1 14 0 0,0 1 0 0 0,1 0 0 0 0,-1 0 0 0 0,-6 9-1 0 0,9-11-11 0 0,-8 12-3 0 0,0 0-1 0 0,1 1 0 0 0,0 1 0 0 0,2-1 0 0 0,-1 1 1 0 0,2 1-1 0 0,0-1 0 0 0,1 1 0 0 0,1 0 0 0 0,1 0 0 0 0,0 0 1 0 0,1 1-1 0 0,1-1 0 0 0,0 1 0 0 0,4 30 0 0 0,-3-42-7 0 0,1 0 0 0 0,0-1 1 0 0,0 1-1 0 0,0 0 0 0 0,1-1 0 0 0,0 1 0 0 0,0-1 0 0 0,0 1 0 0 0,1-1 1 0 0,0 0-1 0 0,0 0 0 0 0,0 0 0 0 0,0 0 0 0 0,1 0 0 0 0,0-1 0 0 0,8 8 0 0 0,-8-9 21 0 0,1 0 1 0 0,-1-1-1 0 0,1 1 0 0 0,-1-1 0 0 0,1 0 0 0 0,0 0 0 0 0,-1-1 0 0 0,1 1 0 0 0,0-1 0 0 0,0 0 0 0 0,0 0 0 0 0,1-1 0 0 0,-1 1 0 0 0,0-1 0 0 0,0-1 1 0 0,0 1-1 0 0,0-1 0 0 0,0 1 0 0 0,9-4 0 0 0,-4 1 87 0 0,-1-1 0 0 0,0 0 1 0 0,0-1-1 0 0,0 1 0 0 0,-1-2 1 0 0,1 1-1 0 0,-1-1 0 0 0,0-1 1 0 0,-1 1-1 0 0,0-1 0 0 0,8-10 0 0 0,0-1 210 0 0,-1-1-1 0 0,0 0 1 0 0,17-36-1 0 0,-14 23 184 0 0,20-60 0 0 0,-32 76-400 0 0,-1 0 0 0 0,0 1 0 0 0,-2-1 0 0 0,1-1 0 0 0,-2 1 0 0 0,0-21 1 0 0,-2 32-63 0 0,1 0 1 0 0,-1 1-1 0 0,0-1 1 0 0,0 1 0 0 0,0-1-1 0 0,0 1 1 0 0,-1 0 0 0 0,0-1-1 0 0,0 1 1 0 0,0 0-1 0 0,0 0 1 0 0,-1 1 0 0 0,0-1-1 0 0,-5-6 1 0 0,2 5-13 0 0,1 0 0 0 0,-1 0-1 0 0,0 1 1 0 0,0 0 0 0 0,-1 0 0 0 0,1 1 0 0 0,-1 0-1 0 0,-10-4 1 0 0,0 2-59 0 0,0 0-1 0 0,-1 2 1 0 0,1 0 0 0 0,-1 1-1 0 0,1 1 1 0 0,-35 1 0 0 0,49 0-63 0 0,1 0 0 0 0,-1 1 0 0 0,0-1 0 0 0,1 0 0 0 0,-1 1 1 0 0,1-1-1 0 0,-1 1 0 0 0,1 0 0 0 0,0 0 0 0 0,-1 0 0 0 0,1 0 1 0 0,0 0-1 0 0,-1 1 0 0 0,1-1 0 0 0,0 1 0 0 0,0-1 0 0 0,0 1 0 0 0,0 0 1 0 0,1 0-1 0 0,-1-1 0 0 0,0 1 0 0 0,1 1 0 0 0,-1-1 0 0 0,1 0 1 0 0,0 0-1 0 0,0 0 0 0 0,0 1 0 0 0,0-1 0 0 0,0 1 0 0 0,0-1 1 0 0,1 1-1 0 0,-1 2 0 0 0,0 6-1448 0 0,1-1 0 0 0,0 1 1 0 0,0-1-1 0 0,2 1 0 0 0,-1-1 0 0 0,5 16 1 0 0,1 0-7274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6:50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15 3698 0 0,'0'0'11250'0'0,"-4"-3"-10588"0"0,-16-8-190 0 0,19 11-460 0 0,1 0-1 0 0,-1 0 1 0 0,1 0-1 0 0,-1 0 1 0 0,1 0-1 0 0,-1 0 1 0 0,0 0-1 0 0,1 0 1 0 0,-1 0-1 0 0,1 0 1 0 0,-1 0-1 0 0,1 0 0 0 0,-1 1 1 0 0,1-1-1 0 0,-1 0 1 0 0,1 0-1 0 0,-1 1 1 0 0,1-1-1 0 0,-1 0 1 0 0,1 1-1 0 0,-1-1 1 0 0,1 0-1 0 0,-1 1 1 0 0,1-1-1 0 0,0 1 1 0 0,-1-1-1 0 0,1 1 1 0 0,0-1-1 0 0,-1 1 1 0 0,1-1-1 0 0,0 1 1 0 0,-9 17-25 0 0,9-16 32 0 0,-4 4-14 0 0,-3 22 14 0 0,4-16-11 0 0,-5 41 130 0 0,1 0 1 0 0,3-1 0 0 0,4 58 0 0 0,0-96-102 0 0,1 10 81 0 0,0-13-60 0 0,-1 0 0 0 0,0 0 0 0 0,-1-1 0 0 0,-1 12-1 0 0,1-20-34 0 0,1 0-1 0 0,-1 1 0 0 0,1-1 0 0 0,-1 0 0 0 0,0 1 0 0 0,0-1 1 0 0,0 0-1 0 0,0 0 0 0 0,-1 0 0 0 0,1 0 0 0 0,0 0 1 0 0,-1 0-1 0 0,0 0 0 0 0,1-1 0 0 0,-1 1 0 0 0,0-1 0 0 0,0 1 1 0 0,0-1-1 0 0,0 1 0 0 0,0-1 0 0 0,0 0 0 0 0,-5 2 1 0 0,-20 3 148 0 0,0 0 0 0 0,-1-2 0 0 0,0-1 0 0 0,0-2 0 0 0,-38-2 0 0 0,31 1-146 0 0,30 0 31 0 0,1 0-99 0 0,0 0 1 0 0,0 0-1 0 0,0 0 1 0 0,1 0 0 0 0,-1-1-1 0 0,0 0 1 0 0,-4-1-1 0 0,7 1-6 0 0,0 1 0 0 0,0-1-1 0 0,1 1 1 0 0,-1-1 0 0 0,0 1-1 0 0,1-1 1 0 0,-1 0 0 0 0,1 1-1 0 0,-1-1 1 0 0,1 0 0 0 0,-1 1-1 0 0,1-1 1 0 0,0 0 0 0 0,-1 0-1 0 0,1 0 1 0 0,0 0 0 0 0,0 1-1 0 0,-1-1 1 0 0,1 0 0 0 0,0 0-1 0 0,0 0 1 0 0,0 0 0 0 0,0 0-1 0 0,0 1 1 0 0,0-1-1 0 0,0 0 1 0 0,0 0 0 0 0,1 0-1 0 0,-1 0 1 0 0,0 1 0 0 0,0-1-1 0 0,1 0 1 0 0,-1 0 0 0 0,0 0-1 0 0,1 1 1 0 0,-1-1 0 0 0,2-1-1 0 0,3-7-855 0 0,0 0-1 0 0,1 0 1 0 0,0 1-1 0 0,1 0 1 0 0,8-9-1 0 0,8-10-2152 0 0,4-10-699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6:50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30 211 5314 0 0,'0'0'6836'0'0,"-6"-17"-5238"0"0,-14-55-299 0 0,19 69-1159 0 0,1 1 1 0 0,-1-1-1 0 0,1 0 1 0 0,-1 0-1 0 0,1 1 0 0 0,0-1 1 0 0,0 0-1 0 0,0 0 1 0 0,0 1-1 0 0,1-1 1 0 0,-1 0-1 0 0,1 0 0 0 0,-1 1 1 0 0,1-1-1 0 0,0 0 1 0 0,0 1-1 0 0,1-1 1 0 0,-1 1-1 0 0,0 0 0 0 0,1-1 1 0 0,-1 1-1 0 0,1 0 1 0 0,0 0-1 0 0,0 0 1 0 0,0 0-1 0 0,0 0 0 0 0,0 0 1 0 0,0 0-1 0 0,0 1 1 0 0,1-1-1 0 0,2-1 1 0 0,4-1 86 0 0,0 0 0 0 0,1 1 0 0 0,0 0 0 0 0,0 0 0 0 0,19-2 0 0 0,-25 4-222 0 0,51-8 128 0 0,0 3 0 0 0,1 2 0 0 0,0 2 0 0 0,-1 3 0 0 0,85 12 0 0 0,-110-8-1411 0 0,49 2 0 0 0,-68-7 104 0 0,0-1 1 0 0,0 0-1 0 0,-1 0 0 0 0,19-5 0 0 0,6-10-5128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6:52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636 251 4130 0 0,'0'0'7921'0'0,"-1"-21"-4925"0"0,-6-68-1161 0 0,7 86-1696 0 0,-1-1 0 0 0,0 1 0 0 0,1 0 0 0 0,-1 0 0 0 0,0 0 0 0 0,0 0 0 0 0,-1-1 0 0 0,1 2 0 0 0,-1-1 0 0 0,1 0 0 0 0,-1 0 0 0 0,-4-4 0 0 0,-2-2 151 0 0,-1 1 0 0 0,0 1 1 0 0,-1-1-1 0 0,1 1 0 0 0,-1 1 1 0 0,-1 0-1 0 0,1 0 0 0 0,-1 1 1 0 0,0 1-1 0 0,-1 0 0 0 0,-19-5 1 0 0,4 3-44 0 0,-1 2 1 0 0,1 0-1 0 0,-54 1 1 0 0,69 3-244 0 0,0 1 0 0 0,0 1 0 0 0,0 0 0 0 0,1 0 0 0 0,-1 1 0 0 0,1 1 0 0 0,0 0 0 0 0,-1 0 0 0 0,2 1 0 0 0,-1 1 0 0 0,1-1 0 0 0,0 2 0 0 0,0 0 0 0 0,0 0 0 0 0,1 0 0 0 0,0 1 0 0 0,1 1 0 0 0,0-1 0 0 0,0 2 0 0 0,1-1 0 0 0,0 1 0 0 0,0 0 0 0 0,-9 20 0 0 0,5-8-12 0 0,2 2 1 0 0,0-1 0 0 0,1 1 0 0 0,1 0-1 0 0,-3 30 1 0 0,7-41-19 0 0,2 0 1 0 0,0 1 0 0 0,0-1-1 0 0,1 0 1 0 0,1 1-1 0 0,0-1 1 0 0,1 0-1 0 0,0 1 1 0 0,1-1-1 0 0,1 0 1 0 0,6 16-1 0 0,-7-23 4 0 0,0-1-1 0 0,1 1 1 0 0,0-1-1 0 0,0 0 1 0 0,0 0-1 0 0,0-1 1 0 0,1 1 0 0 0,0-1-1 0 0,0 0 1 0 0,0 0-1 0 0,0-1 1 0 0,1 1-1 0 0,-1-1 1 0 0,1 0-1 0 0,0-1 1 0 0,0 1 0 0 0,0-1-1 0 0,0 0 1 0 0,0-1-1 0 0,1 0 1 0 0,-1 0-1 0 0,0 0 1 0 0,1-1-1 0 0,-1 1 1 0 0,10-2 0 0 0,2-1-28 0 0,0 0 1 0 0,0 0 0 0 0,-1-2-1 0 0,1 0 1 0 0,-1-1 0 0 0,0-1 0 0 0,-1-1-1 0 0,17-9 1 0 0,-4 1 67 0 0,-2-2 0 0 0,0-1-1 0 0,-1-2 1 0 0,-1 0 0 0 0,0-1 0 0 0,-2-2 0 0 0,-1 0-1 0 0,-1-2 1 0 0,0 0 0 0 0,-2-1 0 0 0,17-32-1 0 0,-29 45 162 0 0,-1-1-1 0 0,10-30 1 0 0,-15 41-73 0 0,0-1 1 0 0,0 1-1 0 0,0-1 0 0 0,-1 0 1 0 0,1 1-1 0 0,-1-1 1 0 0,0 0-1 0 0,0 1 1 0 0,0-1-1 0 0,0 0 1 0 0,-1 0-1 0 0,1 1 1 0 0,-1-1-1 0 0,0 1 1 0 0,0-1-1 0 0,-1 0 1 0 0,-2-5-1 0 0,3 7-61 0 0,-1 1-1 0 0,1 0 1 0 0,0-1-1 0 0,-1 1 1 0 0,1 0-1 0 0,-1 0 1 0 0,1 0-1 0 0,-1 0 1 0 0,1 0-1 0 0,-1 0 1 0 0,0 1-1 0 0,0-1 1 0 0,1 1-1 0 0,-1-1 1 0 0,0 1-1 0 0,0-1 1 0 0,0 1-1 0 0,1 0 1 0 0,-1 0-1 0 0,0 0 1 0 0,0 0-1 0 0,0 0 1 0 0,0 0-1 0 0,1 1 1 0 0,-1-1-1 0 0,0 1 1 0 0,0-1-1 0 0,1 1 1 0 0,-3 0-1 0 0,-2 2-32 0 0,0-1 0 0 0,1 1 0 0 0,-1 1 0 0 0,1-1 0 0 0,-1 1-1 0 0,1 0 1 0 0,-5 5 0 0 0,-2 4-14 0 0,2 0 0 0 0,-1 1 0 0 0,2 0 0 0 0,0 0 0 0 0,0 1 0 0 0,1 0 0 0 0,1 1 0 0 0,1 0 0 0 0,0 0 0 0 0,1 0 0 0 0,1 1 0 0 0,1 0 0 0 0,0 0 0 0 0,1 0-1 0 0,0 0 1 0 0,3 30 0 0 0,-1-31-7 0 0,2-1 0 0 0,0 1 0 0 0,1 0 0 0 0,1-1 0 0 0,0 0 0 0 0,1 0 0 0 0,1 0 0 0 0,8 17 0 0 0,-8-22-21 0 0,-1-1-1 0 0,2 1 0 0 0,-1-1 1 0 0,2 0-1 0 0,-1-1 0 0 0,1 0 0 0 0,0 0 1 0 0,0 0-1 0 0,1-1 0 0 0,0-1 1 0 0,1 1-1 0 0,10 4 0 0 0,-5-4-255 0 0,1 0-1 0 0,0-1 1 0 0,0-1-1 0 0,0-1 1 0 0,1 0-1 0 0,0-1 1 0 0,-1-1-1 0 0,1-1 1 0 0,27 0-1 0 0,-27-2-502 0 0,0-1 0 0 0,0 0-1 0 0,0-1 1 0 0,0-1-1 0 0,-1-1 1 0 0,1 0-1 0 0,-1-1 1 0 0,0-1-1 0 0,19-11 1 0 0,32-30-5590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6:53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0 302 5555 0 0,'0'0'13240'0'0,"24"18"-12485"0"0,78 54-98 0 0,-95-68-588 0 0,-1-1 0 0 0,1 1 1 0 0,0-1-1 0 0,0 0 0 0 0,0-1 1 0 0,0 0-1 0 0,1 0 0 0 0,-1 0 1 0 0,1-1-1 0 0,-1 0 1 0 0,1-1-1 0 0,-1 0 0 0 0,9 0 1 0 0,3 0 108 0 0,0-1-46 0 0,1 0-1 0 0,-1-1 0 0 0,0-1 0 0 0,0-1 1 0 0,0-1-1 0 0,0 0 0 0 0,-1-1 1 0 0,1-1-1 0 0,-2-1 0 0 0,1-1 0 0 0,-1 0 1 0 0,-1-1-1 0 0,1-1 0 0 0,-2 0 0 0 0,0-1 1 0 0,0-1-1 0 0,-1-1 0 0 0,0 0 0 0 0,15-22 1 0 0,-23 27-61 0 0,0 1 0 0 0,-1-2 0 0 0,-1 1 0 0 0,1-1 0 0 0,4-16 0 0 0,-8 22 3 0 0,0 0 0 0 0,0 0 0 0 0,0 0 0 0 0,0-1 0 0 0,-1 1 0 0 0,0 0 0 0 0,1 0 0 0 0,-2-1 0 0 0,1 1-1 0 0,0 0 1 0 0,-1-1 0 0 0,0 1 0 0 0,0 0 0 0 0,0 0 0 0 0,-1 0 0 0 0,-2-7 0 0 0,-17-11 412 0 0,11 14-394 0 0,0 1 1 0 0,-1 0 0 0 0,0 1-1 0 0,0 1 1 0 0,-1-1 0 0 0,0 2-1 0 0,0 0 1 0 0,0 0 0 0 0,-20-3-1 0 0,14 4-42 0 0,0 1 0 0 0,0 0 0 0 0,0 2-1 0 0,-1 0 1 0 0,1 1 0 0 0,-21 4 0 0 0,29-3-45 0 0,0 2 1 0 0,0-1 0 0 0,0 1-1 0 0,1 0 1 0 0,-1 1 0 0 0,1 0-1 0 0,1 1 1 0 0,-1 0-1 0 0,1 0 1 0 0,-1 1 0 0 0,2 0-1 0 0,-1 1 1 0 0,1-1-1 0 0,0 1 1 0 0,1 1 0 0 0,-10 16-1 0 0,2-2-5 0 0,2-1 0 0 0,1 2-1 0 0,1 0 1 0 0,1 0 0 0 0,-10 44-1 0 0,15-49 7 0 0,0 1 0 0 0,1-1 0 0 0,2 1 1 0 0,0-1-1 0 0,1 1 0 0 0,0-1 0 0 0,2 1 0 0 0,0-1 0 0 0,7 25 0 0 0,-6-33 0 0 0,1 0-1 0 0,0 0 1 0 0,1 0 0 0 0,0 0-1 0 0,1 0 1 0 0,0-1 0 0 0,1 0-1 0 0,0-1 1 0 0,1 1 0 0 0,-1-1 0 0 0,2-1-1 0 0,-1 1 1 0 0,1-2 0 0 0,1 1-1 0 0,-1-1 1 0 0,15 8 0 0 0,-5-6-3 0 0,0 0 1 0 0,0-2 0 0 0,0 0 0 0 0,1-1 0 0 0,0-1-1 0 0,0-1 1 0 0,1-1 0 0 0,34 2 0 0 0,-21-5-460 0 0,0-1 0 0 0,0-1 0 0 0,0-2-1 0 0,48-12 1 0 0,-49 8-1651 0 0,42-19 1 0 0,-5-5-3640 0 0,13-16-7020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10:33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6403 0 0,'0'0'18408'0'0,"148"8"-17767"0"0,-82 1-337 0 0,8 4-160 0 0,-4 1-112 0 0,3-1-32 0 0,3 0-256 0 0,-1-4-993 0 0,9-5-1184 0 0,0-6-1137 0 0,-12-20-2256 0 0,-13-9-6564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6:54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7219 0 0,'0'0'11285'0'0,"15"-2"-10546"0"0,177-11 134 0 0,-57 11-1289 0 0,-121 1-476 0 0,-1 0 0 0 0,1-1 0 0 0,22-6 0 0 0,-30 6-109 0 0,0 0 0 0 0,-1-1 1 0 0,1 0-1 0 0,-1 1 0 0 0,0-2 1 0 0,8-4-1 0 0,10-17-7950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6:54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5122 0 0,'0'0'12006'0'0,"74"-41"-15080"0"0,-57 45-399 0 0,-6-4-2258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6:55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6067 0 0,'0'0'5925'0'0,"-16"15"-4818"0"0,-53 49 155 0 0,62-58-966 0 0,1 0 0 0 0,1 1 0 0 0,-1-1 0 0 0,1 1 1 0 0,0 0-1 0 0,-6 14 0 0 0,9-17-197 0 0,0-1 0 0 0,1 1 1 0 0,0 0-1 0 0,0 0 0 0 0,0 0 1 0 0,0 0-1 0 0,1 0 0 0 0,0 0 1 0 0,0 0-1 0 0,0-1 0 0 0,1 9 1 0 0,0-8-83 0 0,0 1 0 0 0,1-1 0 0 0,0 1 0 0 0,0-1 1 0 0,1 1-1 0 0,-1-1 0 0 0,1 0 0 0 0,0 0 0 0 0,0 0 1 0 0,0 0-1 0 0,0-1 0 0 0,1 1 0 0 0,0-1 0 0 0,0 0 1 0 0,-1 0-1 0 0,2 0 0 0 0,-1-1 0 0 0,0 1 1 0 0,0-1-1 0 0,8 2 0 0 0,-2 0-225 0 0,0 0 1 0 0,0-1-1 0 0,0 0 1 0 0,1-1-1 0 0,-1 0 1 0 0,1-1-1 0 0,0 0 1 0 0,-1-1-1 0 0,1 0 1 0 0,0 0-1 0 0,-1-1 1 0 0,1-1-1 0 0,18-4 1 0 0,-17 2-727 0 0,-1 0-1 0 0,1 0 1 0 0,-1-1 0 0 0,0-1 0 0 0,-1 0 0 0 0,1 0 0 0 0,11-10 0 0 0,15-17-5474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6:55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18 5282 0 0,'0'0'12806'0'0,"-17"13"-12470"0"0,-56 46-15 0 0,69-55-296 0 0,0 0 1 0 0,1 1 0 0 0,-1 0 0 0 0,1-1-1 0 0,0 1 1 0 0,0 0 0 0 0,1 1 0 0 0,-1-1-1 0 0,1 0 1 0 0,1 1 0 0 0,-1-1 0 0 0,1 1 0 0 0,0 0-1 0 0,0 0 1 0 0,0-1 0 0 0,1 1 0 0 0,0 0-1 0 0,0 6 1 0 0,0 5 24 0 0,-1-6-28 0 0,1 0 0 0 0,0-1 0 0 0,1 1 0 0 0,0 0 0 0 0,1 0 0 0 0,0-1 0 0 0,1 1 0 0 0,6 15 0 0 0,-8-22-17 0 0,1 0 0 0 0,1 0 0 0 0,-1 0 0 0 0,1 0 0 0 0,-1 0 1 0 0,1-1-1 0 0,0 1 0 0 0,0-1 0 0 0,1 0 0 0 0,-1 0 0 0 0,1 0 0 0 0,-1 0 0 0 0,1-1 0 0 0,0 0 0 0 0,0 1 0 0 0,0-1 0 0 0,0-1 0 0 0,1 1 0 0 0,-1-1 0 0 0,0 1 0 0 0,1-1 0 0 0,8 1 0 0 0,-2-2 7 0 0,0 0 0 0 0,0 0-1 0 0,0-1 1 0 0,0-1 0 0 0,0 0 0 0 0,-1 0-1 0 0,1-1 1 0 0,-1 0 0 0 0,1-1-1 0 0,-1 0 1 0 0,0-1 0 0 0,-1 0 0 0 0,1-1-1 0 0,-1 1 1 0 0,0-2 0 0 0,11-9 0 0 0,-7 5 19 0 0,0-1 0 0 0,-1 0 0 0 0,0-1 0 0 0,-1-1 0 0 0,-1 0 0 0 0,0 0 0 0 0,-1-1 0 0 0,0 0 0 0 0,11-28 0 0 0,-18 35 385 0 0,1-1 0 0 0,-2 0-1 0 0,1 0 1 0 0,-1 0 0 0 0,-1 0 0 0 0,0-13 0 0 0,0 16 283 0 0,0 10-666 0 0,-1 0 0 0 0,0 1 0 0 0,0-1 0 0 0,0 0 0 0 0,-1 0 0 0 0,-3 7 1 0 0,-4 13-58 0 0,7-14 18 0 0,0-1 0 0 0,1 1 0 0 0,0-1 0 0 0,1 1 0 0 0,0-1 0 0 0,0 1 0 0 0,1 0 0 0 0,0-1 0 0 0,4 12 0 0 0,-4-17 12 0 0,0 0 0 0 0,0-1 0 0 0,1 1 1 0 0,-1 0-1 0 0,1-1 0 0 0,0 1 0 0 0,0-1 1 0 0,1 1-1 0 0,-1-1 0 0 0,1 0 0 0 0,-1 0 1 0 0,1 0-1 0 0,0 0 0 0 0,0-1 0 0 0,0 1 1 0 0,1-1-1 0 0,-1 0 0 0 0,0 0 0 0 0,1 0 0 0 0,0 0 1 0 0,-1-1-1 0 0,1 1 0 0 0,0-1 0 0 0,4 1 1 0 0,2 0 131 0 0,0-1 0 0 0,0-1 0 0 0,0 0 1 0 0,0 0-1 0 0,0-1 0 0 0,0 0 0 0 0,0 0 0 0 0,0-1 1 0 0,-1-1-1 0 0,1 0 0 0 0,0 0 0 0 0,-1-1 1 0 0,0 0-1 0 0,0 0 0 0 0,0-1 0 0 0,-1 0 0 0 0,16-13 1 0 0,-14 10-49 0 0,0 0 0 0 0,-1-1 0 0 0,0 0 1 0 0,-1-1-1 0 0,0 0 0 0 0,0 0 0 0 0,-1-1 1 0 0,-1 1-1 0 0,0-2 0 0 0,0 1 0 0 0,-1-1 1 0 0,0 1-1 0 0,-1-2 0 0 0,3-11 0 0 0,-6 16-125 0 0,0-1 0 0 0,0 1-1 0 0,0-1 1 0 0,-1 1 0 0 0,-2-17-1 0 0,-7 0-2921 0 0,8 25 2553 0 0,1-1 0 0 0,-1 1 0 0 0,0-1 0 0 0,1 1 0 0 0,-1-1 0 0 0,0 1 0 0 0,0 0 0 0 0,1-1 0 0 0,-1 1 0 0 0,0 0 0 0 0,0 0 0 0 0,0-1 0 0 0,0 1 0 0 0,1 0 0 0 0,-1 0 0 0 0,0 0 0 0 0,0 0 0 0 0,0 0 0 0 0,0 0 0 0 0,1 0 0 0 0,-2 1 0 0 0,-3-1-2076 0 0,-4 0-5195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6:56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0 4450 0 0,'0'0'14513'0'0,"5"6"-14222"0"0,-2-3-228 0 0,0 0 0 0 0,-1 1 0 0 0,1 0-1 0 0,-1-1 1 0 0,0 1 0 0 0,0 0 0 0 0,-1 0 0 0 0,1 0 0 0 0,-1 1-1 0 0,0-1 1 0 0,0 0 0 0 0,1 7 0 0 0,-1 1 150 0 0,-1-1 0 0 0,0 0 0 0 0,0 1 0 0 0,-4 17 0 0 0,-3 6 417 0 0,-3 0 0 0 0,-16 43 1 0 0,-40 69 278 0 0,41-98-784 0 0,-28 82 1 0 0,52-128-125 0 0,0-1 1 0 0,0 1-1 0 0,0-1 0 0 0,1 1 0 0 0,-1-1 1 0 0,1 1-1 0 0,-1-1 0 0 0,1 1 0 0 0,0-1 1 0 0,0 1-1 0 0,0 0 0 0 0,1-1 0 0 0,-1 1 1 0 0,0-1-1 0 0,1 1 0 0 0,0-1 1 0 0,-1 1-1 0 0,1-1 0 0 0,0 0 0 0 0,0 1 1 0 0,1-1-1 0 0,-1 0 0 0 0,0 0 0 0 0,1 1 1 0 0,-1-1-1 0 0,5 3 0 0 0,-1-1-2 0 0,0-1 1 0 0,0 0-1 0 0,1-1 0 0 0,-1 1 1 0 0,1-1-1 0 0,0 0 0 0 0,0-1 1 0 0,0 1-1 0 0,0-1 0 0 0,8 0 1 0 0,1 2-340 0 0,1-2 0 0 0,-1 0 0 0 0,0-1 0 0 0,0-1 0 0 0,1 0 0 0 0,-1-1 0 0 0,28-7 0 0 0,-37 7-334 0 0,0 0 1 0 0,-1-1-1 0 0,1 1 0 0 0,-1-1 1 0 0,0 0-1 0 0,0-1 1 0 0,0 1-1 0 0,0-1 0 0 0,7-8 1 0 0,-8 8-307 0 0,-1 0 1 0 0,0 0-1 0 0,0 0 1 0 0,-1-1 0 0 0,1 1-1 0 0,-1-1 1 0 0,0 0-1 0 0,-1 1 1 0 0,1-1-1 0 0,-1 0 1 0 0,0 0 0 0 0,0 0-1 0 0,1-6 1 0 0,-1-21-67 0 0</inkml:trace>
  <inkml:trace contextRef="#ctx0" brushRef="#br0" timeOffset="1">1 290 6467 0 0,'0'0'18713'0'0,"158"-21"-18697"0"0,-90 27 96 0 0,2 1-112 0 0,-3 1-16 0 0,-1-3-929 0 0,-7-5-1552 0 0,-12 0-1873 0 0,-12-13-4642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6:58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845 1067 5987 0 0,'0'0'7254'0'0,"-18"-18"-5568"0"0,-58-59-5 0 0,67 69-1446 0 0,-1 1 1 0 0,-1-1-1 0 0,1 2 1 0 0,-1-1-1 0 0,0 2 1 0 0,-1-1-1 0 0,0 2 1 0 0,1 0 0 0 0,-1 0-1 0 0,-1 1 1 0 0,-14-3-1 0 0,-2 0 140 0 0,-14-4 475 0 0,-61-6 0 0 0,89 14-752 0 0,0 1 0 0 0,0 1 0 0 0,0 0 0 0 0,0 1 0 0 0,0 1 0 0 0,0 1 0 0 0,-26 7 0 0 0,31-6-88 0 0,-1 2 0 0 0,2-1 0 0 0,-1 1-1 0 0,1 1 1 0 0,-1 0 0 0 0,2 0 0 0 0,-1 0 0 0 0,1 1 0 0 0,0 1 0 0 0,1-1 0 0 0,-12 19 0 0 0,-1 4 0 0 0,2 0 0 0 0,-19 46 0 0 0,21-38-10 0 0,1 0 0 0 0,1 1-1 0 0,3 1 1 0 0,1 0 0 0 0,3 1-1 0 0,0-1 1 0 0,3 2 0 0 0,2 49 0 0 0,2-84-2 0 0,0 1 1 0 0,1-1 0 0 0,1 0 0 0 0,-1 0 0 0 0,1 1-1 0 0,1-1 1 0 0,-1 0 0 0 0,7 11 0 0 0,-7-15-1 0 0,0-1-1 0 0,0 0 1 0 0,0 0 0 0 0,0-1-1 0 0,1 1 1 0 0,-1 0 0 0 0,1-1-1 0 0,0 0 1 0 0,0 1 0 0 0,0-1 0 0 0,0 0-1 0 0,0 0 1 0 0,0-1 0 0 0,1 1-1 0 0,-1-1 1 0 0,0 0 0 0 0,1 1-1 0 0,-1-2 1 0 0,1 1 0 0 0,0 0 0 0 0,5 0-1 0 0,3-1 5 0 0,1 0 1 0 0,0-1-1 0 0,-1-1 0 0 0,1 0 0 0 0,-1 0 0 0 0,0-2 0 0 0,0 1 0 0 0,0-1 0 0 0,0-1 1 0 0,0 0-1 0 0,-1-1 0 0 0,0 0 0 0 0,11-8 0 0 0,12-10 51 0 0,-1-2 0 0 0,47-48 1 0 0,-5-3 139 0 0,68-94 0 0 0,52-96 104 0 0,-157 212-155 0 0,-2-2 1 0 0,-3-1-1 0 0,-2-2 1 0 0,-3-1-1 0 0,-2-1 1 0 0,28-106-1 0 0,28-216 791 0 0,-67 310 42 0 0,-26 113-897 0 0,-1-2 0 0 0,-22 48 0 0 0,16-42-53 0 0,-13 34-15 0 0,19-48-26 0 0,-175 488 106 0 0,166-442-196 0 0,3 0 0 0 0,4 1 0 0 0,2 1 0 0 0,5 0 0 0 0,1 83 0 0 0,7-137-321 0 0,1-1 1 0 0,4 25-1 0 0,-5-41 114 0 0,1 1-1 0 0,-1-1 0 0 0,1 0 1 0 0,1 1-1 0 0,-1-1 1 0 0,1 0-1 0 0,0-1 0 0 0,0 1 1 0 0,1 0-1 0 0,0-1 1 0 0,7 8-1 0 0,-9-11 172 0 0,0 0 0 0 0,0-1 0 0 0,1 0 0 0 0,-1 1 1 0 0,1-1-1 0 0,-1 0 0 0 0,1 0 0 0 0,-1 0 0 0 0,1-1 0 0 0,-1 1 0 0 0,1-1 0 0 0,0 1 0 0 0,-1-1 0 0 0,1 0 0 0 0,0 0 0 0 0,-1 0 0 0 0,1 0 1 0 0,0 0-1 0 0,-1-1 0 0 0,1 1 0 0 0,-1-1 0 0 0,1 0 0 0 0,0 0 0 0 0,-1 0 0 0 0,0 0 0 0 0,1 0 0 0 0,-1 0 0 0 0,0-1 0 0 0,3-1 0 0 0,6-5-692 0 0,0 1 0 0 0,0-2 0 0 0,-1 0 0 0 0,14-14 0 0 0,5-10-2889 0 0,-2-1-1 0 0,25-40 1 0 0,-1-11 2501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6:58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1 4082 0 0,'0'0'12211'0'0,"-8"19"-10821"0"0,-134 303 3644 0 0,125-284-4688 0 0,-226 590 1496 0 0,212-507-1822 0 0,28-105-17 0 0,1 1-1 0 0,0 0 0 0 0,1-1 1 0 0,1 1-1 0 0,3 21 0 0 0,-3-35-2 0 0,1-1 0 0 0,0 1 0 0 0,0 0-1 0 0,0 0 1 0 0,0-1 0 0 0,0 1 0 0 0,1-1-1 0 0,-1 1 1 0 0,1-1 0 0 0,0 1 0 0 0,-1-1-1 0 0,1 0 1 0 0,0 0 0 0 0,0 0 0 0 0,1 0-1 0 0,-1 0 1 0 0,0-1 0 0 0,1 1 0 0 0,-1-1-1 0 0,1 1 1 0 0,-1-1 0 0 0,1 0 0 0 0,0 0-1 0 0,-1 0 1 0 0,1 0 0 0 0,0-1 0 0 0,0 1-1 0 0,0-1 1 0 0,0 1 0 0 0,0-1 0 0 0,3 0-1 0 0,8 0 0 0 0,1 0 0 0 0,-1-1-1 0 0,0-1 1 0 0,0 0 0 0 0,15-4-1 0 0,1-2-1021 0 0,35-14 0 0 0,-42 12-580 0 0,1-1 1 0 0,-1-1-1 0 0,-1-1 1 0 0,25-19-1 0 0,-37 25 1005 0 0,0 0-1 0 0,-1-1 0 0 0,0-1 1 0 0,0 1-1 0 0,-1-1 0 0 0,0-1 1 0 0,-1 0-1 0 0,0 0 1 0 0,0 0-1 0 0,-1-1 0 0 0,0 0 1 0 0,-1 0-1 0 0,0 0 1 0 0,-1-1-1 0 0,-1 0 0 0 0,1 0 1 0 0,-2 0-1 0 0,0 0 1 0 0,1-12-1 0 0,-4-18-1156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6:58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11989 0 0,'0'0'10005'0'0,"107"-22"-9653"0"0,-29 24-32 0 0,7 5-192 0 0,4 1-48 0 0,-9 1-80 0 0,-2-3-352 0 0,-8-5-1425 0 0,-15-1-1072 0 0,-7-3-2513 0 0,-16-14-5187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6:59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4018 0 0,'0'0'10621'0'0,"-17"2"-8818"0"0,-2 3-1178 0 0,-14 2 53 0 0,-1-5 2848 0 0,59 16-941 0 0,39 2-2145 0 0,0-3-1 0 0,95 14 1 0 0,-84-18-441 0 0,16 0 395 0 0,-68-11-2438 0 0,0 1-3949 0 0,0-1-5461 0 0,-42-4 5841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6:59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7908 0 0,'0'0'13686'0'0,"112"30"-12566"0"0,-61-21-191 0 0,12-3-433 0 0,5 0-368 0 0,1-1-48 0 0,10-3-80 0 0,-1-2-592 0 0,-7-9-2530 0 0,-14-21-3665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10:33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6723 0 0,'0'0'15255'0'0,"42"-28"-15991"0"0,-48 52-545 0 0,-2-1-992 0 0,-1-2-1969 0 0,-6-4-2417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7:00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4930 0 0,'0'0'12593'0'0,"17"1"-12497"0"0,293 3 813 0 0,-224-8-1734 0 0,153-25-1 0 0,-234 28 261 0 0,1 0 0 0 0,-1 0 1 0 0,0-1-1 0 0,1 0 0 0 0,-1 0 0 0 0,6-3 0 0 0,-8 2-937 0 0,-29 1-9007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7:01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4546 0 0,'0'0'15223'0'0,"62"8"-14871"0"0,-10-8-80 0 0,10 0-208 0 0,3 0-32 0 0,7-4-32 0 0,2 0-512 0 0,4-9-1265 0 0,-2-6-1264 0 0,-4-9-2193 0 0,-6-10-4067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7:01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676 287 6099 0 0,'0'0'6445'0'0,"2"-19"-3651"0"0,2-66-873 0 0,-4 80-1713 0 0,0-1 0 0 0,0 1 0 0 0,-1 0 0 0 0,1-1-1 0 0,-1 1 1 0 0,-1 0 0 0 0,1 0 0 0 0,-1 0 0 0 0,1 0 0 0 0,-1 0 0 0 0,-1 0 0 0 0,1 0 0 0 0,-1 1 0 0 0,0-1 0 0 0,0 1 0 0 0,0-1 0 0 0,-5-4 0 0 0,-1 2 117 0 0,-1-1 0 0 0,1 2 0 0 0,-1-1 0 0 0,0 1 0 0 0,-18-7 0 0 0,28 13-322 0 0,-60-23 717 0 0,43 18-660 0 0,-1 1 1 0 0,0 0-1 0 0,0 2 1 0 0,0 0-1 0 0,0 1 1 0 0,0 1-1 0 0,-1 0 1 0 0,1 1-1 0 0,-27 6 1 0 0,31-3-60 0 0,0 0 0 0 0,-1 1 0 0 0,2 0 1 0 0,-1 1-1 0 0,0 1 0 0 0,1 0 1 0 0,1 1-1 0 0,-1 0 0 0 0,1 1 1 0 0,1 0-1 0 0,-1 1 0 0 0,-10 12 0 0 0,8-6-7 0 0,1 1 0 0 0,0 1-1 0 0,1 0 1 0 0,1 0 0 0 0,1 1-1 0 0,0 0 1 0 0,-12 38 0 0 0,17-42 0 0 0,1 1 0 0 0,1-1 0 0 0,0 1 0 0 0,1 0 0 0 0,0 0 0 0 0,2 0 0 0 0,-1 0 0 0 0,2 0 0 0 0,0-1 0 0 0,1 1 0 0 0,6 19 0 0 0,-7-28-5 0 0,2 0 0 0 0,-1-1 0 0 0,1 1 0 0 0,0-1 0 0 0,1 0 0 0 0,-1 0 0 0 0,1 0 0 0 0,0 0 0 0 0,1 0 0 0 0,-1-1 0 0 0,1 0 0 0 0,0 0 1 0 0,1 0-1 0 0,5 4 0 0 0,-2-4-22 0 0,0 0 1 0 0,0 0-1 0 0,1-1 0 0 0,0 0 1 0 0,-1 0-1 0 0,1-1 1 0 0,1 0-1 0 0,17 2 1 0 0,-6-3 8 0 0,0-1 0 0 0,0-1 0 0 0,1-1 0 0 0,-1-1 0 0 0,0 0 0 0 0,0-2 0 0 0,-1-1 0 0 0,29-10 0 0 0,-18 3 31 0 0,-2-1-1 0 0,0-1 1 0 0,0-2-1 0 0,-2-1 1 0 0,0-1-1 0 0,-1-2 1 0 0,-1 0-1 0 0,0-2 1 0 0,-2-1-1 0 0,-1-1 1 0 0,-1-1-1 0 0,-1 0 1 0 0,24-39-1 0 0,-39 54 1 0 0,-1-1-1 0 0,1 1 0 0 0,-2-1 1 0 0,0 0-1 0 0,0-1 0 0 0,-1 1 1 0 0,0-1-1 0 0,0-12 0 0 0,-2 21 14 0 0,-1 0-1 0 0,0 0 0 0 0,0 1 1 0 0,0-1-1 0 0,0 0 0 0 0,0 0 0 0 0,0 1 1 0 0,-1-1-1 0 0,0 0 0 0 0,1 0 0 0 0,-1 1 1 0 0,0-1-1 0 0,0 0 0 0 0,-1 1 0 0 0,1-1 1 0 0,0 1-1 0 0,-1 0 0 0 0,0-1 0 0 0,1 1 1 0 0,-1 0-1 0 0,0 0 0 0 0,0 0 0 0 0,0 0 1 0 0,0 1-1 0 0,-1-1 0 0 0,1 0 0 0 0,0 1 1 0 0,-1-1-1 0 0,1 1 0 0 0,-1 0 0 0 0,0 0 1 0 0,1 0-1 0 0,-1 0 0 0 0,0 1 0 0 0,1-1 1 0 0,-1 1-1 0 0,0-1 0 0 0,-4 1 1 0 0,0 0-11 0 0,0 0 0 0 0,0 1 1 0 0,1 0-1 0 0,-1 0 1 0 0,0 1-1 0 0,1 0 0 0 0,-1 0 1 0 0,1 0-1 0 0,-1 1 1 0 0,1 0-1 0 0,0 0 0 0 0,0 0 1 0 0,0 1-1 0 0,1 0 1 0 0,-1 0-1 0 0,1 1 0 0 0,0 0 1 0 0,0-1-1 0 0,1 1 1 0 0,-7 9-1 0 0,-4 7-14 0 0,1-1 0 0 0,0 2 1 0 0,2 0-1 0 0,-13 30 0 0 0,16-31 8 0 0,1 0-1 0 0,1 1 1 0 0,1-1 0 0 0,1 1-1 0 0,1 1 1 0 0,-2 35 0 0 0,5-48-3 0 0,1 0 1 0 0,0 0 0 0 0,1 0-1 0 0,0 0 1 0 0,1 0-1 0 0,0 0 1 0 0,0 0-1 0 0,1 0 1 0 0,1-1 0 0 0,-1 1-1 0 0,1-1 1 0 0,1 0-1 0 0,0 0 1 0 0,0 0 0 0 0,1-1-1 0 0,0 0 1 0 0,7 8-1 0 0,1-5 10 0 0,0 0 1 0 0,0 0-1 0 0,1-1 0 0 0,0-1 0 0 0,1-1 0 0 0,0 0 0 0 0,0-1 1 0 0,1-1-1 0 0,0 0 0 0 0,0-1 0 0 0,0-1 0 0 0,20 2 0 0 0,12 0-419 0 0,1-2 0 0 0,-1-2 0 0 0,55-6 0 0 0,-89 3-368 0 0,1 0 0 0 0,-1-2 1 0 0,0 0-1 0 0,20-6 1 0 0,-31 7 173 0 0,1 0 1 0 0,0 0 0 0 0,-1 0 0 0 0,1-1 0 0 0,-1 1 0 0 0,0-1 0 0 0,6-5 0 0 0,-8 6-57 0 0,0 0 1 0 0,-1 0 0 0 0,1 0 0 0 0,0 0 0 0 0,-1 0 0 0 0,1-1 0 0 0,-1 1 0 0 0,0-1 0 0 0,0 1 0 0 0,0-1 0 0 0,0 1 0 0 0,0-1 0 0 0,-1 1-1 0 0,1-6 1 0 0,0-13-3197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7:01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36 4066 0 0,'0'0'18312'0'0,"-14"0"-17042"0"0,-4-1-921 0 0,-15 0 259 0 0,152 9 87 0 0,615-26 1763 0 0,-240-6-2174 0 0,-287 27 17 0 0,-165 1-1427 0 0,-1 0-1 0 0,77 21 0 0 0,-110-22 130 0 0,-28-1-14949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7:03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211 325 5843 0 0,'0'0'5525'0'0,"-19"-1"-3420"0"0,-60-5-755 0 0,73 5-1061 0 0,0 0-1 0 0,0 0 1 0 0,0 0 0 0 0,1-1 0 0 0,-1 0-1 0 0,0 0 1 0 0,-9-6 0 0 0,12 7-153 0 0,1 0 0 0 0,0-1 1 0 0,-1 0-1 0 0,1 0 0 0 0,0 0 0 0 0,0 0 1 0 0,0 0-1 0 0,1 0 0 0 0,-1 0 0 0 0,0 0 0 0 0,1-1 1 0 0,0 1-1 0 0,-2-4 0 0 0,2 2-65 0 0,0 0 0 0 0,1 1-1 0 0,-1-1 1 0 0,1 0 0 0 0,0 0-1 0 0,0 0 1 0 0,0 0 0 0 0,0 0-1 0 0,1 0 1 0 0,-1 0-1 0 0,1 0 1 0 0,0 1 0 0 0,1-1-1 0 0,-1 0 1 0 0,0 1 0 0 0,1-1-1 0 0,0 1 1 0 0,0-1 0 0 0,0 1-1 0 0,4-5 1 0 0,8-8-3 0 0,0 0 1 0 0,1 1-1 0 0,0 0 1 0 0,1 1-1 0 0,1 1 0 0 0,0 1 1 0 0,1 0-1 0 0,1 1 1 0 0,-1 1-1 0 0,1 1 0 0 0,1 1 1 0 0,0 1-1 0 0,0 0 0 0 0,1 1 1 0 0,-1 1-1 0 0,1 2 1 0 0,0 0-1 0 0,43-1 0 0 0,-57 5-60 0 0,1-1 0 0 0,0 1-1 0 0,0 1 1 0 0,0-1 0 0 0,-1 1 0 0 0,1 1-1 0 0,0-1 1 0 0,-1 1 0 0 0,0 1-1 0 0,0-1 1 0 0,0 1 0 0 0,0 0 0 0 0,-1 1-1 0 0,1 0 1 0 0,-1 0 0 0 0,0 0 0 0 0,-1 1-1 0 0,1 0 1 0 0,-1 0 0 0 0,0 0-1 0 0,-1 0 1 0 0,0 1 0 0 0,0 0 0 0 0,0 0-1 0 0,0 0 1 0 0,2 9 0 0 0,-1-2-3 0 0,-1 0 0 0 0,0 1-1 0 0,-1-1 1 0 0,-1 1 0 0 0,0 0 0 0 0,-1 0 0 0 0,0 0 0 0 0,-1 0 0 0 0,-1 0 0 0 0,0-1 0 0 0,-1 1 0 0 0,-1 0 0 0 0,-5 16 0 0 0,-4 3-1 0 0,-1-1 1 0 0,-2 0-1 0 0,-1-1 1 0 0,-1 0-1 0 0,-2-2 1 0 0,-1 0-1 0 0,-30 34 1 0 0,34-46-1 0 0,-1-1 0 0 0,0 0 0 0 0,-1-1 0 0 0,-1 0 0 0 0,0-2 0 0 0,-1 0 1 0 0,-1-2-1 0 0,0 0 0 0 0,-1-1 0 0 0,0-1 0 0 0,-38 11 0 0 0,51-19 0 0 0,0 0 0 0 0,1 0 0 0 0,-1-1 0 0 0,0-1 0 0 0,0 1 0 0 0,1-1 0 0 0,-1-1 0 0 0,0 1 0 0 0,0-2 0 0 0,-15-3 0 0 0,21 4-2 0 0,-1 0-1 0 0,0-1 0 0 0,1 0 1 0 0,0 1-1 0 0,-1-1 0 0 0,1-1 1 0 0,0 1-1 0 0,0 0 1 0 0,0-1-1 0 0,0 1 0 0 0,0-1 1 0 0,0 0-1 0 0,1 0 1 0 0,0 0-1 0 0,-1 0 0 0 0,1-1 1 0 0,0 1-1 0 0,1 0 0 0 0,-1-1 1 0 0,1 0-1 0 0,-1 1 1 0 0,1-1-1 0 0,0 0 0 0 0,0 1 1 0 0,0-8-1 0 0,0 5 0 0 0,0-1 0 0 0,1 1 0 0 0,0 0-1 0 0,0-1 1 0 0,1 1 0 0 0,-1 0 0 0 0,1 0 0 0 0,1-1-1 0 0,-1 1 1 0 0,1 0 0 0 0,0 0 0 0 0,1 0 0 0 0,-1 1-1 0 0,5-8 1 0 0,-4 9 0 0 0,1 0 0 0 0,-1 0 0 0 0,0 1 0 0 0,1 0 0 0 0,0 0 0 0 0,0 0 0 0 0,-1 0 0 0 0,2 0 0 0 0,-1 1 0 0 0,0 0 0 0 0,1 0 0 0 0,-1 0 0 0 0,1 0 0 0 0,-1 1 0 0 0,1 0 0 0 0,0 0 0 0 0,-1 0 0 0 0,1 0 0 0 0,8 1 0 0 0,9 0 15 0 0,0 2 0 0 0,0 1-1 0 0,0 0 1 0 0,0 2 0 0 0,-1 1-1 0 0,0 0 1 0 0,36 17 0 0 0,-10-6 2 0 0,-18-6-106 0 0,0-2 0 0 0,0-1 0 0 0,1-1 0 0 0,0-2 0 0 0,0 0 0 0 0,37-1 0 0 0,-51-4-615 0 0,-1-1 0 0 0,1-1 0 0 0,-1 0 0 0 0,1-1 0 0 0,26-10 0 0 0,-31 9-637 0 0,1-1 1 0 0,-1-1-1 0 0,1 0 0 0 0,-2-1 1 0 0,1 0-1 0 0,-1 0 1 0 0,18-18-1 0 0,8-15-4342 0 0,-3-3 4473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7:03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0 4146 0 0,'0'0'16506'0'0,"-10"19"-15959"0"0,-1 2-326 0 0,-4 9 333 0 0,-23 61 0 0 0,5 8 165 0 0,-50 126-246 0 0,60-178-511 0 0,13-27-513 0 0,0 1-1 0 0,1 0 1 0 0,-9 31-1 0 0,21-46-2269 0 0,6-9 1114 0 0,11-9-594 0 0,-1-7-324 0 0,0-1 0 0 0,-1 0 0 0 0,20-29 1 0 0,-22 27 1037 0 0,26-35 195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7:04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462 253 6019 0 0,'0'0'12011'0'0,"-5"16"-11731"0"0,-13 41 912 0 0,-29 62 1 0 0,11-42-620 0 0,3 2-1 0 0,-44 164 1 0 0,75-235-654 0 0,0-1-156 0 0,1-1-1 0 0,0 1 0 0 0,0 0 0 0 0,0 0 1 0 0,1 0-1 0 0,0 8 0 0 0,0-15 167 0 0,0 0 0 0 0,0 0 0 0 0,0 1 1 0 0,1-1-1 0 0,-1 0 0 0 0,0 1 0 0 0,0-1 0 0 0,0 0 0 0 0,1 0 0 0 0,-1 1 0 0 0,0-1 0 0 0,0 0 0 0 0,1 0 1 0 0,-1 1-1 0 0,0-1 0 0 0,0 0 0 0 0,1 0 0 0 0,-1 0 0 0 0,0 1 0 0 0,1-1 0 0 0,-1 0 0 0 0,0 0 1 0 0,1 0-1 0 0,-1 0 0 0 0,0 0 0 0 0,1 0 0 0 0,-1 0 0 0 0,0 0 0 0 0,1 0 0 0 0,-1 0 0 0 0,0 0 0 0 0,1 0 1 0 0,-1 0-1 0 0,0 0 0 0 0,1 0 0 0 0,-1 0 0 0 0,0 0 0 0 0,1 0 0 0 0,-1-1 0 0 0,0 1 0 0 0,0 0 0 0 0,1 0 1 0 0,-1 0-1 0 0,0 0 0 0 0,1-1 0 0 0,-1 1 0 0 0,0 0 0 0 0,0 0 0 0 0,1-1 0 0 0,-1 1 0 0 0,0 0 1 0 0,0 0-1 0 0,0-1 0 0 0,1 1 0 0 0,15-16-2353 0 0,-8 5 282 0 0,-1-2 0 0 0,0 1-1 0 0,8-20 1 0 0,2-10-2690 0 0</inkml:trace>
  <inkml:trace contextRef="#ctx0" brushRef="#br0" timeOffset="1">0 187 8052 0 0,'0'0'16039'0'0,"55"-102"-15767"0"0,31 95-64 0 0,20-3-16 0 0,10 1 0 0 0,-4 2-128 0 0,-11 1-64 0 0,-16 4-32 0 0,-11-2-1232 0 0,-19-1-1473 0 0,-5-9-1297 0 0,-12-6-3538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7:05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21 6691 0 0,'0'0'5026'0'0,"15"-21"-5058"0"0,-15 32-304 0 0,-1-1-1345 0 0,-7-3-2032 0 0,-2-5-785 0 0,-5-2 3633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7:06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5491 0 0,'0'0'7334'0'0,"-7"21"-6011"0"0,-105 262 4594 0 0,80-194-5254 0 0,29-78-656 0 0,0 0 0 0 0,1 0 0 0 0,0 0 0 0 0,1 0 0 0 0,0 1 0 0 0,2 13 1 0 0,-1-23-69 0 0,0-1 1 0 0,0 0-1 0 0,0 0 1 0 0,0 0-1 0 0,0 1 1 0 0,1-1-1 0 0,-1 0 1 0 0,0 0 0 0 0,1 0-1 0 0,-1 1 1 0 0,1-1-1 0 0,-1 0 1 0 0,1 0-1 0 0,0 0 1 0 0,0 0-1 0 0,-1 0 1 0 0,1 0 0 0 0,0 0-1 0 0,0 0 1 0 0,0-1-1 0 0,0 1 1 0 0,0 0-1 0 0,0 0 1 0 0,2 0-1 0 0,-1 0-112 0 0,0-1-1 0 0,0 1 0 0 0,1-1 1 0 0,-1 0-1 0 0,0 0 1 0 0,0 0-1 0 0,0 0 0 0 0,0 0 1 0 0,1 0-1 0 0,-1-1 0 0 0,0 1 1 0 0,0-1-1 0 0,2 0 0 0 0,4-2-665 0 0,0-1-1 0 0,0 0 0 0 0,-1 0 0 0 0,0 0 1 0 0,0-1-1 0 0,9-7 0 0 0,21-26-4637 0 0,0-6 925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7:06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0 358 6563 0 0,'0'0'8471'0'0,"22"4"-7186"0"0,1 2-877 0 0,-11-3-207 0 0,0 0 1 0 0,1-1 0 0 0,-1 0 0 0 0,1-1 0 0 0,-1 0-1 0 0,1-1 1 0 0,0 0 0 0 0,-1-1 0 0 0,16-3 0 0 0,3-3 218 0 0,0-2 1 0 0,0-1-1 0 0,-1-2 1 0 0,0 0-1 0 0,29-19 1 0 0,-40 21-328 0 0,-1-2 0 0 0,0 0 0 0 0,0-1 1 0 0,-1-1-1 0 0,-1-1 0 0 0,-1 0 0 0 0,0-1 0 0 0,19-26 0 0 0,-30 36-53 0 0,0 0 0 0 0,-1 0-1 0 0,1-1 1 0 0,-1 1 0 0 0,-1-1-1 0 0,1 1 1 0 0,-1-1 0 0 0,0 0 0 0 0,0 0-1 0 0,-1 0 1 0 0,0-8 0 0 0,-1 13 16 0 0,0 0 1 0 0,0 0 0 0 0,0 0 0 0 0,-1 0 0 0 0,1-1-1 0 0,-1 1 1 0 0,0 0 0 0 0,1 0 0 0 0,-1 0-1 0 0,0 0 1 0 0,0 0 0 0 0,0 0 0 0 0,-1 1-1 0 0,1-1 1 0 0,-3-3 0 0 0,2 3 7 0 0,-1 0 0 0 0,1 0-1 0 0,-1 0 1 0 0,0 1 0 0 0,0-1 0 0 0,0 1 0 0 0,0-1-1 0 0,0 1 1 0 0,0 0 0 0 0,-1 0 0 0 0,1 0 0 0 0,-7 0-1 0 0,-4-1-40 0 0,0 1-1 0 0,0 1 0 0 0,0 0 1 0 0,0 0-1 0 0,0 2 0 0 0,0 0 1 0 0,0 0-1 0 0,0 2 0 0 0,1-1 1 0 0,-1 2-1 0 0,1 0 0 0 0,0 0 1 0 0,1 1-1 0 0,-1 1 0 0 0,1 0 1 0 0,0 1-1 0 0,1 0 0 0 0,0 1 1 0 0,0 0-1 0 0,1 0 0 0 0,0 2 1 0 0,0-1-1 0 0,1 1 0 0 0,1 0 1 0 0,0 1-1 0 0,-8 14 0 0 0,3-1 6 0 0,0 0-1 0 0,2 1 0 0 0,0 0 0 0 0,-12 52 0 0 0,19-61 9 0 0,1 1 0 0 0,0 0 0 0 0,1 0 0 0 0,2 0 0 0 0,-1 0 0 0 0,2 0 0 0 0,1 0-1 0 0,5 30 1 0 0,-4-40-6 0 0,0 0 0 0 0,0 0 0 0 0,0 0 0 0 0,1-1 0 0 0,0 1 0 0 0,0-1 0 0 0,1 0 0 0 0,0 0 0 0 0,1-1 0 0 0,-1 1 0 0 0,1-1 0 0 0,0 0-1 0 0,1-1 1 0 0,-1 1 0 0 0,1-1 0 0 0,0-1 0 0 0,0 1 0 0 0,1-1 0 0 0,0-1 0 0 0,-1 1 0 0 0,1-1 0 0 0,13 3 0 0 0,7 1 26 0 0,1-2 0 0 0,-1 0 0 0 0,0-2 0 0 0,1-1 0 0 0,38-3 0 0 0,-33 0-457 0 0,1-3 0 0 0,-1 0 0 0 0,0-3 1 0 0,55-17-1 0 0,-63 15-1603 0 0,0-1 1 0 0,29-17-1 0 0,-36 16-1428 0 0,-2 0-1 0 0,0-1 0 0 0,23-20 0 0 0,0-9-1100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10:34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7491 0 0,'0'0'8466'0'0,"-10"21"-7359"0"0,-3 4-601 0 0,-6 11 1334 0 0,-20 57 0 0 0,36-87-1750 0 0,2 0 0 0 0,-1 0 1 0 0,0 0-1 0 0,1 0 0 0 0,0 0 0 0 0,1 0 1 0 0,0 0-1 0 0,-1 0 0 0 0,2 0 0 0 0,-1 0 1 0 0,1 0-1 0 0,0 0 0 0 0,0 0 0 0 0,0 0 1 0 0,1 0-1 0 0,0-1 0 0 0,0 1 0 0 0,1 0 1 0 0,5 8-1 0 0,-4-8-102 0 0,1-1 0 0 0,0 1 0 0 0,0-1 0 0 0,0 0 1 0 0,1 0-1 0 0,0-1 0 0 0,-1 0 0 0 0,2 0 0 0 0,-1 0 0 0 0,0-1 0 0 0,1 0 1 0 0,-1 0-1 0 0,1 0 0 0 0,0-1 0 0 0,0 0 0 0 0,10 1 0 0 0,16 2-723 0 0,0-2 0 0 0,0-2 1 0 0,1 0-1 0 0,-1-3 0 0 0,0 0 0 0 0,0-2 0 0 0,0-2 0 0 0,60-18 0 0 0,-22-5-3541 0 0,-6-7-2341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7:08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13462 0 0,'0'0'10592'0'0,"6"-1"-10496"0"0,6 0-81 0 0,-1 0-1 0 0,1 2 1 0 0,-1-1 0 0 0,1 1 0 0 0,-1 1 0 0 0,17 4 0 0 0,-8-2-6 0 0,38 3 0 0 0,-34-6-384 0 0,-1-2-1 0 0,0 0 0 0 0,45-10 0 0 0,-57 9-398 0 0,0-2 0 0 0,-1 0 1 0 0,1 0-1 0 0,10-6 0 0 0,-14 6-496 0 0,-1 0 1 0 0,1-1-1 0 0,0 0 0 0 0,-1 0 1 0 0,0 0-1 0 0,8-10 1 0 0,6-14-8360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7:08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7235 0 0,'0'0'10325'0'0,"27"11"-13094"0"0,-27-5-1025 0 0,-17 1-6547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7:08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5394 0 0,'0'0'12342'0'0,"-3"16"-12019"0"0,-5 51-166 0 0,8-65-154 0 0,0-1 0 0 0,0 1 0 0 0,1-1 0 0 0,-1 0 0 0 0,0 1 0 0 0,1-1 0 0 0,-1 1 0 0 0,1-1 0 0 0,0 0 0 0 0,-1 1 0 0 0,1-1 0 0 0,0 0 0 0 0,0 0 0 0 0,0 0 0 0 0,0 0 0 0 0,0 0 0 0 0,0 0 0 0 0,0 0 0 0 0,0 0 0 0 0,0 0-1 0 0,0 0 1 0 0,1 0 0 0 0,-1-1 0 0 0,0 1 0 0 0,1 0 0 0 0,-1-1 0 0 0,0 1 0 0 0,1-1 0 0 0,-1 0 0 0 0,1 1 0 0 0,-1-1 0 0 0,1 0 0 0 0,-1 0 0 0 0,0 0 0 0 0,3 0 0 0 0,2 1 8 0 0,5 2-6 0 0,45 3-210 0 0,-49-6-232 0 0,0 1 1 0 0,0-2-1 0 0,0 1 1 0 0,0-1-1 0 0,-1 0 1 0 0,1 0-1 0 0,0-1 0 0 0,9-3 1 0 0,-8 2-849 0 0,-1 0 1 0 0,0-1-1 0 0,-1 0 0 0 0,1 0 0 0 0,-1-1 1 0 0,0 0-1 0 0,9-8 0 0 0,15-18-2002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7:09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4226 0 0,'0'0'13897'0'0,"-9"17"-13419"0"0,-32 59 15 0 0,37-69-442 0 0,1 0 0 0 0,-1 1 0 0 0,2-1 0 0 0,-1 1 0 0 0,1 0 0 0 0,0 0 0 0 0,0 0 0 0 0,1 0 0 0 0,0 0 0 0 0,1 0 0 0 0,0 0 0 0 0,0 0 0 0 0,0 0 0 0 0,1 0 0 0 0,1 1 0 0 0,2 10 0 0 0,-3-17-44 0 0,-1 0-1 0 0,1 1 1 0 0,0-1-1 0 0,0 0 1 0 0,0 0-1 0 0,0 0 1 0 0,0 0 0 0 0,0 0-1 0 0,1-1 1 0 0,-1 1-1 0 0,1 0 1 0 0,-1 0-1 0 0,1-1 1 0 0,0 1-1 0 0,0-1 1 0 0,-1 0-1 0 0,1 1 1 0 0,0-1 0 0 0,0 0-1 0 0,0 0 1 0 0,0 0-1 0 0,1 0 1 0 0,-1-1-1 0 0,0 1 1 0 0,0 0-1 0 0,0-1 1 0 0,1 0-1 0 0,-1 1 1 0 0,0-1 0 0 0,1 0-1 0 0,-1 0 1 0 0,0-1-1 0 0,0 1 1 0 0,1 0-1 0 0,-1-1 1 0 0,0 1-1 0 0,3-2 1 0 0,4-1 25 0 0,-1 0 0 0 0,0-1 0 0 0,0 0 0 0 0,0-1 0 0 0,0 1 0 0 0,-1-2 0 0 0,1 1-1 0 0,6-7 1 0 0,-3 1-34 0 0,0-1 0 0 0,0 0-1 0 0,17-26 1 0 0,-24 32 124 0 0,0-1-1 0 0,0 0 1 0 0,-1 1 0 0 0,0-1 0 0 0,0-1 0 0 0,0 1 0 0 0,-1 0 0 0 0,0-1 0 0 0,-1 1 0 0 0,1-13 419 0 0,-12 47-91 0 0,2-11-451 0 0,1-1-1 0 0,1 2 1 0 0,0-1-1 0 0,2 1 1 0 0,-1 0-1 0 0,2 0 1 0 0,0 0 0 0 0,0 18-1 0 0,3-33 2 0 0,0-1-1 0 0,0 1 0 0 0,0-1 1 0 0,1 1-1 0 0,-1-1 1 0 0,0 1-1 0 0,1-1 1 0 0,-1 0-1 0 0,1 1 1 0 0,-1-1-1 0 0,1 0 0 0 0,-1 1 1 0 0,1-1-1 0 0,0 0 1 0 0,0 0-1 0 0,0 0 1 0 0,0 0-1 0 0,0 0 1 0 0,0 0-1 0 0,0 0 0 0 0,0 0 1 0 0,1 1-1 0 0,1 0 19 0 0,-1-1 0 0 0,1 0 0 0 0,0 0 0 0 0,0 0 0 0 0,0 0 0 0 0,-1-1 0 0 0,1 1 0 0 0,0-1 0 0 0,0 1 0 0 0,5-1 0 0 0,-1 0 100 0 0,0-1 0 0 0,1 1 0 0 0,-1-2 1 0 0,0 1-1 0 0,1-1 0 0 0,-1 0 0 0 0,0 0 0 0 0,8-5 1 0 0,1-2 120 0 0,0-1 1 0 0,0-1 0 0 0,-1 0 0 0 0,-1-1-1 0 0,0-1 1 0 0,-1 0 0 0 0,16-19 0 0 0,-22 23-318 0 0,0-1-1 0 0,-1 1 1 0 0,0-1 0 0 0,-1 0 0 0 0,0 0 0 0 0,0-1 0 0 0,-1 0 0 0 0,0 1 0 0 0,-1-2-1 0 0,0 1 1 0 0,-1 0 0 0 0,-1 0 0 0 0,1-13 0 0 0,-2 23-84 0 0,0 1-1 0 0,0-1 1 0 0,0 1 0 0 0,0 0 0 0 0,0-1-1 0 0,0 1 1 0 0,0 0 0 0 0,0-1-1 0 0,0 1 1 0 0,0 0 0 0 0,0-1-1 0 0,0 1 1 0 0,0 0 0 0 0,-1-1 0 0 0,1 1-1 0 0,0 0 1 0 0,0 0 0 0 0,0-1-1 0 0,-1 1 1 0 0,1 0 0 0 0,0 0 0 0 0,0-1-1 0 0,-1 1 1 0 0,1 0 0 0 0,0 0-1 0 0,0-1 1 0 0,-1 1 0 0 0,1 0 0 0 0,0 0-1 0 0,-1 0 1 0 0,1 0 0 0 0,0 0-1 0 0,-1 0 1 0 0,1-1 0 0 0,0 1-1 0 0,-1 0 1 0 0,1 0 0 0 0,0 0 0 0 0,-1 0-1 0 0,1 0 1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7:09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55 3586 0 0,'0'0'15233'0'0,"16"-11"-14432"0"0,47-31-436 0 0,-63 42-361 0 0,1 0 0 0 0,-1 0 1 0 0,1-1-1 0 0,-1 1 0 0 0,1 0 0 0 0,-1 0 0 0 0,0 0 0 0 0,1-1 0 0 0,-1 1 0 0 0,1 0 0 0 0,-1 0 1 0 0,1 0-1 0 0,-1 0 0 0 0,1 0 0 0 0,-1 0 0 0 0,1 0 0 0 0,-1 0 0 0 0,1 0 0 0 0,-1 0 1 0 0,1 0-1 0 0,-1 1 0 0 0,0-1 0 0 0,1 0 0 0 0,-1 0 0 0 0,1 0 0 0 0,-1 0 0 0 0,1 1 0 0 0,-1-1 1 0 0,0 0-1 0 0,1 1 0 0 0,-1-1 0 0 0,0 0 0 0 0,1 1 0 0 0,-1-1 0 0 0,0 0 0 0 0,1 1 1 0 0,-1-1-1 0 0,0 0 0 0 0,0 1 0 0 0,1-1 0 0 0,-1 1 0 0 0,0-1 0 0 0,0 1 0 0 0,0-1 1 0 0,0 1-1 0 0,1-1 0 0 0,-1 0 0 0 0,0 1 0 0 0,0-1 0 0 0,0 1 0 0 0,0-1 0 0 0,0 1 0 0 0,0 0 1 0 0,-2 27 208 0 0,1-26-193 0 0,-6 24 170 0 0,-1 0 1 0 0,-1 0-1 0 0,-2-1 0 0 0,0-1 0 0 0,-19 30 0 0 0,-1 5-55 0 0,2 0-65 0 0,-22 68 1 0 0,43-104-65 0 0,1 1 0 0 0,1 0-1 0 0,1 0 1 0 0,1 0 0 0 0,2 1-1 0 0,-1 28 1 0 0,3-50-6 0 0,0-1 0 0 0,0 1 0 0 0,1-1 1 0 0,-1 1-1 0 0,0-1 0 0 0,1 1 0 0 0,-1-1 0 0 0,1 0 0 0 0,0 1 0 0 0,0-1 1 0 0,0 0-1 0 0,0 0 0 0 0,0 0 0 0 0,1 1 0 0 0,-1-1 0 0 0,1 0 0 0 0,-1-1 0 0 0,1 1 1 0 0,0 0-1 0 0,3 3 0 0 0,-1-3-20 0 0,0 0 0 0 0,1 0 1 0 0,-1-1-1 0 0,1 1 0 0 0,-1-1 0 0 0,1 0 1 0 0,0 0-1 0 0,0-1 0 0 0,8 1 0 0 0,-4 0-523 0 0,0-1 0 0 0,0 0 0 0 0,0-1 0 0 0,0 0 0 0 0,0 0 0 0 0,0-1-1 0 0,0 0 1 0 0,-1-1 0 0 0,1 0 0 0 0,15-8 0 0 0,-18 8-813 0 0,0-1-1 0 0,-1 0 1 0 0,0 0 0 0 0,1 0 0 0 0,-1-1-1 0 0,-1 1 1 0 0,1-1 0 0 0,-1-1 0 0 0,7-9-1 0 0,3-11-9 0 0</inkml:trace>
  <inkml:trace contextRef="#ctx0" brushRef="#br0" timeOffset="1">0 358 6547 0 0,'0'0'13926'0'0,"139"33"-13605"0"0,-84-25-225 0 0,2 1-96 0 0,-4-1-257 0 0,-7-6-1487 0 0,-8-2-1538 0 0,-8 0-3105 0 0,-7-13-2577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7:10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1 303 3842 0 0,'0'0'13462'0'0,"-1"-13"-12619"0"0,2-40-101 0 0,-1 51-716 0 0,1 1 1 0 0,-1 0-1 0 0,1 0 0 0 0,-1 0 1 0 0,1-1-1 0 0,-1 1 1 0 0,1 0-1 0 0,0 0 1 0 0,-1 0-1 0 0,1 0 0 0 0,0 0 1 0 0,0 0-1 0 0,0 0 1 0 0,0 0-1 0 0,0 0 1 0 0,0 1-1 0 0,0-1 0 0 0,0 0 1 0 0,0 1-1 0 0,0-1 1 0 0,1 1-1 0 0,-1-1 1 0 0,0 1-1 0 0,0-1 0 0 0,0 1 1 0 0,1 0-1 0 0,-1-1 1 0 0,0 1-1 0 0,1 0 1 0 0,-1 0-1 0 0,0 0 0 0 0,0 0 1 0 0,1 0-1 0 0,-1 0 1 0 0,2 1-1 0 0,4-1 79 0 0,312-14 1743 0 0,-196 11-1367 0 0,207-4 345 0 0,140-5 792 0 0,627 6-532 0 0,-477 0 96 0 0,-536-3-851 0 0,255-35 761 0 0,-99 11-1168 0 0,-223 27-1007 0 0,-17 6 959 0 0,1 0 1 0 0,-1 0-1 0 0,0-1 0 0 0,0 1 1 0 0,0 0-1 0 0,0 0 0 0 0,1-1 1 0 0,-1 1-1 0 0,0 0 0 0 0,0-1 0 0 0,0 1 1 0 0,0 0-1 0 0,0 0 0 0 0,0-1 1 0 0,0 1-1 0 0,0 0 0 0 0,1-1 1 0 0,-1 1-1 0 0,0 0 0 0 0,0-1 0 0 0,0 1 1 0 0,-1 0-1 0 0,1-1 0 0 0,0 1 1 0 0,0 0-1 0 0,0 0 0 0 0,0-1 1 0 0,0 1-1 0 0,0 0 0 0 0,0-1 0 0 0,-3-2-871 0 0,1 0 0 0 0,0 0 0 0 0,-1 1 0 0 0,1-1 0 0 0,-1 1 0 0 0,-6-5 0 0 0,-16-12-6283 0 0,-4-3-1894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7:11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92 191 3666 0 0,'0'0'14284'0'0,"-6"0"-14151"0"0,4 1-127 0 0,0-1 1 0 0,1 1-1 0 0,-1 0 1 0 0,0-1-1 0 0,0 1 1 0 0,0 0-1 0 0,0 0 1 0 0,0 0-1 0 0,1 0 1 0 0,-1 0-1 0 0,1 1 1 0 0,-1-1-1 0 0,1 0 1 0 0,-1 1-1 0 0,1-1 1 0 0,-2 3-1 0 0,-1 2 7 0 0,0 0 0 0 0,1 0 0 0 0,-1 0 1 0 0,-3 12-1 0 0,-1 4 53 0 0,2 1 0 0 0,-5 28-1 0 0,8-33-19 0 0,0 0-1 0 0,1 0 0 0 0,2 1 0 0 0,-1-1 0 0 0,2 1 0 0 0,4 23 0 0 0,-4-37-37 0 0,0 0 0 0 0,0 0 1 0 0,0 0-1 0 0,1 0 0 0 0,0 0 1 0 0,0 0-1 0 0,0 0 0 0 0,0 0 0 0 0,1-1 1 0 0,0 0-1 0 0,0 1 0 0 0,0-1 0 0 0,1 0 1 0 0,-1 0-1 0 0,1 0 0 0 0,0-1 1 0 0,0 0-1 0 0,0 1 0 0 0,0-1 0 0 0,1-1 1 0 0,0 1-1 0 0,-1-1 0 0 0,1 1 1 0 0,0-1-1 0 0,0-1 0 0 0,8 3 0 0 0,-1-3 133 0 0,0 0-1 0 0,1 0 0 0 0,-1-1 0 0 0,1-1 0 0 0,-1 0 0 0 0,0-1 1 0 0,1 0-1 0 0,-1 0 0 0 0,0-2 0 0 0,0 0 0 0 0,-1 0 0 0 0,1-1 1 0 0,-1 0-1 0 0,0-1 0 0 0,17-11 0 0 0,10-10 180 0 0,-2-1-1 0 0,61-59 1 0 0,-68 59-248 0 0,-1-1 0 0 0,-2-1 0 0 0,-1-2 0 0 0,-1 0 0 0 0,35-65 0 0 0,-54 85 633 0 0,-15 28-590 0 0,-14 31-193 0 0,13-11 64 0 0,8-20 13 0 0,0 0 0 0 0,1 0-1 0 0,0 1 1 0 0,2-1-1 0 0,0 1 1 0 0,0-1-1 0 0,6 29 1 0 0,-4-33 0 0 0,1 1 1 0 0,1-1-1 0 0,0 0 0 0 0,0 0 1 0 0,1 0-1 0 0,1-1 0 0 0,0 1 1 0 0,0-1-1 0 0,1-1 0 0 0,13 16 1 0 0,-16-21 29 0 0,0-1 0 0 0,1 0 0 0 0,0 0-1 0 0,-1-1 1 0 0,1 1 0 0 0,0-1 0 0 0,1 0 0 0 0,-1 0 0 0 0,0-1 0 0 0,1 1 0 0 0,0-1 0 0 0,-1 0 0 0 0,12 1 0 0 0,-8-2 72 0 0,0 0 1 0 0,0-1-1 0 0,0 0 1 0 0,0-1-1 0 0,0 0 1 0 0,0 0-1 0 0,0-1 1 0 0,13-4-1 0 0,0-2 119 0 0,-1-2 0 0 0,1 0 0 0 0,-2-1 0 0 0,0-1-1 0 0,0-1 1 0 0,22-19 0 0 0,-20 14-33 0 0,-1-2 0 0 0,-1 0 0 0 0,-1-1 1 0 0,-1 0-1 0 0,-1-2 0 0 0,28-47 0 0 0,-37 55-108 0 0,-1 0 0 0 0,0-1-1 0 0,-1 0 1 0 0,0 0 0 0 0,-2 0 0 0 0,0-1 0 0 0,0 1-1 0 0,-2-1 1 0 0,0 0 0 0 0,-1 0 0 0 0,-1 0 0 0 0,-3-33-1 0 0,2 45-92 0 0,0 1 0 0 0,0 0 1 0 0,-1 0-1 0 0,1 0 0 0 0,-1 0 0 0 0,0 0 0 0 0,0 0 0 0 0,-1 0 0 0 0,1 1 0 0 0,-1-1 0 0 0,0 1 0 0 0,-5-6 0 0 0,7 11-290 0 0,1-1 0 0 0,-1 0-1 0 0,0 1 1 0 0,1-1 0 0 0,-1 1 0 0 0,1-1-1 0 0,-1 1 1 0 0,1-1 0 0 0,0 1 0 0 0,-1-1-1 0 0,1 1 1 0 0,0-1 0 0 0,0 1 0 0 0,0 0-1 0 0,1 1 1 0 0,-1-2 122 0 0,0 47-11344 0 0,3-28 729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7:56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186 675 272 0 0,'0'0'1660'0'0,"0"-21"-1036"0"0,-6-157 200 0 0,15 16 254 0 0,-2 100-576 0 0,-1 6 2043 0 0,-1-110 0 0 0,-11 142 277 0 0,0 19-1023 0 0,-1 15-1180 0 0,-2 27-506 0 0,2 0 0 0 0,1 0 0 0 0,2 0 0 0 0,1 56 1 0 0,2-54 115 0 0,-31 435 1469 0 0,-2 168-278 0 0,36-361-1016 0 0,-1 171 119 0 0,-35-2-270 0 0,-20-59 144 0 0,52-380-352 0 0,0 0 21 0 0,1 0 1 0 0,0 0-1 0 0,0 0 0 0 0,1 0 1 0 0,3 18-1 0 0,-3-27-130 0 0,0 0 0 0 0,1 0-1 0 0,-1 0 1 0 0,1 1 0 0 0,0-1-1 0 0,0 0 1 0 0,0 0 0 0 0,0 0 0 0 0,0 0-1 0 0,0 0 1 0 0,0 0 0 0 0,1-1-1 0 0,-1 1 1 0 0,1 0 0 0 0,0-1 0 0 0,-1 1-1 0 0,1-1 1 0 0,3 3 0 0 0,-3-3-97 0 0,-1-1-1 0 0,1 0 1 0 0,0 1 0 0 0,-1-1 0 0 0,1 0 0 0 0,0 0 0 0 0,-1 0-1 0 0,1 0 1 0 0,0 0 0 0 0,-1 0 0 0 0,1-1 0 0 0,-1 1-1 0 0,1-1 1 0 0,0 1 0 0 0,-1-1 0 0 0,1 1 0 0 0,-1-1-1 0 0,1 0 1 0 0,1-1 0 0 0,3-2-672 0 0,0 0 0 0 0,-1-1 0 0 0,0 0 0 0 0,0 0 0 0 0,0 0 0 0 0,0 0-1 0 0,-1-1 1 0 0,0 0 0 0 0,0 1 0 0 0,3-9 0 0 0,2-4-2667 0 0,0 5 330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7:57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151 271 2401 0 0,'0'0'9348'0'0,"-6"-15"-8083"0"0,-16-44-243 0 0,22 59-994 0 0,0 0 1 0 0,1 0-1 0 0,-1 0 1 0 0,0 0-1 0 0,0 0 1 0 0,0-1 0 0 0,0 1-1 0 0,0 0 1 0 0,0 0-1 0 0,0 0 1 0 0,0 0-1 0 0,0 0 1 0 0,-1 0-1 0 0,1-1 1 0 0,0 1-1 0 0,0 0 1 0 0,0 0-1 0 0,0 0 1 0 0,0 0-1 0 0,0 0 1 0 0,0 0 0 0 0,0-1-1 0 0,0 1 1 0 0,0 0-1 0 0,0 0 1 0 0,0 0-1 0 0,-1 0 1 0 0,1 0-1 0 0,0 0 1 0 0,0 0-1 0 0,0 0 1 0 0,0 0-1 0 0,0 0 1 0 0,0-1-1 0 0,0 1 1 0 0,-1 0 0 0 0,1 0-1 0 0,0 0 1 0 0,0 0-1 0 0,0 0 1 0 0,0 0-1 0 0,0 0 1 0 0,0 0-1 0 0,-1 0 1 0 0,1 0-1 0 0,0 0 1 0 0,0 0-1 0 0,0 0 1 0 0,0 0 0 0 0,0 0-1 0 0,-1 0 1 0 0,1 0-1 0 0,0 1 1 0 0,0-1-1 0 0,0 0 1 0 0,-4 11 342 0 0,0 20-596 0 0,4-29 332 0 0,-2 23-96 0 0,0-1 0 0 0,2 0 1 0 0,1 0-1 0 0,6 38 0 0 0,-6-54-11 0 0,1 0 0 0 0,1 0 0 0 0,0 0 0 0 0,0 0 0 0 0,0 0 1 0 0,1-1-1 0 0,6 10 0 0 0,-7-13 0 0 0,0 0 1 0 0,0 0-1 0 0,1 0 0 0 0,-1-1 1 0 0,1 0-1 0 0,0 0 0 0 0,0 0 1 0 0,0 0-1 0 0,0 0 0 0 0,0-1 1 0 0,1 0-1 0 0,-1 0 0 0 0,8 3 1 0 0,-8-4 3 0 0,0-1 0 0 0,0 1 1 0 0,0-1-1 0 0,0 1 1 0 0,0-1-1 0 0,0 0 0 0 0,0-1 1 0 0,0 1-1 0 0,0-1 0 0 0,0 1 1 0 0,0-1-1 0 0,0-1 1 0 0,0 1-1 0 0,0 0 0 0 0,-1-1 1 0 0,1 0-1 0 0,-1 0 0 0 0,1 0 1 0 0,-1 0-1 0 0,1 0 1 0 0,-1-1-1 0 0,0 0 0 0 0,0 1 1 0 0,-1-1-1 0 0,1 0 0 0 0,0-1 1 0 0,3-6-1 0 0,2-1 89 0 0,-1-1-1 0 0,-1 0 1 0 0,0 0 0 0 0,0-1-1 0 0,-1 0 1 0 0,6-26 0 0 0,-9 27 23 0 0,0 0 0 0 0,0 0 0 0 0,-1 1 0 0 0,-1-1 0 0 0,0 0 1 0 0,-1 0-1 0 0,-2-14 0 0 0,3 22-72 0 0,-1 0 0 0 0,0 1 0 0 0,0-1 0 0 0,0 1 0 0 0,0-1 0 0 0,0 1 0 0 0,-1-1-1 0 0,0 1 1 0 0,0 0 0 0 0,0 0 0 0 0,0 0 0 0 0,0 0 0 0 0,0 0 0 0 0,-1 0 0 0 0,1 0 0 0 0,-1 1 0 0 0,0 0 0 0 0,0-1 0 0 0,0 1 0 0 0,0 0 0 0 0,0 0 0 0 0,-1 1 0 0 0,1-1-1 0 0,0 1 1 0 0,-1-1 0 0 0,-6 0 0 0 0,-1 0-23 0 0,-1 2-1 0 0,1-1 0 0 0,0 2 1 0 0,0-1-1 0 0,0 2 1 0 0,0-1-1 0 0,0 1 0 0 0,0 1 1 0 0,0 0-1 0 0,1 1 0 0 0,-1 0 1 0 0,1 0-1 0 0,-13 9 1 0 0,8-5-58 0 0,2 0 1 0 0,-1 2-1 0 0,1-1 1 0 0,1 2-1 0 0,0 0 1 0 0,0 0-1 0 0,1 1 1 0 0,-15 21 0 0 0,26-33 20 0 0,-1 0 1 0 0,1 0 0 0 0,0 1 0 0 0,0-1-1 0 0,0 0 1 0 0,0 0 0 0 0,0 0 0 0 0,0 0-1 0 0,0 1 1 0 0,0-1 0 0 0,0 0-1 0 0,0 0 1 0 0,0 0 0 0 0,0 0 0 0 0,0 1-1 0 0,0-1 1 0 0,0 0 0 0 0,0 0 0 0 0,0 0-1 0 0,0 0 1 0 0,1 0 0 0 0,-1 1 0 0 0,0-1-1 0 0,0 0 1 0 0,0 0 0 0 0,0 0 0 0 0,0 0-1 0 0,0 0 1 0 0,0 0 0 0 0,0 1 0 0 0,1-1-1 0 0,-1 0 1 0 0,0 0 0 0 0,0 0-1 0 0,0 0 1 0 0,0 0 0 0 0,0 0 0 0 0,1 0-1 0 0,-1 0 1 0 0,0 0 0 0 0,0 0 0 0 0,0 0-1 0 0,0 0 1 0 0,0 0 0 0 0,1 0 0 0 0,-1 0-1 0 0,0 0 1 0 0,0 0 0 0 0,0 0 0 0 0,0 0-1 0 0,1 0 1 0 0,-1 0 0 0 0,0 0-1 0 0,0 0 1 0 0,0 0 0 0 0,0 0 0 0 0,0 0-1 0 0,1 0 1 0 0,-1 0 0 0 0,0 0 0 0 0,0 0-1 0 0,0-1 1 0 0,14-2-880 0 0,-6-1 319 0 0,-1 0 1 0 0,1-1 0 0 0,-1-1-1 0 0,-1 1 1 0 0,1-1 0 0 0,-1 0-1 0 0,0 0 1 0 0,8-11-1 0 0,40-63-3722 0 0,-50 74 3912 0 0,45-81-3875 0 0,1-4 1449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7:58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206 204 2417 0 0,'0'0'1534'0'0,"6"-18"-1080"0"0,-2 7-378 0 0,44-133 1307 0 0,-46 138-1374 0 0,6-19 1995 0 0,-5 27-950 0 0,1 15-904 0 0,29 140 1712 0 0,5 42 30 0 0,-36-176-1525 0 0,-1 0-1 0 0,-1 0 1 0 0,0-1 0 0 0,-2 1-1 0 0,-1 0 1 0 0,-11 43 0 0 0,9-48-222 0 0,-2 0 0 0 0,0 0 1 0 0,-1 0-1 0 0,-1-1 0 0 0,0 0 1 0 0,-2 0-1 0 0,-14 18 0 0 0,18-27-117 0 0,0 0-1 0 0,0-1 1 0 0,-1 1 0 0 0,0-1-1 0 0,0-1 1 0 0,-1 0 0 0 0,0 0-1 0 0,0 0 1 0 0,0-1-1 0 0,-1-1 1 0 0,1 0 0 0 0,-1 0-1 0 0,0-1 1 0 0,-19 4-1 0 0,27-6-67 0 0,0-1 0 0 0,1 1 0 0 0,-1-1-1 0 0,0 1 1 0 0,0-1 0 0 0,0 0 0 0 0,0 0-1 0 0,0 0 1 0 0,0 0 0 0 0,0 0 0 0 0,1-1-1 0 0,-1 1 1 0 0,0-1 0 0 0,0 1-1 0 0,0-1 1 0 0,1 1 0 0 0,-1-1 0 0 0,0 0-1 0 0,0 0 1 0 0,1 0 0 0 0,-1 0 0 0 0,-2-2-1 0 0,3 0-220 0 0,-1 0-1 0 0,1-1 0 0 0,-1 1 1 0 0,1 0-1 0 0,0-1 0 0 0,1 1 1 0 0,-1-1-1 0 0,0 0 1 0 0,1 1-1 0 0,0-1 0 0 0,0-3 1 0 0,-3-25-2353 0 0,-1 0 0 0 0,-1 1 0 0 0,-16-53 0 0 0,15 65 1890 0 0,3 11 487 0 0,1 3 92 0 0,0-2-60 0 0,0 2 75 0 0,-1-4-81 0 0,3 9 206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10:34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114 138 5651 0 0,'0'0'18069'0'0,"-7"6"-17645"0"0,-3 5-341 0 0,1 0-1 0 0,0 0 1 0 0,0 2-1 0 0,1-1 0 0 0,0 1 1 0 0,1 0-1 0 0,1 0 0 0 0,0 1 1 0 0,1 0-1 0 0,0 0 1 0 0,-4 23-1 0 0,4-10-39 0 0,0 0 0 0 0,2 1 0 0 0,1-1 0 0 0,1 1-1 0 0,5 46 1 0 0,-4-70-41 0 0,1 0 1 0 0,0 1-1 0 0,0-1 0 0 0,0 0 0 0 0,0 0 0 0 0,1 0 0 0 0,-1 0 1 0 0,1 0-1 0 0,0 0 0 0 0,0 0 0 0 0,1-1 0 0 0,-1 1 0 0 0,1-1 1 0 0,0 0-1 0 0,0 1 0 0 0,0-1 0 0 0,0 0 0 0 0,1-1 0 0 0,-1 1 1 0 0,1-1-1 0 0,-1 1 0 0 0,1-1 0 0 0,0 0 0 0 0,0-1 0 0 0,0 1 0 0 0,0-1 1 0 0,7 2-1 0 0,-3-1 11 0 0,0-1-1 0 0,1 0 1 0 0,-1 0 0 0 0,0-1 0 0 0,1-1 0 0 0,-1 1 0 0 0,0-1-1 0 0,0 0 1 0 0,1-1 0 0 0,-1 0 0 0 0,0 0 0 0 0,-1-1 0 0 0,13-6-1 0 0,15-11 45 0 0,-1-1 0 0 0,-1-2-1 0 0,-2-1 1 0 0,0-2 0 0 0,-1-1 0 0 0,-2-1-1 0 0,33-43 1 0 0,-54 64 149 0 0,-2 0 1 0 0,1 0-1 0 0,-1-1 1 0 0,0 0-1 0 0,0 1 1 0 0,-1-2-1 0 0,0 1 1 0 0,-1 0-1 0 0,1-1 0 0 0,-2 0 1 0 0,1 0-1 0 0,1-14 1 0 0,-10 27-36 0 0,-1 5-186 0 0,0 0 1 0 0,1 0 0 0 0,0 0 0 0 0,0 1 0 0 0,2 0 0 0 0,-1 0 0 0 0,1 1 0 0 0,-5 18-1 0 0,4-6 15 0 0,1-1-1 0 0,1 0 0 0 0,-1 31 0 0 0,4-48 2 0 0,0-1 0 0 0,0 1-1 0 0,0-1 1 0 0,0 1 0 0 0,1-1 0 0 0,-1 1 0 0 0,1-1 0 0 0,1 1-1 0 0,-1-1 1 0 0,0 0 0 0 0,1 1 0 0 0,0-1 0 0 0,0 0 0 0 0,0 0-1 0 0,1 0 1 0 0,-1-1 0 0 0,1 1 0 0 0,0-1 0 0 0,0 1 0 0 0,0-1 0 0 0,1 0-1 0 0,-1 0 1 0 0,1 0 0 0 0,-1 0 0 0 0,1-1 0 0 0,0 0 0 0 0,0 1-1 0 0,0-2 1 0 0,1 1 0 0 0,-1 0 0 0 0,0-1 0 0 0,1 0 0 0 0,-1 0-1 0 0,0 0 1 0 0,1 0 0 0 0,-1-1 0 0 0,7 1 0 0 0,3-2 104 0 0,1 1 1 0 0,-1-2-1 0 0,0 0 1 0 0,0 0-1 0 0,0-2 1 0 0,0 1-1 0 0,-1-2 1 0 0,0 0-1 0 0,1 0 1 0 0,-2-2-1 0 0,1 1 1 0 0,-1-2-1 0 0,0 1 1 0 0,13-12-1 0 0,12-11 406 0 0,-2-1-1 0 0,60-70 0 0 0,-55 54-280 0 0,-16 17-124 0 0,-2-1 0 0 0,20-38 0 0 0,-35 57-324 0 0,-1 0 1 0 0,-1-1 0 0 0,0 0 0 0 0,0 0 0 0 0,-1-1-1 0 0,-1 1 1 0 0,0-1 0 0 0,-1 0 0 0 0,0-15 0 0 0,-2 28 36 0 0,0 0 0 0 0,0 0 0 0 0,0 0 0 0 0,0 0 0 0 0,0 0 0 0 0,0-1 0 0 0,0 1 0 0 0,0 0 0 0 0,-1 0 0 0 0,1 0 0 0 0,-1 0 0 0 0,1 0 0 0 0,0 0 0 0 0,-1 0 0 0 0,0 0 0 0 0,1 0 0 0 0,-1 0 0 0 0,1 0 0 0 0,-1 0 0 0 0,0 1 0 0 0,0-1 0 0 0,0 0 0 0 0,1 0 0 0 0,-1 1 0 0 0,0-1 0 0 0,0 0 0 0 0,0 1 0 0 0,0-1 0 0 0,-2 0 0 0 0,1 1-701 0 0,0-1 1 0 0,1 1-1 0 0,-1 0 1 0 0,0 0-1 0 0,0 0 1 0 0,0 0-1 0 0,0 0 1 0 0,0 0 0 0 0,0 1-1 0 0,0-1 1 0 0,-2 1-1 0 0,-5 4-6300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7:58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48 291 3586 0 0,'0'0'7515'0'0,"-9"-18"-6317"0"0,-23-56-291 0 0,31 72-872 0 0,0 0 1 0 0,0-1-1 0 0,0 1 1 0 0,1 0-1 0 0,-1 0 0 0 0,1 0 1 0 0,-1 0-1 0 0,1 0 0 0 0,0-1 1 0 0,0 1-1 0 0,0 0 1 0 0,0 0-1 0 0,0 0 0 0 0,1-1 1 0 0,-1 1-1 0 0,1 0 1 0 0,-1 0-1 0 0,1 0 0 0 0,0 0 1 0 0,0 0-1 0 0,0 0 0 0 0,0 0 1 0 0,0 0-1 0 0,0 0 1 0 0,0 0-1 0 0,1 1 0 0 0,-1-1 1 0 0,1 0-1 0 0,-1 1 1 0 0,1-1-1 0 0,0 1 0 0 0,0 0 1 0 0,3-3-1 0 0,4-3 64 0 0,4-5 25 0 0,1 0 0 0 0,1 1 0 0 0,0 1 0 0 0,0 0 0 0 0,1 1 0 0 0,0 1 0 0 0,0 0 0 0 0,1 1 0 0 0,33-8 0 0 0,-18 8-56 0 0,1 1-1 0 0,0 2 0 0 0,0 2 0 0 0,52 2 1 0 0,351 0-1183 0 0,-431-1 846 0 0,0 1 0 0 0,0 0 0 0 0,-1 0 1 0 0,1 1-1 0 0,0-1 0 0 0,0 1 1 0 0,0 0-1 0 0,0 1 0 0 0,-1-1 1 0 0,1 1-1 0 0,0 0 0 0 0,7 4 0 0 0,-10-4-67 0 0,0 0 0 0 0,0 1 0 0 0,0-1 0 0 0,0 0-1 0 0,0 1 1 0 0,-1-1 0 0 0,1 1 0 0 0,-1 0-1 0 0,0-1 1 0 0,0 1 0 0 0,0 0 0 0 0,0 0-1 0 0,0 0 1 0 0,0 0 0 0 0,-1 0 0 0 0,1 0-1 0 0,-1 0 1 0 0,0-1 0 0 0,0 1 0 0 0,0 0 0 0 0,-1 0-1 0 0,0 4 1 0 0,-5 37-3407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7:58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2065 0 0,'0'0'9362'0'0,"-8"4"-8442"0"0,-22 15-405 0 0,30-19-510 0 0,0 0 1 0 0,0 0 0 0 0,0 0-1 0 0,0 0 1 0 0,0 0-1 0 0,0 0 1 0 0,0 0-1 0 0,0 0 1 0 0,-1 0-1 0 0,1 0 1 0 0,0 0 0 0 0,0 1-1 0 0,0-1 1 0 0,0 0-1 0 0,0 0 1 0 0,0 0-1 0 0,0 0 1 0 0,0 0 0 0 0,0 0-1 0 0,0 0 1 0 0,0 0-1 0 0,0 0 1 0 0,0 0-1 0 0,0 0 1 0 0,0 0-1 0 0,0 0 1 0 0,0 0 0 0 0,0 1-1 0 0,0-1 1 0 0,0 0-1 0 0,0 0 1 0 0,0 0-1 0 0,0 0 1 0 0,0 0 0 0 0,0 0-1 0 0,0 0 1 0 0,0 0-1 0 0,0 0 1 0 0,0 0-1 0 0,0 0 1 0 0,0 0-1 0 0,0 1 1 0 0,0-1 0 0 0,0 0-1 0 0,0 0 1 0 0,0 0-1 0 0,0 0 1 0 0,0 0-1 0 0,0 0 1 0 0,0 0-1 0 0,0 0 1 0 0,1 0 0 0 0,-1 0-1 0 0,0 0 1 0 0,0 0-1 0 0,0 0 1 0 0,0 0-1 0 0,0 0 1 0 0,0 0 0 0 0,0 0-1 0 0,0 0 1 0 0,0 0-1 0 0,0 0 1 0 0,0 0-1 0 0,0 0 1 0 0,1 0-1 0 0,-1 0 1 0 0,0 0 0 0 0,0 0-1 0 0,10 2 214 0 0,12 0 125 0 0,99 4 332 0 0,-75-2-1318 0 0,86-4 0 0 0,-129 0 386 0 0,1 0-312 0 0,0 0-1 0 0,-1-1 1 0 0,1 1-1 0 0,0-1 1 0 0,-1 0-1 0 0,1 0 0 0 0,-1 0 1 0 0,1-1-1 0 0,3-1 1 0 0,-18 5-5745 0 0,-5 7 5937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7:59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80 2577 0 0,'0'0'10002'0'0,"-7"-4"-9052"0"0,4 3-907 0 0,1 1 11 0 0,1-1 1 0 0,-1 0 0 0 0,0 1-1 0 0,1-1 1 0 0,-1 0-1 0 0,1 0 1 0 0,-1 0-1 0 0,1 0 1 0 0,0 0-1 0 0,-1-1 1 0 0,1 1-1 0 0,-2-3 1 0 0,6-6 436 0 0,16-3 85 0 0,-8 7-446 0 0,1 1-1 0 0,0 0 1 0 0,0 1-1 0 0,0 0 1 0 0,1 1-1 0 0,-1 1 1 0 0,20-2-1 0 0,94 1-72 0 0,-51 3-349 0 0,-39 0-3945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02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337 102 6483 0 0,'0'0'8855'0'0,"-21"-8"-7655"0"0,-69-20-159 0 0,85 26-924 0 0,0 1 0 0 0,0 0 0 0 0,1 0 0 0 0,-1 1 1 0 0,0-1-1 0 0,0 1 0 0 0,0 0 0 0 0,0 1 0 0 0,0-1 1 0 0,0 1-1 0 0,0 0 0 0 0,0 0 0 0 0,0 0 0 0 0,0 1 1 0 0,1 0-1 0 0,-1 0 0 0 0,1 0 0 0 0,-8 5 0 0 0,5-1-42 0 0,-1 0-1 0 0,2 0 1 0 0,-1 1-1 0 0,1 0 1 0 0,0 0-1 0 0,0 0 1 0 0,-6 11-1 0 0,3-2-53 0 0,1 1-1 0 0,0-1 1 0 0,1 2-1 0 0,0-1 0 0 0,2 1 1 0 0,0 0-1 0 0,-3 21 0 0 0,3 5-9 0 0,-1 81-1 0 0,6-116-13 0 0,0 0 1 0 0,0 0-1 0 0,1 0 0 0 0,0 0 0 0 0,1 0 0 0 0,0-1 0 0 0,1 1 0 0 0,5 13 0 0 0,-7-19-5 0 0,1-1 0 0 0,0 1 0 0 0,0 0-1 0 0,0 0 1 0 0,0-1 0 0 0,0 1 0 0 0,1-1 0 0 0,-1 0 0 0 0,1 0 0 0 0,0 0 0 0 0,-1 0 0 0 0,1 0-1 0 0,0 0 1 0 0,0-1 0 0 0,0 1 0 0 0,0-1 0 0 0,1 0 0 0 0,-1 0 0 0 0,0 0 0 0 0,0-1 0 0 0,1 1-1 0 0,-1-1 1 0 0,1 1 0 0 0,-1-1 0 0 0,6-1 0 0 0,0 0-14 0 0,-1 0 0 0 0,1-1 0 0 0,-1 0 0 0 0,0-1 0 0 0,0 1 0 0 0,0-2 1 0 0,0 1-1 0 0,0-1 0 0 0,-1 0 0 0 0,0-1 0 0 0,1 1 0 0 0,-2-2 0 0 0,10-7 0 0 0,4-6 21 0 0,-1 0 1 0 0,-1-2-1 0 0,16-22 1 0 0,-10 10 15 0 0,-1-1 1 0 0,-2-1 0 0 0,23-52-1 0 0,-36 68 121 0 0,-1-1-1 0 0,-1 1 0 0 0,0-1 1 0 0,-2 0-1 0 0,0 0 0 0 0,-1 0 1 0 0,-2-1-1 0 0,0-35 0 0 0,-1 54-73 0 0,0 0-1 0 0,-1 0 1 0 0,1 0-1 0 0,0 0 1 0 0,-1 0-1 0 0,0 0 1 0 0,1 0-1 0 0,-1 0 1 0 0,0 0-1 0 0,0 0 1 0 0,0 1-1 0 0,0-1 1 0 0,0 0-1 0 0,-1 1 1 0 0,1-1-1 0 0,0 0 1 0 0,-1 1 0 0 0,1 0-1 0 0,-1-1 1 0 0,0 1-1 0 0,1 0 1 0 0,-1 0-1 0 0,0 0 1 0 0,0 0-1 0 0,0 0 1 0 0,1 0-1 0 0,-1 0 1 0 0,0 1-1 0 0,0-1 1 0 0,0 1-1 0 0,0 0 1 0 0,-1-1-1 0 0,1 1 1 0 0,-4 0-1 0 0,1 0 1 0 0,0 0 0 0 0,0 1-1 0 0,1-1 1 0 0,-1 1 0 0 0,0 0 0 0 0,0 1-1 0 0,0-1 1 0 0,1 1 0 0 0,-1 0-1 0 0,1 0 1 0 0,-1 0 0 0 0,1 0-1 0 0,0 1 1 0 0,-5 3 0 0 0,-5 8-51 0 0,1 0 0 0 0,1 1-1 0 0,0 0 1 0 0,0 1 0 0 0,2 0 0 0 0,0 1 0 0 0,1 0 0 0 0,1 0 0 0 0,-10 30 0 0 0,7-15-2 0 0,2 1 1 0 0,2 1 0 0 0,1-1 0 0 0,-3 55-1 0 0,11-30-9 0 0,-1-50-1 0 0,1 0 0 0 0,0 0 0 0 0,0 0 0 0 0,4 9 0 0 0,-2-10-10 0 0,-1-1 0 0 0,1 1 0 0 0,0-1 0 0 0,0 1 0 0 0,1-1 0 0 0,-1 0 0 0 0,1-1 0 0 0,1 1 0 0 0,-1-1 0 0 0,1 0 0 0 0,0 0 0 0 0,0-1 0 0 0,7 4 0 0 0,-2-2-91 0 0,1-1 0 0 0,-1 0 1 0 0,1-1-1 0 0,0 0 0 0 0,0-1 0 0 0,0-1 0 0 0,17 3 0 0 0,-3-4-1036 0 0,0 0 0 0 0,0-2 0 0 0,0-1 0 0 0,0 0 0 0 0,0-3 0 0 0,49-13 0 0 0,-43 5-2896 0 0,-9 0-1080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03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11653 0 0,'0'0'10696'0'0,"11"-2"-10157"0"0,626-84 2281 0 0,-606 83-2826 0 0,32-2-218 0 0,-1 2 0 0 0,1 3 0 0 0,83 10 0 0 0,-129-7-324 0 0,0 0 1 0 0,-1 2-1 0 0,19 7 0 0 0,-30-10-27 0 0,1 1-1 0 0,-1-1 1 0 0,0 1-1 0 0,0 1 0 0 0,7 5 1 0 0,-10-8 35 0 0,-1 1 0 0 0,1 0 1 0 0,-1-1-1 0 0,1 1 0 0 0,-1 0 1 0 0,1 0-1 0 0,-1 0 0 0 0,0 0 1 0 0,0 0-1 0 0,0 1 0 0 0,0-1 0 0 0,0 0 1 0 0,-1 0-1 0 0,1 4 0 0 0,-2 13-9966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03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0 5154 0 0,'0'0'14055'0'0,"-14"18"-13714"0"0,1-1-249 0 0,5-8-32 0 0,0 0-1 0 0,1 1 1 0 0,0 0 0 0 0,1 0-1 0 0,0 0 1 0 0,1 0-1 0 0,0 1 1 0 0,0 0-1 0 0,1 0 1 0 0,-3 16-1 0 0,-72 354 1078 0 0,77-367-1171 0 0,-1-1-21 0 0,0-1 0 0 0,1 0 0 0 0,1 1 0 0 0,0-1 0 0 0,1 1 0 0 0,0-1 0 0 0,1 1 1 0 0,3 15-1 0 0,-4-27-4 0 0,1-1 0 0 0,-1 1 1 0 0,0 0-1 0 0,0-1 1 0 0,1 1-1 0 0,-1-1 0 0 0,1 1 1 0 0,-1-1-1 0 0,0 1 1 0 0,1-1-1 0 0,-1 1 0 0 0,1-1 1 0 0,-1 0-1 0 0,1 1 1 0 0,-1-1-1 0 0,1 0 0 0 0,0 1 1 0 0,-1-1-1 0 0,1 0 1 0 0,-1 0-1 0 0,1 1 0 0 0,0-1 1 0 0,-1 0-1 0 0,1 0 1 0 0,-1 0-1 0 0,1 0 0 0 0,0 0 1 0 0,-1 0-1 0 0,1 0 1 0 0,0 0-1 0 0,-1 0 0 0 0,1 0 1 0 0,0 0-1 0 0,-1 0 1 0 0,1-1-1 0 0,-1 1 0 0 0,2 0 1 0 0,19-14-2454 0 0,-15 6 1286 0 0,0 0 0 0 0,-1 0 0 0 0,0 0 0 0 0,-1-1 0 0 0,0 0 0 0 0,5-13 0 0 0,10-30-6039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04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431 110 1697 0 0,'0'0'11461'0'0,"-16"20"-10127"0"0,-48 67 184 0 0,54-72-1271 0 0,1 1 0 0 0,0 0 0 0 0,2 0 1 0 0,0 1-1 0 0,1 0 0 0 0,0 0 0 0 0,2 1 0 0 0,0-1 0 0 0,0 1 0 0 0,0 36 1 0 0,2-36-160 0 0,0 1-126 0 0,-3 17-130 0 0,2 1 0 0 0,1-1 0 0 0,2 1 0 0 0,7 55 0 0 0,2-73-1889 0 0,-4-14-986 0 0,-3-27-9796 0 0</inkml:trace>
  <inkml:trace contextRef="#ctx0" brushRef="#br0" timeOffset="1">15 123 6643 0 0,'0'0'14596'0'0,"-5"-8"-14086"0"0,4 6-499 0 0,0 0 1 0 0,0 0-1 0 0,0 1 1 0 0,0-1-1 0 0,0 0 1 0 0,0 0 0 0 0,0-1-1 0 0,1 1 1 0 0,-1 0-1 0 0,1 0 1 0 0,0 0-1 0 0,-1 0 1 0 0,1-4-1 0 0,1 5-5 0 0,0 0-1 0 0,0-1 1 0 0,0 1-1 0 0,0 0 1 0 0,0 0-1 0 0,0 0 1 0 0,0 0-1 0 0,0 0 1 0 0,1 0-1 0 0,-1 0 1 0 0,0 0-1 0 0,1 0 1 0 0,-1 0-1 0 0,1 1 1 0 0,-1-1-1 0 0,1 1 1 0 0,-1-1-1 0 0,1 1 1 0 0,-1-1-1 0 0,1 1 1 0 0,-1 0-1 0 0,1 0 1 0 0,3 0-1 0 0,105-20 355 0 0,-48 11-290 0 0,-53 8-110 0 0,222-28-1051 0 0,-78 23-7751 0 0,-123 9 3066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04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71 12422 0 0,'0'0'6005'0'0,"-17"15"-5157"0"0,-53 53-90 0 0,65-62-678 0 0,0 0 0 0 0,0 0 0 0 0,1 1 0 0 0,0 0 0 0 0,1-1 0 0 0,-1 1-1 0 0,1 1 1 0 0,1-1 0 0 0,-1 0 0 0 0,1 1 0 0 0,0-1 0 0 0,1 1 0 0 0,0-1 0 0 0,0 13 0 0 0,-1 1 23 0 0,-1-1-42 0 0,1 0 0 0 0,2 1 0 0 0,2 38 0 0 0,-1-52-55 0 0,0 0-1 0 0,1 1 1 0 0,-1-2-1 0 0,1 1 0 0 0,1 0 1 0 0,-1 0-1 0 0,1-1 1 0 0,1 1-1 0 0,-1-1 0 0 0,1 0 1 0 0,0 0-1 0 0,0 0 1 0 0,0 0-1 0 0,11 8 1 0 0,-12-11-6 0 0,0-1 0 0 0,1 0 0 0 0,0 1 0 0 0,-1-2 0 0 0,1 1 0 0 0,0 0 0 0 0,0-1 0 0 0,0 0 0 0 0,0 0 0 0 0,0 0 0 0 0,1 0 0 0 0,-1 0 0 0 0,0-1 0 0 0,0 0 0 0 0,0 0 0 0 0,1 0 0 0 0,-1-1 0 0 0,0 1 0 0 0,0-1 0 0 0,0 0 0 0 0,0 0 0 0 0,0 0 0 0 0,0-1 0 0 0,0 1 0 0 0,7-5 1 0 0,4-2 2 0 0,-1-1 1 0 0,0 0 0 0 0,0-2 0 0 0,0 1 0 0 0,11-13 0 0 0,-3 2 25 0 0,-2-1 0 0 0,0 0 0 0 0,-1-1 0 0 0,-2-1 0 0 0,0-1 0 0 0,-1-1 0 0 0,-2 0 0 0 0,-1-1 0 0 0,14-40 0 0 0,-24 47 732 0 0,-12 26 4 0 0,-13 28-444 0 0,16-18-319 0 0,0 0 1 0 0,2 1 0 0 0,0-1 0 0 0,1 1 0 0 0,1 0 0 0 0,0 0 0 0 0,1 0-1 0 0,1 0 1 0 0,1 0 0 0 0,0 0 0 0 0,1 0 0 0 0,1 0 0 0 0,1 0-1 0 0,10 30 1 0 0,-12-43-3 0 0,1 1-1 0 0,-1 0 1 0 0,1-1-1 0 0,-1 0 1 0 0,1 0-1 0 0,0 0 1 0 0,1 0-1 0 0,-1 0 1 0 0,1-1-1 0 0,0 1 0 0 0,0-1 1 0 0,0 0-1 0 0,0 0 1 0 0,0 0-1 0 0,1-1 1 0 0,-1 0-1 0 0,1 0 1 0 0,-1 0-1 0 0,1 0 1 0 0,0-1-1 0 0,0 1 1 0 0,0-1-1 0 0,7 0 1 0 0,-1 0 38 0 0,-1-2 1 0 0,0 1 0 0 0,0-2 0 0 0,1 1-1 0 0,-1-1 1 0 0,0-1 0 0 0,0 1 0 0 0,0-2-1 0 0,-1 0 1 0 0,15-7 0 0 0,2-4 216 0 0,-1 0 0 0 0,-1-2 0 0 0,-1-1 0 0 0,0 0 0 0 0,-1-2 0 0 0,-1 0 1 0 0,-1-2-1 0 0,-1 0 0 0 0,-1-1 0 0 0,-1-1 0 0 0,-1-1 0 0 0,-1 0 0 0 0,-2-1 0 0 0,0 0 1 0 0,17-56-1 0 0,-27 73-147 0 0,-1-1 1 0 0,0 0 0 0 0,-1 0 0 0 0,1-17 0 0 0,-2 25-103 0 0,0-1 1 0 0,0 1 0 0 0,-1 0 0 0 0,1 0 0 0 0,0-1 0 0 0,-1 1 0 0 0,1 0 0 0 0,-1 0 0 0 0,0 0-1 0 0,0-1 1 0 0,0 1 0 0 0,0 0 0 0 0,0 0 0 0 0,0 0 0 0 0,0 1 0 0 0,-1-1 0 0 0,1 0 0 0 0,-1 0-1 0 0,1 1 1 0 0,-1-1 0 0 0,0 1 0 0 0,0-1 0 0 0,0 1 0 0 0,0 0 0 0 0,-3-2 0 0 0,2 2-363 0 0,3 1 338 0 0,0 0-1 0 0,1 0 1 0 0,-1 0 0 0 0,0 0 0 0 0,0 0-1 0 0,0 0 1 0 0,0 0 0 0 0,0 0-1 0 0,0 0 1 0 0,0 1 0 0 0,0-1 0 0 0,0 0-1 0 0,0 0 1 0 0,0 0 0 0 0,0 0-1 0 0,0 0 1 0 0,0 0 0 0 0,0 0 0 0 0,0 0-1 0 0,0 0 1 0 0,0 1 0 0 0,0-1-1 0 0,0 0 1 0 0,0 0 0 0 0,0 0 0 0 0,0 0-1 0 0,0 0 1 0 0,0 0 0 0 0,0 0-1 0 0,0 0 1 0 0,0 0 0 0 0,0 1-1 0 0,0-1 1 0 0,-1 0 0 0 0,1 0 0 0 0,0 0-1 0 0,0 0 1 0 0,0 0 0 0 0,0 0-1 0 0,0 0 1 0 0,0 0 0 0 0,0 0 0 0 0,0 0-1 0 0,0 0 1 0 0,0 0 0 0 0,0 0-1 0 0,-1 0 1 0 0,1 0 0 0 0,0 0 0 0 0,0 0-1 0 0,0 0 1 0 0,0 0 0 0 0,0 0-1 0 0,0 0 1 0 0,0 0 0 0 0,0 0 0 0 0,-1 0-1 0 0,1 0 1 0 0,0 0 0 0 0,0 0-1 0 0,0 0 1 0 0,0 0 0 0 0,0 0-1 0 0,0 0 1 0 0,0 0 0 0 0,0 0 0 0 0,0 0-1 0 0,0 0 1 0 0,-1 0 0 0 0,-2 18-4533 0 0,2-14 3206 0 0,0-1 1 0 0,0 0-1 0 0,-1 1 0 0 0,1-1 1 0 0,-1 0-1 0 0,0 0 1 0 0,-4 5-1 0 0,-9 6-8665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06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41 293 2561 0 0,'0'0'13612'0'0,"-5"13"-13183"0"0,1-4-307 0 0,1 0 0 0 0,0 0 0 0 0,-3 19 0 0 0,6-27-100 0 0,0 0 0 0 0,1 0 0 0 0,-1 0-1 0 0,0 0 1 0 0,0 0 0 0 0,0 0 0 0 0,1 0-1 0 0,-1 0 1 0 0,1 0 0 0 0,-1 0 0 0 0,1 0-1 0 0,-1 0 1 0 0,1 0 0 0 0,-1 0 0 0 0,1 0-1 0 0,0 0 1 0 0,0 0 0 0 0,-1-1 0 0 0,1 1-1 0 0,0 0 1 0 0,0 0 0 0 0,0-1 0 0 0,0 1-1 0 0,0-1 1 0 0,1 2 0 0 0,28 7 423 0 0,-22-8-327 0 0,8 3-9 0 0,1-1 0 0 0,0-1 1 0 0,0-1-1 0 0,0 0 0 0 0,0-2 0 0 0,-1 1 0 0 0,1-2 0 0 0,0 0 1 0 0,0-2-1 0 0,-1 1 0 0 0,0-2 0 0 0,1 0 0 0 0,29-15 1 0 0,-27 10-57 0 0,0 0 1 0 0,0-2 0 0 0,-1 0 0 0 0,-1-2 0 0 0,0 0 0 0 0,0 0 0 0 0,-2-2-1 0 0,0 0 1 0 0,0 0 0 0 0,14-25 0 0 0,-23 33-35 0 0,-1-1-1 0 0,0-1 1 0 0,0 1 0 0 0,-1-1-1 0 0,0 1 1 0 0,-1-1 0 0 0,3-15-1 0 0,-5 22 36 0 0,-1 0-1 0 0,1 0 0 0 0,-1 0 0 0 0,0 0 0 0 0,0 0 0 0 0,0 0 0 0 0,0 0 0 0 0,-1 0 0 0 0,1 0 0 0 0,-1 0 0 0 0,0 0 1 0 0,0 0-1 0 0,0 0 0 0 0,0 0 0 0 0,0 1 0 0 0,0-1 0 0 0,-1 0 0 0 0,1 1 0 0 0,-1-1 0 0 0,0 1 0 0 0,0 0 0 0 0,0 0 0 0 0,0-1 1 0 0,0 1-1 0 0,-1 0 0 0 0,1 1 0 0 0,0-1 0 0 0,-1 0 0 0 0,-4-1 0 0 0,-2-1 48 0 0,-1 0 1 0 0,1 1-1 0 0,-1 1 0 0 0,0 0 1 0 0,0 0-1 0 0,0 1 0 0 0,0 0 1 0 0,0 1-1 0 0,0 0 0 0 0,0 0 1 0 0,-1 1-1 0 0,1 1 0 0 0,1-1 1 0 0,-14 5-1 0 0,6 0-41 0 0,-1 0 0 0 0,1 0 0 0 0,1 2 1 0 0,-1 0-1 0 0,1 1 0 0 0,1 1 0 0 0,-15 12 0 0 0,9-5-37 0 0,1 2 0 0 0,1 0 0 0 0,1 1 0 0 0,1 1 0 0 0,1 0 0 0 0,0 1 0 0 0,2 1 0 0 0,1 1 0 0 0,1 0 0 0 0,0 0 0 0 0,2 1 0 0 0,1 1 0 0 0,-8 35 0 0 0,12-35-12 0 0,0 0 1 0 0,2 1 0 0 0,1-1 0 0 0,1 1-1 0 0,1 0 1 0 0,2-1 0 0 0,0 1-1 0 0,8 34 1 0 0,-7-50 21 0 0,0 1-1 0 0,0 0 1 0 0,1-1-1 0 0,1 0 1 0 0,0 0 0 0 0,0 0-1 0 0,1 0 1 0 0,0-1 0 0 0,1 0-1 0 0,0 0 1 0 0,1-1-1 0 0,0 0 1 0 0,1 0 0 0 0,-1-1-1 0 0,1 0 1 0 0,1 0 0 0 0,0-1-1 0 0,0-1 1 0 0,0 1-1 0 0,1-2 1 0 0,0 1 0 0 0,0-2-1 0 0,0 1 1 0 0,1-2 0 0 0,20 5-1 0 0,-6-4-2 0 0,0-1 0 0 0,1-2 1 0 0,-1-1-1 0 0,1-1 0 0 0,-1-1 0 0 0,1-1 0 0 0,-1-1 0 0 0,30-9 0 0 0,-1-4-542 0 0,-1-2 1 0 0,88-45-1 0 0,-132 59-153 0 0,0-1 0 0 0,0 0 0 0 0,17-14 0 0 0,-23 17 92 0 0,-1 0 1 0 0,0 0 0 0 0,0-1-1 0 0,0 1 1 0 0,0-1 0 0 0,-1 0-1 0 0,1 0 1 0 0,-1 0 0 0 0,0 0-1 0 0,0-1 1 0 0,-1 1-1 0 0,3-8 1 0 0,0-28-7066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06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5491 0 0,'0'0'14438'0'0,"74"-33"-14342"0"0,-36 34-64 0 0,6 5 0 0 0,5 0-16 0 0,5-3-16 0 0,6-1-304 0 0,-1-2-1105 0 0,0 0-1568 0 0,-10-13-2353 0 0,-11 0-4659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10:34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333 129 2369 0 0,'0'0'9292'0'0,"13"-18"-6589"0"0,42-59-790 0 0,-52 74-1637 0 0,0-1 0 0 0,0 1-1 0 0,0-1 1 0 0,0 1 0 0 0,0 0 0 0 0,1 0 0 0 0,-1 0 0 0 0,6-3 0 0 0,-8 6-204 0 0,-1 0 0 0 0,1-1 1 0 0,-1 1-1 0 0,1 0 0 0 0,-1 0 0 0 0,1 0 1 0 0,0 0-1 0 0,-1-1 0 0 0,1 1 0 0 0,-1 0 0 0 0,1 0 1 0 0,-1 0-1 0 0,1 0 0 0 0,0 0 0 0 0,-1 0 1 0 0,1 1-1 0 0,-1-1 0 0 0,1 0 0 0 0,0 0 1 0 0,-1 0-1 0 0,1 0 0 0 0,-1 1 0 0 0,1-1 0 0 0,-1 0 1 0 0,1 1-1 0 0,-1-1 0 0 0,1 0 0 0 0,-1 1 1 0 0,0-1-1 0 0,1 0 0 0 0,-1 1 0 0 0,1-1 1 0 0,0 2-1 0 0,1 2 105 0 0,-1 1 1 0 0,1 0-1 0 0,-1 0 0 0 0,0 0 1 0 0,0 0-1 0 0,0 0 0 0 0,0 0 1 0 0,-1 8-1 0 0,0-12-192 0 0,0 17 173 0 0,-1 1 0 0 0,-1 0 0 0 0,-1 0 1 0 0,0-1-1 0 0,-1 1 0 0 0,-1-1 0 0 0,-1 0 0 0 0,-1 0 0 0 0,0-1 0 0 0,-11 19 0 0 0,-16 22 246 0 0,-61 80-1 0 0,77-113-318 0 0,-35 45 12 0 0,-56 82 48 0 0,91-123-123 0 0,1 1 0 0 0,1 0 0 0 0,-16 45 0 0 0,29-67-20 0 0,0 1-1 0 0,0-1 1 0 0,1 1-1 0 0,1 0 1 0 0,-1 0-1 0 0,1 0 1 0 0,1 0-1 0 0,0 11 0 0 0,1-16 0 0 0,-1 0 0 0 0,1-1-1 0 0,0 1 1 0 0,0 0 0 0 0,1-1-1 0 0,-1 1 1 0 0,1-1-1 0 0,0 0 1 0 0,0 1 0 0 0,0-1-1 0 0,0 0 1 0 0,0 0 0 0 0,1 0-1 0 0,-1 0 1 0 0,1-1-1 0 0,0 1 1 0 0,0-1 0 0 0,0 0-1 0 0,0 1 1 0 0,0-1 0 0 0,7 2-1 0 0,6 4-43 0 0,1-2 1 0 0,-1 0-1 0 0,2-1 0 0 0,-1 0 0 0 0,0-2 0 0 0,26 3 1 0 0,110-2-2405 0 0,-114-4 1050 0 0,-27 0 405 0 0,-1 0-1 0 0,0-1 1 0 0,17-3 0 0 0,-25 3 381 0 0,1 0-1 0 0,-1 0 1 0 0,1-1 0 0 0,-1 1 0 0 0,0-1 0 0 0,1 1 0 0 0,-1-1-1 0 0,0 0 1 0 0,0 0 0 0 0,0-1 0 0 0,0 1 0 0 0,-1-1 0 0 0,1 1-1 0 0,2-5 1 0 0,11-20-7654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06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57 6675 0 0,'0'0'12750'0'0,"0"-10"-11744"0"0,-3 16-962 0 0,-1 1 0 0 0,1 0 0 0 0,1-1-1 0 0,-1 1 1 0 0,1 0 0 0 0,-3 14 0 0 0,-6 52 206 0 0,7-41-195 0 0,-1 53 0 0 0,5-77-54 0 0,1 1 1 0 0,0 0-1 0 0,0 0 0 0 0,0-1 0 0 0,1 1 0 0 0,0-1 0 0 0,1 1 0 0 0,0-1 0 0 0,0 0 0 0 0,1 0 0 0 0,5 8 0 0 0,-8-14-12 0 0,1 0 1 0 0,0 1-1 0 0,-1-1 1 0 0,1 0-1 0 0,1 0 1 0 0,-1 0-1 0 0,0 0 1 0 0,0 0-1 0 0,1 0 0 0 0,-1-1 1 0 0,1 1-1 0 0,-1-1 1 0 0,1 0-1 0 0,0 0 1 0 0,0 0-1 0 0,-1 0 1 0 0,1 0-1 0 0,0 0 0 0 0,0-1 1 0 0,0 1-1 0 0,0-1 1 0 0,0 0-1 0 0,0 0 1 0 0,0 0-1 0 0,0 0 1 0 0,-1-1-1 0 0,1 1 0 0 0,0-1 1 0 0,0 0-1 0 0,0 0 1 0 0,0 0-1 0 0,-1 0 1 0 0,1 0-1 0 0,4-3 1 0 0,2-1-3 0 0,1-2 0 0 0,-1 1 0 0 0,-1-1 0 0 0,1 0 0 0 0,-1-1 0 0 0,0 0 1 0 0,12-16-1 0 0,-7 7 113 0 0,-1 0 0 0 0,-1-1 0 0 0,-1 0 0 0 0,0 0-1 0 0,-2-1 1 0 0,0 0 0 0 0,-1-1 0 0 0,-1 0 0 0 0,0 0 0 0 0,-2 0 0 0 0,0-1 0 0 0,0-21 0 0 0,-7 37 666 0 0,2 5-747 0 0,0 0 0 0 0,0 0 0 0 0,1 0 0 0 0,-1 0 0 0 0,0 0 0 0 0,1 0 0 0 0,-1 0 0 0 0,0 1 0 0 0,0-1 0 0 0,1 0 0 0 0,-1 1-1 0 0,0-1 1 0 0,1 0 0 0 0,-1 1 0 0 0,1-1 0 0 0,-1 1 0 0 0,1-1 0 0 0,-1 0 0 0 0,1 1 0 0 0,-1 0 0 0 0,1-1 0 0 0,-1 1 0 0 0,1-1 0 0 0,-1 1 0 0 0,0 1 0 0 0,-4 5-16 0 0,-1 1 0 0 0,1 0 1 0 0,0 1-1 0 0,1-1 0 0 0,-1 1 0 0 0,2 0 0 0 0,-1 0 0 0 0,-2 15 0 0 0,2-5-7 0 0,1 0 0 0 0,1 0-1 0 0,0 26 1 0 0,2-42 3 0 0,0 0 0 0 0,0 0 0 0 0,0 0 0 0 0,1 0 0 0 0,-1 0 0 0 0,1 0 0 0 0,0 0 1 0 0,0 0-1 0 0,0 0 0 0 0,0 0 0 0 0,0 0 0 0 0,1-1 0 0 0,-1 1 0 0 0,1 0 0 0 0,0-1 0 0 0,0 1 0 0 0,-1-1 0 0 0,2 0 0 0 0,-1 0 0 0 0,0 0 0 0 0,0 0 0 0 0,1 0 1 0 0,-1 0-1 0 0,1 0 0 0 0,0-1 0 0 0,-1 1 0 0 0,1-1 0 0 0,0 0 0 0 0,0 0 0 0 0,0 0 0 0 0,4 1 0 0 0,-1-1 3 0 0,0-1 0 0 0,-1 1-1 0 0,1-1 1 0 0,0 0 0 0 0,-1 0 0 0 0,1-1-1 0 0,0 1 1 0 0,-1-1 0 0 0,1 0 0 0 0,-1-1-1 0 0,1 0 1 0 0,-1 0 0 0 0,0 0 0 0 0,0 0-1 0 0,0-1 1 0 0,6-3 0 0 0,-1-2-70 0 0,-1-1 0 0 0,0 0 0 0 0,0 0 0 0 0,-1 0 0 0 0,0-1 0 0 0,-1-1 0 0 0,0 1 0 0 0,-1-1 0 0 0,0 0 0 0 0,0 0 0 0 0,-1-1 0 0 0,3-13 0 0 0,-1 5-1219 0 0,-2 0 0 0 0,4-29 0 0 0,-6 29-1993 0 0,-2-1 1 0 0,0-23 0 0 0,-3 24-4690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12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48 3618 0 0,'0'0'10893'0'0,"-1"-8"-9423"0"0,-3-23-128 0 0,2 23 329 0 0,-1 8-1070 0 0,0 9-681 0 0,3-9 123 0 0,4 52-1663 0 0,-2-36-1166 0 0,-1-1 0 0 0,-1 22 0 0 0,-3-14-2168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13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4210 0 0,'0'0'10773'0'0,"-14"17"-10053"0"0,-50 244 1246 0 0,61-252-1978 0 0,1 0-1 0 0,0 1 0 0 0,0-1 0 0 0,1 1 1 0 0,0-1-1 0 0,1 1 0 0 0,0 0 0 0 0,2 13 1 0 0,-1-22-55 0 0,-1 0 0 0 0,0-1 0 0 0,1 1 0 0 0,0 0 1 0 0,-1 0-1 0 0,1 0 0 0 0,0 0 0 0 0,-1-1 0 0 0,1 1 1 0 0,0 0-1 0 0,0-1 0 0 0,-1 1 0 0 0,1 0 0 0 0,0-1 1 0 0,0 1-1 0 0,0-1 0 0 0,0 0 0 0 0,0 1 0 0 0,0-1 1 0 0,0 0-1 0 0,0 1 0 0 0,0-1 0 0 0,1 0 0 0 0,24 1-4585 0 0,-16-2-132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09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166 138 2113 0 0,'0'0'7579'0'0,"7"-17"-6287"0"0,30-79 1135 0 0,-37 95-2342 0 0,1 0-1 0 0,-1 0 1 0 0,0 0-1 0 0,0 0 0 0 0,0 0 1 0 0,1 0-1 0 0,-1 0 0 0 0,1 0 1 0 0,-1 0-1 0 0,1 0 0 0 0,-1 0 1 0 0,1 0-1 0 0,0 0 1 0 0,-1 0-1 0 0,1 0 0 0 0,0 0 1 0 0,0 1-1 0 0,-1-1 0 0 0,1 0 1 0 0,0 0-1 0 0,0 1 0 0 0,0-1 1 0 0,0 1-1 0 0,0-1 0 0 0,0 1 1 0 0,0-1-1 0 0,0 1 1 0 0,0 0-1 0 0,0-1 0 0 0,0 1 1 0 0,0 0-1 0 0,1 0 0 0 0,-1 0 1 0 0,0 0-1 0 0,0 0 0 0 0,0 0 1 0 0,0 0-1 0 0,0 0 1 0 0,0 0-1 0 0,0 1 0 0 0,0-1 1 0 0,2 1-1 0 0,-1 0-37 0 0,0 0-1 0 0,0 1 1 0 0,0 0 0 0 0,1-1-1 0 0,-2 1 1 0 0,1 0 0 0 0,0 0-1 0 0,0 0 1 0 0,-1 0 0 0 0,1 1-1 0 0,-1-1 1 0 0,1 0 0 0 0,-1 1-1 0 0,0-1 1 0 0,0 0 0 0 0,1 5-1 0 0,2 12 72 0 0,-2 0-1 0 0,0-1 1 0 0,-1 1 0 0 0,-1 0-1 0 0,-1 0 1 0 0,-1-1 0 0 0,0 1-1 0 0,-1 0 1 0 0,-9 26 0 0 0,7-29-82 0 0,-2 0 1 0 0,0 0-1 0 0,0 0 1 0 0,-2-1-1 0 0,0 0 1 0 0,-16 20-1 0 0,20-28-79 0 0,-1 0 0 0 0,0 0 0 0 0,-1-1-1 0 0,0 0 1 0 0,0 0 0 0 0,0-1 0 0 0,-1 0-1 0 0,1 0 1 0 0,-1 0 0 0 0,0-1 0 0 0,-1 0 0 0 0,1-1-1 0 0,-18 5 1 0 0,24-8-86 0 0,0 1 0 0 0,1-1 0 0 0,-1 0 0 0 0,0 1-1 0 0,0-1 1 0 0,0 0 0 0 0,0 0 0 0 0,1 0 0 0 0,-1-1 0 0 0,0 1-1 0 0,0 0 1 0 0,1-1 0 0 0,-1 1 0 0 0,0-1 0 0 0,0 0 0 0 0,1 1-1 0 0,-1-1 1 0 0,1 0 0 0 0,-1 0 0 0 0,0 0 0 0 0,1 0 0 0 0,0 0-1 0 0,-1 0 1 0 0,1-1 0 0 0,0 1 0 0 0,-1 0 0 0 0,0-3 0 0 0,-1-2-807 0 0,0 0 1 0 0,0 0-1 0 0,1 0 1 0 0,0 0 0 0 0,0 0-1 0 0,0-9 1 0 0,-2 1-909 0 0,-3-17-2438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10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4258 0 0,'0'0'8446'0'0,"6"-17"-6778"0"0,23-50-187 0 0,-28 65-1391 0 0,1-1 0 0 0,-1 1 0 0 0,1-1 0 0 0,0 1 0 0 0,0 0 0 0 0,0 0 0 0 0,0 0 0 0 0,0 0 0 0 0,0 0 0 0 0,1 0 0 0 0,-1 0 0 0 0,1 1 0 0 0,-1-1 0 0 0,1 1 0 0 0,-1 0 0 0 0,1 0 0 0 0,0 0 0 0 0,0 0-1 0 0,-1 0 1 0 0,1 1 0 0 0,0-1 0 0 0,0 1 0 0 0,0 0 0 0 0,0-1 0 0 0,0 1 0 0 0,4 1 0 0 0,3-1 50 0 0,26-1-70 0 0,0 1-1 0 0,0 2 1 0 0,0 1 0 0 0,-1 2 0 0 0,48 13 0 0 0,-53-12-880 0 0,-22-5-2 0 0,0 1 1 0 0,1 0-1 0 0,-1 0 1 0 0,0 0-1 0 0,0 1 0 0 0,10 6 1 0 0,-11-1-3269 0 0,-7 1-1325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10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6787 0 0,'0'0'12918'0'0,"21"-11"-12179"0"0,66-32-232 0 0,-80 40-465 0 0,1 0 1 0 0,-1 1-1 0 0,1 0 0 0 0,0 0 0 0 0,-1 0 1 0 0,1 1-1 0 0,0 0 0 0 0,0 1 1 0 0,0 0-1 0 0,14 1 0 0 0,4 0-27 0 0,39-2 13 0 0,41 1-880 0 0,-105 0 665 0 0,0 0 1 0 0,0 0-1 0 0,0 0 1 0 0,0 0 0 0 0,0 0-1 0 0,0 0 1 0 0,-1 1-1 0 0,1-1 1 0 0,0 0 0 0 0,0 0-1 0 0,0 1 1 0 0,0-1-1 0 0,-1 1 1 0 0,1-1-1 0 0,0 1 1 0 0,0-1 0 0 0,-1 1-1 0 0,1-1 1 0 0,0 1-1 0 0,-1 0 1 0 0,1-1-1 0 0,-1 1 1 0 0,1 0 0 0 0,0 0-1 0 0,-1 0-89 0 0,0 0 0 0 0,0 0 1 0 0,0-1-1 0 0,0 1 0 0 0,-1 0 0 0 0,1 0 0 0 0,0-1 0 0 0,0 1 1 0 0,0 0-1 0 0,-1 0 0 0 0,1-1 0 0 0,0 1 0 0 0,-1 0 1 0 0,1-1-1 0 0,-1 1 0 0 0,1-1 0 0 0,-1 1 0 0 0,1 0 0 0 0,-1-1 1 0 0,1 1-1 0 0,-1-1 0 0 0,1 1 0 0 0,-1-1 0 0 0,0 1 0 0 0,1-1 1 0 0,-1 0-1 0 0,0 1 0 0 0,1-1 0 0 0,-1 0 0 0 0,-1 1 0 0 0,-22 11-5070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11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9 142 4322 0 0,'0'0'12782'0'0,"3"-17"-11806"0"0,9-52-71 0 0,-11 66-829 0 0,-1 0 0 0 0,1 0 1 0 0,1 1-1 0 0,-1-1 0 0 0,0 0 1 0 0,1 0-1 0 0,-1 1 0 0 0,1-1 1 0 0,0 1-1 0 0,0-1 1 0 0,0 1-1 0 0,0 0 0 0 0,0 0 1 0 0,0-1-1 0 0,1 2 0 0 0,-1-1 1 0 0,1 0-1 0 0,0 0 0 0 0,-1 1 1 0 0,1 0-1 0 0,0-1 0 0 0,0 1 1 0 0,0 0-1 0 0,5-1 0 0 0,-5 1-72 0 0,-1 1 0 0 0,1 0 0 0 0,-1-1 0 0 0,0 1 0 0 0,1 0 0 0 0,-1 0 0 0 0,1 0 0 0 0,-1 1 0 0 0,0-1-1 0 0,1 1 1 0 0,-1-1 0 0 0,0 1 0 0 0,1 0 0 0 0,-1 0 0 0 0,0 0 0 0 0,0 0 0 0 0,0 0 0 0 0,0 0 0 0 0,0 0 0 0 0,0 1-1 0 0,0-1 1 0 0,0 1 0 0 0,0 0 0 0 0,-1-1 0 0 0,1 1 0 0 0,1 2 0 0 0,1 5-8 0 0,0 0-1 0 0,-1 0 1 0 0,0 1 0 0 0,-1-1 0 0 0,0 1-1 0 0,0-1 1 0 0,-1 1 0 0 0,0-1 0 0 0,-1 1 0 0 0,0 0-1 0 0,-1-1 1 0 0,0 1 0 0 0,0 0 0 0 0,-5 15-1 0 0,-4 9-68 0 0,-1 0 0 0 0,-25 51 0 0 0,27-65-71 0 0,-1 0 0 0 0,0-1 0 0 0,-26 35 0 0 0,35-53 129 0 0,1 0 1 0 0,-1-1 0 0 0,0 1-1 0 0,1 0 1 0 0,-1 0-1 0 0,1-1 1 0 0,-1 1-1 0 0,0-1 1 0 0,0 1-1 0 0,1-1 1 0 0,-1 1-1 0 0,0-1 1 0 0,0 1 0 0 0,1-1-1 0 0,-1 0 1 0 0,0 1-1 0 0,0-1 1 0 0,0 0-1 0 0,0 0 1 0 0,-1 1-1 0 0,1-2 10 0 0,0 1 1 0 0,1 0-1 0 0,-1-1 0 0 0,1 1 0 0 0,-1 0 0 0 0,1-1 0 0 0,-1 1 0 0 0,1-1 0 0 0,-1 1 0 0 0,1-1 0 0 0,0 1 1 0 0,-1-1-1 0 0,1 1 0 0 0,0-1 0 0 0,-1 1 0 0 0,1-1 0 0 0,0 0 0 0 0,-1 1 0 0 0,1-1 0 0 0,0 1 0 0 0,0-2 0 0 0,-4-44 11 0 0,4 37-35 0 0,0 7 36 0 0,0-1-1 0 0,0 1 1 0 0,0 0-1 0 0,0-1 1 0 0,0 1-1 0 0,1 0 1 0 0,-1-1-1 0 0,1 1 1 0 0,1-3-1 0 0,-2 4 3 0 0,0 0-1 0 0,1 1 0 0 0,-1-1 0 0 0,1 0 1 0 0,-1 1-1 0 0,0-1 0 0 0,1 0 1 0 0,0 1-1 0 0,-1-1 0 0 0,1 1 0 0 0,-1-1 1 0 0,1 1-1 0 0,0 0 0 0 0,-1-1 1 0 0,1 1-1 0 0,0 0 0 0 0,-1-1 0 0 0,1 1 1 0 0,0 0-1 0 0,1-1 0 0 0,1 1 4 0 0,0 0-1 0 0,0 1 0 0 0,0-1 1 0 0,0 1-1 0 0,0-1 0 0 0,0 1 0 0 0,-1 0 1 0 0,1 0-1 0 0,0 0 0 0 0,0 1 1 0 0,0-1-1 0 0,-1 0 0 0 0,4 4 1 0 0,23 12 211 0 0,0-1 1 0 0,60 23-1 0 0,-73-34-769 0 0,0 0-1 0 0,32 4 0 0 0,-37-8-848 0 0,0 0 0 0 0,1-1 0 0 0,-1 0 0 0 0,0-1-1 0 0,13-2 1 0 0,-13-2-4549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17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261 255 3778 0 0,'0'0'2630'0'0,"5"-10"-2256"0"0,44-102 1537 0 0,-18 27 2581 0 0,-29 83-4331 0 0,-2-1 1 0 0,1 0-1 0 0,0 1 1 0 0,0-1-1 0 0,-1 0 1 0 0,0 0 0 0 0,1 1-1 0 0,-1-1 1 0 0,0 0-1 0 0,-1-4 1 0 0,1 6-115 0 0,-1 0 1 0 0,0 0-1 0 0,1 0 1 0 0,-1 0-1 0 0,0 0 0 0 0,1 0 1 0 0,-1 1-1 0 0,0-1 1 0 0,0 0-1 0 0,0 1 1 0 0,0-1-1 0 0,0 1 1 0 0,0-1-1 0 0,0 1 1 0 0,0-1-1 0 0,0 1 1 0 0,0-1-1 0 0,0 1 1 0 0,0 0-1 0 0,0 0 0 0 0,0-1 1 0 0,0 1-1 0 0,0 0 1 0 0,0 0-1 0 0,0 0 1 0 0,0 0-1 0 0,0 1 1 0 0,-2-1-1 0 0,-3 0 8 0 0,0 1 0 0 0,-1 0 0 0 0,1 0-1 0 0,0 0 1 0 0,0 1 0 0 0,0 0 0 0 0,0 0 0 0 0,0 1-1 0 0,1 0 1 0 0,-1-1 0 0 0,1 2 0 0 0,0-1 0 0 0,0 1-1 0 0,-6 5 1 0 0,7-6-39 0 0,0 1 0 0 0,0 0 0 0 0,1-1 0 0 0,-1 2-1 0 0,1-1 1 0 0,0 0 0 0 0,1 1 0 0 0,-1-1 0 0 0,1 1 0 0 0,-1 0-1 0 0,1 0 1 0 0,1 0 0 0 0,-1 0 0 0 0,1 0 0 0 0,0 0 0 0 0,0 1-1 0 0,0 6 1 0 0,1 0-15 0 0,2 14 10 0 0,25 20 17 0 0,40 35 44 0 0,-46-59 37 0 0,-2 0 0 0 0,-1 1-1 0 0,27 45 1 0 0,-42-61-44 0 0,0-1-1 0 0,0 1 0 0 0,0 0 1 0 0,-1 0-1 0 0,1 0 1 0 0,-2 0-1 0 0,1 0 0 0 0,-1 0 1 0 0,0 0-1 0 0,-1 0 1 0 0,0 1-1 0 0,0-1 1 0 0,0 0-1 0 0,-1 0 0 0 0,0 1 1 0 0,0-1-1 0 0,-1 0 1 0 0,0 0-1 0 0,0 0 0 0 0,-4 6 1 0 0,-1 2 93 0 0,0-1 0 0 0,-1-1-1 0 0,0 1 1 0 0,-1-1 0 0 0,-20 21 0 0 0,24-29-61 0 0,0 0-1 0 0,0-1 1 0 0,-1 1-1 0 0,0-1 1 0 0,0 0-1 0 0,0-1 1 0 0,0 0-1 0 0,0 1 1 0 0,-1-2-1 0 0,1 1 1 0 0,-1-1 0 0 0,0 0-1 0 0,1-1 1 0 0,-1 1-1 0 0,-12-1 1 0 0,-2 1 22 0 0,1-1 0 0 0,-1-2 0 0 0,0 0 0 0 0,1-1 0 0 0,-1-1 1 0 0,1-1-1 0 0,0-1 0 0 0,-22-8 0 0 0,42 13-160 0 0,-1 0-1 0 0,1 0 1 0 0,-1-1 0 0 0,1 1 0 0 0,-1-1-1 0 0,1 1 1 0 0,-1 0 0 0 0,1-1-1 0 0,-1 1 1 0 0,1-1 0 0 0,-1 1-1 0 0,1-1 1 0 0,0 1 0 0 0,-1-1-1 0 0,1 1 1 0 0,0-1 0 0 0,0 0-1 0 0,-1 1 1 0 0,1-1 0 0 0,0 1-1 0 0,0-1 1 0 0,0 0 0 0 0,0 1-1 0 0,0-1 1 0 0,0 0 0 0 0,0 1-1 0 0,0-1 1 0 0,0 0 0 0 0,0 1-1 0 0,0-1 1 0 0,0 1 0 0 0,0-1-1 0 0,0 0 1 0 0,1 1 0 0 0,-1-1-1 0 0,0 1 1 0 0,0-1 0 0 0,1 0-1 0 0,-1 1 1 0 0,0-1 0 0 0,1 1-1 0 0,-1-1 1 0 0,1 1 0 0 0,-1-1-1 0 0,1 1 1 0 0,-1 0 0 0 0,1-1-1 0 0,26-25-2771 0 0,-25 25 2533 0 0,60-51-5987 0 0,-26 17 1473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18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25 6771 0 0,'0'0'10901'0'0,"-9"-24"-10933"0"0,9 33-112 0 0,0 4-560 0 0,0 1-801 0 0,0 1-912 0 0,-6-4-1921 0 0,-7-4-1201 0 0</inkml:trace>
  <inkml:trace contextRef="#ctx0" brushRef="#br0" timeOffset="1">82 335 3394 0 0,'0'0'9364'0'0,"-40"111"-7843"0"0,28-83-257 0 0,5-1-560 0 0,-3 1-319 0 0,5-2-225 0 0,-1-1-96 0 0,4-8-64 0 0,2-8 0 0 0,4-9-336 0 0,11 0-1297 0 0,-2-23-1569 0 0,3-5-2176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18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 5058 0 0,'0'0'11542'0'0,"0"20"-10926"0"0,2 162 216 0 0,-1-167-795 0 0,1 207 201 0 0,-7-192-309 0 0,5-30 70 0 0,0-1 0 0 0,0 1 0 0 0,0 0 0 0 0,0 0 0 0 0,0 0 0 0 0,0 0 0 0 0,0 0 0 0 0,0 0 0 0 0,-1 0 0 0 0,1 0 0 0 0,0 0 0 0 0,0 0 0 0 0,0 0 0 0 0,0 0 0 0 0,0 0 0 0 0,0 0 0 0 0,0 0 0 0 0,0 0 0 0 0,0 0 0 0 0,0 0 0 0 0,0 0 0 0 0,0 0 0 0 0,0-1 0 0 0,0 1 0 0 0,0 0 0 0 0,0 0 0 0 0,0 0 0 0 0,0 0 0 0 0,0 0 0 0 0,-1 0 0 0 0,1 0 0 0 0,0 0 0 0 0,0 0 0 0 0,0 0 0 0 0,0 0 0 0 0,0 0 0 0 0,0 0 0 0 0,0 0 0 0 0,0 0 0 0 0,0 0 0 0 0,0 0 0 0 0,0 0 0 0 0,0 0 0 0 0,0 1 0 0 0,0-1 0 0 0,0 0 0 0 0,-1 0 0 0 0,1 0 0 0 0,0 0 0 0 0,0 0 0 0 0,0 0 0 0 0,0 0 0 0 0,0 0 0 0 0,0 0 0 0 0,0 0 0 0 0,0 0-1 0 0,-1-17-32 0 0,2-16-18 0 0,1 1 0 0 0,2 0 0 0 0,1 0 0 0 0,1 0-1 0 0,15-41 1 0 0,-14 52 107 0 0,1 0-1 0 0,2 0 1 0 0,0 1 0 0 0,1 0-1 0 0,0 0 1 0 0,2 1 0 0 0,0 1-1 0 0,24-25 1 0 0,-35 41-17 0 0,0 0-1 0 0,0 0 1 0 0,0 0 0 0 0,1 0-1 0 0,-1 0 1 0 0,1 1-1 0 0,-1-1 1 0 0,1 1 0 0 0,-1-1-1 0 0,1 1 1 0 0,0 0 0 0 0,0 0-1 0 0,0 0 1 0 0,-1 1-1 0 0,1-1 1 0 0,0 0 0 0 0,5 1-1 0 0,-5 0-8 0 0,-1 1 0 0 0,1 0 0 0 0,-1 0-1 0 0,1-1 1 0 0,-1 1 0 0 0,1 1-1 0 0,-1-1 1 0 0,0 0 0 0 0,0 1 0 0 0,1-1-1 0 0,-1 1 1 0 0,0 0 0 0 0,-1-1 0 0 0,1 1-1 0 0,0 0 1 0 0,0 0 0 0 0,-1 0-1 0 0,1 1 1 0 0,-1-1 0 0 0,2 3 0 0 0,6 13 98 0 0,0 1 0 0 0,-1 0 0 0 0,0 0 1 0 0,-2 1-1 0 0,-1 0 0 0 0,0 0 0 0 0,-1 1 1 0 0,1 25-1 0 0,-3 169 10 0 0,-2-207-123 0 0,-1 10-96 0 0,1 2-349 0 0,0 0 0 0 0,-2 1 0 0 0,0-1 0 0 0,-1 0 0 0 0,-11 35 0 0 0,13-54 147 0 0,1 0 0 0 0,-1 0 0 0 0,1 0 0 0 0,-1 0 0 0 0,0 1 0 0 0,1-1-1 0 0,-1 0 1 0 0,0 0 0 0 0,0 0 0 0 0,0 0 0 0 0,0-1 0 0 0,0 1 0 0 0,-1 1 0 0 0,-14 0-6432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10:20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58 221 17784 0 0,'0'0'2476'0'0,"-9"18"-2199"0"0,3-6-225 0 0,0 1 19 0 0,-1 0 0 0 0,1 0 0 0 0,1 1-1 0 0,1 0 1 0 0,0 0 0 0 0,1 1 0 0 0,-3 27 0 0 0,5-4 129 0 0,1 1-1 0 0,2-1 1 0 0,8 38-1 0 0,-6-53-191 0 0,1 0 0 0 0,2 0 0 0 0,0 0 0 0 0,1-1 0 0 0,2 0 0 0 0,11 20 0 0 0,-18-36-19 0 0,0-1 0 0 0,1 0 1 0 0,-1 0-1 0 0,1-1 0 0 0,0 1 0 0 0,0-1 0 0 0,1 1 0 0 0,-1-1 1 0 0,1-1-1 0 0,0 1 0 0 0,0-1 0 0 0,0 1 0 0 0,1-2 0 0 0,-1 1 1 0 0,1 0-1 0 0,10 2 0 0 0,-9-4 6 0 0,0 0 0 0 0,0 0 0 0 0,-1-1 0 0 0,1 0 0 0 0,0 0 0 0 0,0 0 0 0 0,0-1 0 0 0,-1 0 0 0 0,1-1 0 0 0,0 1 0 0 0,-1-1 0 0 0,0-1 0 0 0,1 1 0 0 0,10-7 0 0 0,7-5 16 0 0,-1-1 0 0 0,0-2 1 0 0,-1 0-1 0 0,-1-1 0 0 0,-1-1 0 0 0,-1-1 0 0 0,0-1 0 0 0,25-37 0 0 0,-23 27 19 0 0,-2 0 0 0 0,-2-2 0 0 0,-1 0 0 0 0,-1-1 0 0 0,-2 0 0 0 0,10-38 0 0 0,-20 60 80 0 0,0 5 103 0 0,-1-1-1 0 0,0 0 1 0 0,0 0 0 0 0,-1 1-1 0 0,0-1 1 0 0,0 0-1 0 0,-1 0 1 0 0,0 0 0 0 0,0 0-1 0 0,-3-13 1 0 0,3 21-195 0 0,0-1 1 0 0,-1 1-1 0 0,1-1 1 0 0,0 1-1 0 0,0 0 1 0 0,-1-1-1 0 0,1 1 1 0 0,0-1-1 0 0,-1 1 0 0 0,1-1 1 0 0,-1 1-1 0 0,1 0 1 0 0,-1-1-1 0 0,1 1 1 0 0,-1 0-1 0 0,1 0 1 0 0,-1-1-1 0 0,1 1 1 0 0,-1 0-1 0 0,1 0 0 0 0,-1 0 1 0 0,1 0-1 0 0,-1-1 1 0 0,1 1-1 0 0,-1 0 1 0 0,1 0-1 0 0,-1 0 1 0 0,1 0-1 0 0,-1 0 1 0 0,0 0-1 0 0,1 1 1 0 0,-1-1-1 0 0,1 0 0 0 0,-1 0 1 0 0,1 0-1 0 0,-1 0 1 0 0,1 1-1 0 0,-1-1 1 0 0,1 0-1 0 0,-1 0 1 0 0,1 1-1 0 0,-1-1 1 0 0,1 0-1 0 0,0 1 0 0 0,-1 0 1 0 0,-18 17 490 0 0,10-2-510 0 0,1 0 1 0 0,0 1-1 0 0,1 0 0 0 0,1 0 1 0 0,1 1-1 0 0,0 0 1 0 0,2 0-1 0 0,0 0 0 0 0,0 0 1 0 0,1 23-1 0 0,2-27 0 0 0,0 1 0 0 0,1 0 0 0 0,1 0 0 0 0,0 0 0 0 0,1-1-1 0 0,0 1 1 0 0,2-1 0 0 0,-1 0 0 0 0,2 0 0 0 0,0-1 0 0 0,0 1 0 0 0,17 24-1 0 0,-20-34 2 0 0,1 0-1 0 0,-1 1 0 0 0,1-1 0 0 0,0-1 0 0 0,0 1 1 0 0,1 0-1 0 0,-1-1 0 0 0,1 0 0 0 0,-1 0 0 0 0,1 0 0 0 0,0-1 1 0 0,0 0-1 0 0,0 0 0 0 0,1 0 0 0 0,8 2 0 0 0,-7-3 6 0 0,0-1 0 0 0,0 0 0 0 0,0 0-1 0 0,0 0 1 0 0,-1-1 0 0 0,1 0-1 0 0,0-1 1 0 0,-1 1 0 0 0,1-1 0 0 0,-1 0-1 0 0,9-4 1 0 0,2-3 114 0 0,0-1 0 0 0,-1 0 0 0 0,0-2 0 0 0,0 0 0 0 0,-2 0 0 0 0,1-1 0 0 0,23-29 0 0 0,0-8 353 0 0,-3-8 5 0 0,-21 31-327 0 0,-1-2 0 0 0,-2 1 0 0 0,0-2 0 0 0,-3 1 0 0 0,0-1 0 0 0,-2-1 0 0 0,-1 1 0 0 0,-1-1 0 0 0,-1-59 0 0 0,-4 83-158 0 0,1 0 0 0 0,-1 0 0 0 0,-1 1 1 0 0,1-1-1 0 0,-1 0 0 0 0,0 0 0 0 0,-1 1 1 0 0,0-1-1 0 0,0 1 0 0 0,-7-12 0 0 0,8 15-96 0 0,-1 0 0 0 0,1 0-1 0 0,-1 0 1 0 0,0 0 0 0 0,0 0-1 0 0,0 1 1 0 0,0-1 0 0 0,0 1 0 0 0,-1 0-1 0 0,1 0 1 0 0,-1 0 0 0 0,1 0-1 0 0,-1 1 1 0 0,0 0 0 0 0,1-1-1 0 0,-1 1 1 0 0,0 0 0 0 0,0 1 0 0 0,0-1-1 0 0,-6 1 1 0 0,8 0-90 0 0,-1 0 1 0 0,0 0-1 0 0,1 1 0 0 0,-1-1 0 0 0,0 1 1 0 0,1 0-1 0 0,-1 0 0 0 0,1-1 0 0 0,-1 2 1 0 0,1-1-1 0 0,0 0 0 0 0,-1 0 1 0 0,1 1-1 0 0,0 0 0 0 0,0-1 0 0 0,0 1 1 0 0,0 0-1 0 0,0 0 0 0 0,1 0 0 0 0,-1 0 1 0 0,0 0-1 0 0,1 0 0 0 0,0 1 1 0 0,-3 3-1 0 0,-8 29-4388 0 0,6-1-3644 0 0,6-19-210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10:35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87 5651 0 0,'0'0'9668'0'0,"-109"-49"-6947"0"0,85 34-304 0 0,16 6-272 0 0,8 1-336 0 0,4 4-640 0 0,19 2-385 0 0,18 2-560 0 0,28 6-208 0 0,22 11 0 0 0,11 7-32 0 0,10 3 16 0 0,2-5-320 0 0,0-5-1777 0 0,-5-9-1969 0 0,-16-8-3585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19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76 2929 0 0,'0'0'10608'0'0,"3"-9"-9560"0"0,8-28-245 0 0,-10 35-734 0 0,-1 0-1 0 0,1 1 1 0 0,0-1-1 0 0,-1 0 0 0 0,1 1 1 0 0,0-1-1 0 0,0 1 1 0 0,0-1-1 0 0,0 1 0 0 0,0 0 1 0 0,1 0-1 0 0,-1-1 1 0 0,0 1-1 0 0,1 0 0 0 0,-1 0 1 0 0,1 0-1 0 0,-1 0 1 0 0,1 0-1 0 0,-1 1 0 0 0,1-1 1 0 0,0 0-1 0 0,-1 1 1 0 0,1-1-1 0 0,0 1 0 0 0,-1 0 1 0 0,1-1-1 0 0,0 1 1 0 0,0 0-1 0 0,-1 0 1 0 0,1 0-1 0 0,0 0 0 0 0,0 0 1 0 0,-1 1-1 0 0,1-1 1 0 0,0 1-1 0 0,0-1 0 0 0,-1 1 1 0 0,1-1-1 0 0,-1 1 1 0 0,1 0-1 0 0,0 0 0 0 0,-1 0 1 0 0,0 0-1 0 0,1 0 1 0 0,-1 0-1 0 0,1 0 0 0 0,-1 0 1 0 0,0 0-1 0 0,2 3 1 0 0,-1 1-49 0 0,0 0 0 0 0,-1 0 0 0 0,1 0 1 0 0,-1 0-1 0 0,0 1 0 0 0,-1-1 1 0 0,1 0-1 0 0,-1 1 0 0 0,0-1 0 0 0,0 0 1 0 0,-1 1-1 0 0,1-1 0 0 0,-1 0 0 0 0,0 1 1 0 0,-3 6-1 0 0,3-10-14 0 0,1 0 0 0 0,-1 0 0 0 0,0 0 0 0 0,0-1 0 0 0,0 1 0 0 0,0 0 0 0 0,-1 0 0 0 0,1-1 0 0 0,0 1 0 0 0,-1-1 0 0 0,1 1 0 0 0,-1-1 0 0 0,0 0 0 0 0,1 1 0 0 0,-1-1 0 0 0,0 0 0 0 0,-2 1 0 0 0,1-1-1 0 0,1-1 0 0 0,0 0 0 0 0,-1 1 0 0 0,1-1 0 0 0,-1 0 0 0 0,1 0 0 0 0,0 0-1 0 0,-1 0 1 0 0,1-1 0 0 0,-1 1 0 0 0,1-1 0 0 0,0 1 0 0 0,-1-1 0 0 0,1 0 0 0 0,0 0 0 0 0,0 0-1 0 0,-1 0 1 0 0,-2-3 0 0 0,3 3 1 0 0,0 0 0 0 0,0 0-1 0 0,0-1 1 0 0,-1 1 0 0 0,1-1-1 0 0,1 1 1 0 0,-1-1 0 0 0,0 0-1 0 0,0 0 1 0 0,1 0 0 0 0,-1 0-1 0 0,1 0 1 0 0,-1 0 0 0 0,1 0-1 0 0,0-1 1 0 0,0 1 0 0 0,-1-3-1 0 0,2 4 0 0 0,0-1 0 0 0,0 1-1 0 0,0 0 1 0 0,0-1-1 0 0,0 1 1 0 0,0 0-1 0 0,0-1 1 0 0,1 1-1 0 0,-1 0 1 0 0,0 0 0 0 0,1-1-1 0 0,-1 1 1 0 0,1 0-1 0 0,0 0 1 0 0,1-3-1 0 0,0 2 1 0 0,0-1-1 0 0,1 0 0 0 0,-1 0 0 0 0,1 1 1 0 0,0 0-1 0 0,0-1 0 0 0,0 1 0 0 0,4-2 1 0 0,-7 4-1 0 0,1-1 1 0 0,-1 1 0 0 0,1-1 0 0 0,-1 1 0 0 0,1-1 0 0 0,-1 1-1 0 0,1-1 1 0 0,0 1 0 0 0,-1 0 0 0 0,1-1 0 0 0,0 1 0 0 0,-1 0-1 0 0,1 0 1 0 0,0-1 0 0 0,0 1 0 0 0,-1 0 0 0 0,1 0-1 0 0,0 0 1 0 0,0 0 0 0 0,-1 0 0 0 0,1 0 0 0 0,0 0 0 0 0,0 0-1 0 0,-1 0 1 0 0,1 0 0 0 0,0 0 0 0 0,0 1 0 0 0,-1-1 0 0 0,1 0-1 0 0,0 0 1 0 0,-1 1 0 0 0,1-1 0 0 0,0 1 0 0 0,-1-1 0 0 0,1 0-1 0 0,-1 1 1 0 0,1-1 0 0 0,0 1 0 0 0,-1 0 0 0 0,1-1-1 0 0,-1 1 1 0 0,0-1 0 0 0,1 1 0 0 0,-1 0 0 0 0,1-1 0 0 0,-1 1-1 0 0,0 0 1 0 0,0-1 0 0 0,1 1 0 0 0,-1 0 0 0 0,0 0 0 0 0,0-1-1 0 0,0 1 1 0 0,0 0 0 0 0,0 0 0 0 0,0-1 0 0 0,0 1 0 0 0,0 0-1 0 0,0 0 1 0 0,0 0 0 0 0,0 4 5 0 0,0 0 0 0 0,-1 0 0 0 0,1-1 0 0 0,-1 1 0 0 0,0 0 0 0 0,-1 0 0 0 0,1-1 0 0 0,-3 7 0 0 0,2-9 6 0 0,1 0 0 0 0,-1 1 0 0 0,1-1 0 0 0,-1 0 0 0 0,0 0 0 0 0,0 0 0 0 0,0 0 1 0 0,0 0-1 0 0,0-1 0 0 0,-4 3 0 0 0,5-3-3 0 0,1-1 1 0 0,-1 0 0 0 0,0 1-1 0 0,0-1 1 0 0,0 0 0 0 0,0 1-1 0 0,1-1 1 0 0,-1 0-1 0 0,0 0 1 0 0,0 0 0 0 0,0 0-1 0 0,0 0 1 0 0,0 0-1 0 0,1 0 1 0 0,-1 0 0 0 0,0 0-1 0 0,0 0 1 0 0,0 0-1 0 0,0 0 1 0 0,0-1 0 0 0,1 1-1 0 0,-1 0 1 0 0,0-1-1 0 0,0 1 1 0 0,1 0 0 0 0,-1-1-1 0 0,0 1 1 0 0,0-1 0 0 0,1 0-1 0 0,-1 1 1 0 0,1-1-1 0 0,-1 1 1 0 0,0-1 0 0 0,1 0-1 0 0,-1-1 1 0 0,1 1-221 0 0,0 0 0 0 0,0 0 0 0 0,0 0 0 0 0,1-1 0 0 0,-1 1 0 0 0,0 0 0 0 0,1 0 0 0 0,-1 0 0 0 0,1 0 0 0 0,-1 0 0 0 0,1 0 0 0 0,0 0 0 0 0,-1 0 0 0 0,1 0 0 0 0,0 0 0 0 0,0 0 0 0 0,-1 0 0 0 0,1 1 0 0 0,0-1 0 0 0,0 0 0 0 0,0 0 0 0 0,0 1 0 0 0,2-1 0 0 0,5-7-3744 0 0,5-8-3871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21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0 4946 0 0,'0'0'3775'0'0,"-16"21"-2574"0"0,-3 2-868 0 0,4-6 88 0 0,1 1 1 0 0,1 1 0 0 0,0 0-1 0 0,2 0 1 0 0,-11 24 0 0 0,0 10 207 0 0,3 1 1 0 0,2 0-1 0 0,2 2 1 0 0,3 0-1 0 0,-6 65 1 0 0,2 288-72 0 0,22-286-742 0 0,-4-112-172 0 0,0 0 0 0 0,0 0 0 0 0,1 0 0 0 0,0 0 0 0 0,1-1 0 0 0,0 1 0 0 0,0-1 0 0 0,11 16 0 0 0,-13-23-19 0 0,-1-1-1 0 0,1 0 1 0 0,0 1 0 0 0,0-1 0 0 0,0 0 0 0 0,0 0 0 0 0,1 0 0 0 0,-1 0 0 0 0,0-1 0 0 0,1 1 0 0 0,-1-1 0 0 0,1 1 0 0 0,0-1 0 0 0,-1 0 0 0 0,1 0 0 0 0,0 0 0 0 0,0 0 0 0 0,0-1-1 0 0,0 1 1 0 0,-1-1 0 0 0,1 0 0 0 0,0 0 0 0 0,5 0 0 0 0,9-3-4163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21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9925 0 0,'0'0'8102'0'0,"-1"13"-7961"0"0,-5 99 541 0 0,-6 198-88 0 0,12-309-605 0 0,0 1 1 0 0,0 0 0 0 0,0 0-1 0 0,0 0 1 0 0,0 0 0 0 0,1 0-1 0 0,-1 0 1 0 0,0 0 0 0 0,1 0-1 0 0,0 0 1 0 0,-1 0 0 0 0,1 0-1 0 0,0-1 1 0 0,0 1 0 0 0,0 0-1 0 0,0 0 1 0 0,1-1 0 0 0,-1 1-1 0 0,2 1 1 0 0,-2-2 2 0 0,1-1 0 0 0,-1 1 0 0 0,1-1 0 0 0,-1 1 0 0 0,1-1 0 0 0,0 0 0 0 0,-1 1-1 0 0,1-1 1 0 0,-1 0 0 0 0,1 0 0 0 0,0 0 0 0 0,-1 0 0 0 0,1-1 0 0 0,-1 1 0 0 0,1 0 0 0 0,-1-1 0 0 0,1 1 0 0 0,-1-1 0 0 0,1 1 0 0 0,-1-1 0 0 0,1 0 0 0 0,-1 1 0 0 0,1-1-1 0 0,-1 0 1 0 0,2-1 0 0 0,11-8 10 0 0,0 0 0 0 0,-1-1-1 0 0,0-1 1 0 0,0 0 0 0 0,20-27 0 0 0,48-78 140 0 0,-61 86-65 0 0,34-65 1724 0 0,-84 138-833 0 0,23-31-966 0 0,0 0 1 0 0,1 1-1 0 0,0 0 0 0 0,0 1 1 0 0,2-1-1 0 0,-1 1 0 0 0,2 0 0 0 0,-1 0 1 0 0,2 0-1 0 0,0 0 0 0 0,0 1 1 0 0,2-1-1 0 0,0 21 0 0 0,0-33-2 0 0,0 0 0 0 0,0 1 0 0 0,0-1 0 0 0,0 1 0 0 0,0-1 0 0 0,1 0 0 0 0,-1 1 0 0 0,0-1 0 0 0,1 0 0 0 0,-1 0 0 0 0,1 1 0 0 0,-1-1 0 0 0,1 0 1 0 0,0 0-1 0 0,-1 0 0 0 0,1 1 0 0 0,0-1 0 0 0,0 0 0 0 0,0 0 0 0 0,0 0 0 0 0,0-1 0 0 0,2 3 0 0 0,-1-2 1 0 0,1 0 1 0 0,-1 0 0 0 0,0 0-1 0 0,1-1 1 0 0,-1 1 0 0 0,1-1-1 0 0,-1 1 1 0 0,0-1 0 0 0,1 0-1 0 0,-1 0 1 0 0,5 0 0 0 0,4-2 91 0 0,-1 0 0 0 0,1 0 0 0 0,-1-1 0 0 0,18-7 0 0 0,6-5 364 0 0,-1-1 1 0 0,-1-1-1 0 0,53-38 1 0 0,-70 43-423 0 0,-1 0 1 0 0,1-1-1 0 0,-2 0 1 0 0,0-1-1 0 0,0 0 1 0 0,-2-2-1 0 0,0 1 1 0 0,0-1-1 0 0,8-18 1 0 0,-16 27 43 0 0,-1-1 0 0 0,0 1 1 0 0,0 0-1 0 0,0-1 0 0 0,-1 1 1 0 0,1-11-1 0 0,-2 16-189 0 0,0-1-1 0 0,0 1 1 0 0,0-1 0 0 0,-1 1 0 0 0,1-1 0 0 0,-1 1-1 0 0,1-1 1 0 0,-1 1 0 0 0,0-1 0 0 0,-1-2-1 0 0,1 4-166 0 0,1 0-1 0 0,-1 1 1 0 0,0-1-1 0 0,1 0 1 0 0,-1 0-1 0 0,0 0 1 0 0,0 1-1 0 0,1-1 1 0 0,-1 0-1 0 0,0 1 1 0 0,0-1-1 0 0,0 0 0 0 0,0 1 1 0 0,0-1-1 0 0,0 1 1 0 0,0 0-1 0 0,0-1 1 0 0,0 1-1 0 0,-1 0 1 0 0,1 0-1 0 0,0 0 1 0 0,0 0-1 0 0,-2 0 1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22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60 3618 0 0,'0'0'12429'0'0,"0"-11"-11788"0"0,-2-33-353 0 0,-1 39-225 0 0,-1 12-48 0 0,0 12-8 0 0,8 76 24 0 0,-1-60-6 0 0,-2 1 0 0 0,-3 38 0 0 0,0-62-17 0 0,0 1-1 0 0,0 0 1 0 0,-2-1-1 0 0,1 0 1 0 0,-1 0-1 0 0,-1 0 1 0 0,0 0 0 0 0,-1 0-1 0 0,-11 16 1 0 0,7-14 30 0 0,0-1 0 0 0,-1 0 1 0 0,0-1-1 0 0,-1 0 1 0 0,-1-1-1 0 0,0 0 0 0 0,0-1 1 0 0,-1 0-1 0 0,-15 8 1 0 0,-25 4 228 0 0,26-21-175 0 0,17-2-59 0 0,8 1-139 0 0,1-1 0 0 0,-1 0-1 0 0,1 1 1 0 0,0-1 0 0 0,-1 0 0 0 0,1 0 0 0 0,0 0 0 0 0,0-1-1 0 0,0 1 1 0 0,0 0 0 0 0,0-1 0 0 0,0 0 0 0 0,0 1 0 0 0,0-1 0 0 0,1 0-1 0 0,-1 0 1 0 0,1 0 0 0 0,-1 0 0 0 0,1 0 0 0 0,0 0 0 0 0,-2-3-1 0 0,-2-5-2023 0 0,1-1-1 0 0,-1 0 0 0 0,-2-12 1 0 0,-1-8-2726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22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0 219 4690 0 0,'0'0'6086'0'0,"4"-18"-3669"0"0,13-55-534 0 0,-16 68-1561 0 0,0 0-1 0 0,1 0 0 0 0,0 0 0 0 0,0 0 1 0 0,0 0-1 0 0,1 1 0 0 0,-1-1 0 0 0,1 1 1 0 0,0 0-1 0 0,1 0 0 0 0,-1 0 1 0 0,1 0-1 0 0,-1 0 0 0 0,1 1 0 0 0,0-1 1 0 0,8-4-1 0 0,-1 3-10 0 0,-1 0 1 0 0,1 1 0 0 0,0 0-1 0 0,0 1 1 0 0,15-3-1 0 0,-10 3-129 0 0,21-4 67 0 0,0 1-1 0 0,0 2 1 0 0,0 2-1 0 0,1 1 1 0 0,42 5-1 0 0,-21 3-1242 0 0,-1 2 0 0 0,87 26 0 0 0,-80-13-3812 0 0,-26-1-4955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22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4834 0 0,'0'0'12849'0'0,"18"-8"-11534"0"0,3-2-911 0 0,-11 4-195 0 0,1 1-1 0 0,0 0 1 0 0,1 1 0 0 0,-1 0-1 0 0,1 0 1 0 0,0 2-1 0 0,23-4 1 0 0,117 0 682 0 0,-103 6-702 0 0,133 13 403 0 0,-91-4-1823 0 0,-2-4-4965 0 0,-76-6 1394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23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10 169 5410 0 0,'0'0'11379'0'0,"11"-17"-10376"0"0,38-54-37 0 0,-44 65-842 0 0,1-1-1 0 0,0 1 1 0 0,0 1 0 0 0,0-1-1 0 0,1 1 1 0 0,0 0 0 0 0,0 0-1 0 0,0 1 1 0 0,0 0 0 0 0,1 0 0 0 0,0 1-1 0 0,0 0 1 0 0,0 0 0 0 0,0 0-1 0 0,11-1 1 0 0,-14 3-105 0 0,2-1-13 0 0,-1 1 0 0 0,1 0 0 0 0,0 0-1 0 0,0 0 1 0 0,0 1 0 0 0,-1 0 0 0 0,1 0 0 0 0,0 1 0 0 0,0 0-1 0 0,0 0 1 0 0,-1 0 0 0 0,1 1 0 0 0,0 0 0 0 0,-1 0-1 0 0,0 1 1 0 0,1 0 0 0 0,5 4 0 0 0,-7-4-25 0 0,0 1 0 0 0,-1 0 0 0 0,1 0 1 0 0,-1 0-1 0 0,0 0 0 0 0,0 1 0 0 0,-1 0 0 0 0,0 0 0 0 0,1 0 0 0 0,-1 0 1 0 0,-1 0-1 0 0,1 1 0 0 0,-1-1 0 0 0,0 1 0 0 0,0-1 0 0 0,-1 1 1 0 0,0 0-1 0 0,0 0 0 0 0,1 11 0 0 0,-2-5-48 0 0,-1-1 0 0 0,0 1 0 0 0,0-1 0 0 0,-1 0 0 0 0,0 0 0 0 0,-1 0 0 0 0,-1 0 0 0 0,0 0 0 0 0,0 0 0 0 0,-1-1 0 0 0,0 0 0 0 0,-1 0 0 0 0,-11 16 0 0 0,3-9-71 0 0,1-1 0 0 0,-2-1 1 0 0,0 0-1 0 0,0-1 0 0 0,-2 0 1 0 0,-28 17-1 0 0,41-28 132 0 0,0 0 1 0 0,-1-1-1 0 0,1 1 1 0 0,-1-1-1 0 0,0 0 0 0 0,1 0 1 0 0,-1 0-1 0 0,0-1 1 0 0,0 0-1 0 0,0 0 0 0 0,0 0 1 0 0,-1-1-1 0 0,1 1 1 0 0,0-1-1 0 0,0 0 1 0 0,0-1-1 0 0,0 1 0 0 0,0-1 1 0 0,0 0-1 0 0,0 0 1 0 0,0-1-1 0 0,0 0 0 0 0,0 1 1 0 0,1-2-1 0 0,-1 1 1 0 0,0 0-1 0 0,1-1 0 0 0,0 0 1 0 0,0 0-1 0 0,0 0 1 0 0,0-1-1 0 0,0 1 1 0 0,1-1-1 0 0,-1 0 0 0 0,1 0 1 0 0,0 0-1 0 0,0 0 1 0 0,1-1-1 0 0,-1 1 0 0 0,1-1 1 0 0,0 0-1 0 0,-2-4 1 0 0,2 3 51 0 0,0 1 0 0 0,1 0 0 0 0,-1-1 0 0 0,1 1 0 0 0,0-1 0 0 0,1 1 0 0 0,-1-1 0 0 0,1 1 1 0 0,0-1-1 0 0,1-10 0 0 0,0 14-12 0 0,-1 0 1 0 0,1 0-1 0 0,0 0 1 0 0,0-1-1 0 0,0 1 1 0 0,0 0-1 0 0,0 0 1 0 0,0 0-1 0 0,0 0 1 0 0,1 0-1 0 0,-1 1 1 0 0,1-1-1 0 0,-1 0 1 0 0,1 1-1 0 0,0-1 1 0 0,0 1-1 0 0,0-1 1 0 0,-1 1-1 0 0,1 0 0 0 0,1 0 1 0 0,-1 0-1 0 0,0 0 1 0 0,0 0-1 0 0,0 1 1 0 0,0-1-1 0 0,1 0 1 0 0,3 0-1 0 0,14 0 6 0 0,0 1 0 0 0,0 1-1 0 0,0 0 1 0 0,0 2-1 0 0,-1 0 1 0 0,1 1-1 0 0,29 10 1 0 0,32 6 41 0 0,-55-15-137 0 0,137 21 32 0 0,-138-24-827 0 0,1-1-1 0 0,-1 0 0 0 0,0-2 1 0 0,36-6-1 0 0,-48 4-831 0 0,-1 0-1 0 0,0-1 1 0 0,0 0-1 0 0,22-13 1 0 0,0-4-4589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30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 2129 0 0,'0'0'7937'0'0,"8"13"-4530"0"0,-3-13-3374 0 0,0 1 1 0 0,0 0-1 0 0,1 0 1 0 0,-1 0-1 0 0,0 1 0 0 0,0-1 1 0 0,0 1-1 0 0,-1 1 1 0 0,1-1-1 0 0,0 0 1 0 0,-1 1-1 0 0,1 0 1 0 0,-1 0-1 0 0,0 1 0 0 0,0-1 1 0 0,0 1-1 0 0,-1 0 1 0 0,4 4-1 0 0,8 11 379 0 0,-2 0-1 0 0,21 39 0 0 0,-14-22-199 0 0,20 36 220 0 0,54 80 702 0 0,-88-139-905 0 0,0 0 0 0 0,-1 0 0 0 0,5 19 1 0 0,0-1 11 0 0,-2-10-163 0 0,0 2 0 0 0,-2-1 0 0 0,0 1 0 0 0,-2 0 0 0 0,0 0 0 0 0,0 26 1 0 0,-13 125 147 0 0,7-102 155 0 0,-16 106-1 0 0,7-110 172 0 0,-3-1 0 0 0,-32 92 0 0 0,29-110 105 0 0,-3-1-1 0 0,-33 61 0 0 0,-64 77-354 0 0,81-135-130 0 0,-3-1 1 0 0,-1-3-1 0 0,-3-1 1 0 0,-1-2-1 0 0,-61 46 1 0 0,86-78-204 0 0,22-23-1405 0 0,25-29-2679 0 0,-24 35 3393 0 0,13-22-4435 0 0,-6 0-3514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32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2529 0 0,'0'0'12350'0'0,"-10"19"-11835"0"0,1-2-372 0 0,1-2 28 0 0,0 0 0 0 0,1 0 0 0 0,1 0 0 0 0,1 1-1 0 0,0 0 1 0 0,-5 29 0 0 0,-11 238 2712 0 0,5-38-1697 0 0,-43 109-624 0 0,36-179-524 0 0,21-159-162 0 0,1 0 0 0 0,1 21 1 0 0,0-18-1248 0 0,0-19 1306 0 0,0 0 1 0 0,0 0 0 0 0,0 0 0 0 0,0 1-1 0 0,0-1 1 0 0,0 0 0 0 0,0 0-1 0 0,0 0 1 0 0,0 0 0 0 0,0 1-1 0 0,0-1 1 0 0,0 0 0 0 0,0 0 0 0 0,0 0-1 0 0,0 0 1 0 0,0 0 0 0 0,0 1-1 0 0,1-1 1 0 0,-1 0 0 0 0,0 0 0 0 0,0 0-1 0 0,0 0 1 0 0,0 0 0 0 0,0 0-1 0 0,0 1 1 0 0,0-1 0 0 0,1 0 0 0 0,-1 0-1 0 0,0 0 1 0 0,0 0 0 0 0,0 0-1 0 0,0 0 1 0 0,0 0 0 0 0,1 0-1 0 0,-1 0 1 0 0,0 0 0 0 0,0 0 0 0 0,0 0-1 0 0,0 0 1 0 0,1 0 0 0 0,-1 0-1 0 0,0 0 1 0 0,0 0 0 0 0,0 0 0 0 0,0 0-1 0 0,0 0 1 0 0,1 0 0 0 0,-1 0-1 0 0,0 0 1 0 0,0 0 0 0 0,0 0 0 0 0,0 0-1 0 0,1 0 1 0 0,-1 0 0 0 0,0 0-1 0 0,0 0 1 0 0,0-1 0 0 0,9-6-1794 0 0,-5 1 851 0 0,0-1 0 0 0,-1 0 0 0 0,0 0 0 0 0,0 0 0 0 0,-1 0 0 0 0,0 0 0 0 0,0-1 0 0 0,-1 1 0 0 0,1-9 0 0 0,1 1-555 0 0,4-29-255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33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0 506 3362 0 0,'0'0'3759'0'0,"4"-25"-2522"0"0,0-1-982 0 0,-2 9 22 0 0,0 0 0 0 0,1 0-1 0 0,1 1 1 0 0,1-1-1 0 0,0 1 1 0 0,1 0 0 0 0,11-21-1 0 0,2 2 894 0 0,1 0 0 0 0,1 2 0 0 0,2 1 0 0 0,36-39 0 0 0,-49 60-868 0 0,2 1 0 0 0,-1 0 0 0 0,1 0 0 0 0,1 1-1 0 0,0 1 1 0 0,15-8 0 0 0,-19 12-172 0 0,-1 1 0 0 0,1-1 0 0 0,0 2-1 0 0,0-1 1 0 0,1 1 0 0 0,-1 1 0 0 0,0 0 0 0 0,1 0 0 0 0,-1 0-1 0 0,19 3 1 0 0,-22-1-120 0 0,1 1-1 0 0,-1 0 1 0 0,1 0 0 0 0,-1 0-1 0 0,0 1 1 0 0,0 0 0 0 0,0 0-1 0 0,0 1 1 0 0,-1 0-1 0 0,0 0 1 0 0,1 0 0 0 0,-1 0-1 0 0,0 1 1 0 0,-1 0-1 0 0,0 0 1 0 0,1 0 0 0 0,-1 1-1 0 0,-1-1 1 0 0,5 10 0 0 0,1 1 19 0 0,-1 1 0 0 0,-1 0 0 0 0,0 0 1 0 0,-2 1-1 0 0,8 35 0 0 0,-8-15 18 0 0,-2 1 0 0 0,-1 0-1 0 0,-2 0 1 0 0,-2-1 0 0 0,-1 1-1 0 0,-2 0 1 0 0,-2-1 0 0 0,-18 57-1 0 0,4-32-27 0 0,-2 0 0 0 0,-4-2 0 0 0,-2 0 0 0 0,-42 62 0 0 0,28-59-5 0 0,43-64-14 0 0,-14 19 4 0 0,0-1 1 0 0,-32 31-1 0 0,42-45-2 0 0,0 0-1 0 0,0-1 1 0 0,-1 0 0 0 0,1 0-1 0 0,-1 0 1 0 0,1 0 0 0 0,-1 0-1 0 0,0-1 1 0 0,0 0 0 0 0,0 0 0 0 0,0-1-1 0 0,-1 1 1 0 0,1-1 0 0 0,0 0-1 0 0,-1 0 1 0 0,1-1 0 0 0,0 0-1 0 0,-11 0 1 0 0,13-1 1 0 0,-1-1 1 0 0,1 1-1 0 0,-1 0 1 0 0,0-1-1 0 0,1 0 1 0 0,0 0-1 0 0,0 0 1 0 0,-1 0-1 0 0,1-1 0 0 0,0 1 1 0 0,1-1-1 0 0,-1 0 1 0 0,0 1-1 0 0,1-1 1 0 0,0-1-1 0 0,0 1 1 0 0,-1 0-1 0 0,2 0 0 0 0,-1-1 1 0 0,0 1-1 0 0,1-1 1 0 0,0 0-1 0 0,-1 1 1 0 0,1-6-1 0 0,-3-6 6 0 0,1 0-1 0 0,1 0 0 0 0,1 0 1 0 0,0-28-1 0 0,1 40-8 0 0,-1 0 0 0 0,1 0 1 0 0,0 0-1 0 0,1 0 0 0 0,-1 0 0 0 0,0 1 0 0 0,1-1 1 0 0,0 0-1 0 0,-1 0 0 0 0,1 0 0 0 0,0 1 0 0 0,1-1 1 0 0,-1 0-1 0 0,0 1 0 0 0,1-1 0 0 0,-1 1 0 0 0,1 0 1 0 0,0-1-1 0 0,0 1 0 0 0,0 0 0 0 0,0 0 0 0 0,0 0 1 0 0,0 0-1 0 0,1 1 0 0 0,-1-1 0 0 0,1 1 0 0 0,-1-1 1 0 0,1 1-1 0 0,-1 0 0 0 0,1 0 0 0 0,0 0 0 0 0,0 0 1 0 0,-1 0-1 0 0,1 1 0 0 0,0-1 0 0 0,0 1 0 0 0,0 0 0 0 0,0 0 1 0 0,0 0-1 0 0,0 0 0 0 0,3 1 0 0 0,6 1 26 0 0,-1 0 0 0 0,0 1 0 0 0,0 0 0 0 0,0 0 0 0 0,0 1-1 0 0,-1 1 1 0 0,0 0 0 0 0,0 0 0 0 0,12 9 0 0 0,9 11 98 0 0,-1 2 0 0 0,-1 0 1 0 0,-2 2-1 0 0,29 38 0 0 0,31 34-67 0 0,-80-95-91 0 0,1 0 0 0 0,-1 0 0 0 0,1 0 0 0 0,1-1 0 0 0,-1 0 0 0 0,1-1 0 0 0,-1 1 0 0 0,1-2 0 0 0,0 1 0 0 0,1-2 1 0 0,-1 1-1 0 0,1-1 0 0 0,-1 0 0 0 0,1-1 0 0 0,-1 0 0 0 0,1-1 0 0 0,0 0 0 0 0,0 0 0 0 0,14-3 0 0 0,2-1-1301 0 0,0 0 0 0 0,28-10 0 0 0,45-19-10033 0 0,-86 29 8878 0 0,11-6-528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10:35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709 453 15287 0 0,'0'0'3730'0'0,"-5"-17"-1873"0"0,-17-54-302 0 0,18 63-1352 0 0,1 0-1 0 0,-1 1 1 0 0,-1 0 0 0 0,1 0-1 0 0,-1 0 1 0 0,-1 1 0 0 0,1 0-1 0 0,-1 0 1 0 0,0 0 0 0 0,0 0-1 0 0,-1 1 1 0 0,1 0 0 0 0,-1 1-1 0 0,-8-5 1 0 0,2 1 68 0 0,-1-1-59 0 0,0 1-1 0 0,0 0 1 0 0,-1 1 0 0 0,-1 1-1 0 0,1 0 1 0 0,-1 1 0 0 0,0 1 0 0 0,0 0-1 0 0,-19-1 1 0 0,23 4-198 0 0,0 1 1 0 0,1 0-1 0 0,-1 0 0 0 0,0 1 1 0 0,1 1-1 0 0,-1 0 1 0 0,1 0-1 0 0,0 1 0 0 0,0 1 1 0 0,0 0-1 0 0,0 0 0 0 0,0 1 1 0 0,-17 11-1 0 0,12-4-26 0 0,1 0-1 0 0,1 0 1 0 0,0 1-1 0 0,0 1 0 0 0,1 0 1 0 0,1 1-1 0 0,1 1 1 0 0,0-1-1 0 0,-9 20 1 0 0,-18 42-79 0 0,26-45 11 0 0,1 0 0 0 0,-13 64 0 0 0,21-81 26 0 0,1 0 0 0 0,0 0-1 0 0,1 0 1 0 0,1 0 0 0 0,1 0 0 0 0,0 1-1 0 0,1-1 1 0 0,6 28 0 0 0,-6-39 29 0 0,0 1 0 0 0,-1-1 0 0 0,2 1 0 0 0,-1-1 0 0 0,0 1 0 0 0,1-1 1 0 0,0 0-1 0 0,0 0 0 0 0,0-1 0 0 0,1 1 0 0 0,-1-1 0 0 0,1 1 0 0 0,0-1 0 0 0,0 0 1 0 0,4 3-1 0 0,-1-3 7 0 0,0 0 0 0 0,0 0 1 0 0,0-1-1 0 0,0 1 0 0 0,0-1 1 0 0,0-1-1 0 0,1 0 0 0 0,-1 0 0 0 0,9 0 1 0 0,2-1 16 0 0,0-1 0 0 0,-1-1 0 0 0,1 0 0 0 0,-1-2 1 0 0,1 0-1 0 0,-1 0 0 0 0,26-12 0 0 0,-11 0 26 0 0,-1-1 0 0 0,-1-1 0 0 0,0-2 0 0 0,-2-1 0 0 0,0-1 0 0 0,38-39 0 0 0,-4-6 139 0 0,71-99-1 0 0,-7-20 417 0 0,-113 164-471 0 0,-1-2 0 0 0,0 1 0 0 0,-2-2 1 0 0,-1 1-1 0 0,-1-1 0 0 0,6-38 0 0 0,-13 59-68 0 0,0 0 0 0 0,-1-1-1 0 0,0 1 1 0 0,0 0 0 0 0,0 0-1 0 0,0-1 1 0 0,-2-6 0 0 0,2 10-29 0 0,0 1 1 0 0,0-1-1 0 0,-1 1 1 0 0,1-1-1 0 0,0 1 1 0 0,-1-1-1 0 0,1 1 1 0 0,0-1-1 0 0,-1 1 1 0 0,1-1-1 0 0,0 1 1 0 0,-1 0-1 0 0,1-1 1 0 0,-1 1-1 0 0,1-1 1 0 0,-1 1-1 0 0,1 0 1 0 0,-1 0-1 0 0,1-1 0 0 0,-1 1 1 0 0,1 0-1 0 0,-1 0 1 0 0,0-1-1 0 0,-1 1-1 0 0,1 0 0 0 0,-1 0-1 0 0,1 1 1 0 0,-1-1-1 0 0,1 0 1 0 0,-1 0 0 0 0,1 1-1 0 0,-1-1 1 0 0,1 1 0 0 0,-1 0-1 0 0,1-1 1 0 0,0 1-1 0 0,-2 1 1 0 0,-7 4-20 0 0,1 1 0 0 0,0 1 0 0 0,0-1 0 0 0,1 2 1 0 0,0-1-1 0 0,-12 17 0 0 0,0 3-17 0 0,-17 32-1 0 0,17-22 20 0 0,1 0 1 0 0,-25 75-1 0 0,37-92-33 0 0,1 0 1 0 0,2 1-1 0 0,0-1 1 0 0,1 1-1 0 0,1 0 1 0 0,1 0 0 0 0,3 31-1 0 0,-2-47 8 0 0,1-1 1 0 0,1 0-1 0 0,-1 0 0 0 0,1 0 1 0 0,0 0-1 0 0,0 0 0 0 0,0 0 1 0 0,1 0-1 0 0,-1-1 0 0 0,1 1 1 0 0,0-1-1 0 0,1 0 0 0 0,-1 0 1 0 0,1 0-1 0 0,0 0 0 0 0,0 0 1 0 0,0-1-1 0 0,0 0 0 0 0,1 0 1 0 0,-1 0-1 0 0,1 0 0 0 0,0-1 1 0 0,-1 0-1 0 0,1 0 0 0 0,0 0 1 0 0,1-1-1 0 0,9 3 0 0 0,1-1 32 0 0,1-1 0 0 0,-1-1 0 0 0,1 0 0 0 0,-1-1-1 0 0,1-1 1 0 0,-1 0 0 0 0,31-7 0 0 0,-37 4 634 0 0,-16 1 651 0 0,-2 0-1329 0 0,8 3 108 0 0,-25 8-1478 0 0,23-7 1003 0 0,0 0-1 0 0,0 1 0 0 0,0-1 1 0 0,0 0-1 0 0,0 0 0 0 0,0 0 1 0 0,0-1-1 0 0,-1 1 0 0 0,1-1 1 0 0,0 1-1 0 0,0-1 0 0 0,-5 1 1 0 0,6-1-43 0 0,-1-1 0 0 0,1 1 0 0 0,0 0 0 0 0,-1 0 0 0 0,1-1 0 0 0,0 1 0 0 0,0-1 0 0 0,-1 1 0 0 0,1-1 0 0 0,0 0 0 0 0,0 1 0 0 0,0-1 0 0 0,0 0 0 0 0,0 0 0 0 0,0 0 0 0 0,0 0 0 0 0,0 0 0 0 0,0 0 0 0 0,0 0 0 0 0,0 0 0 0 0,1 0 0 0 0,-1 0 0 0 0,-1-3 0 0 0,-9-27-10709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3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0 384 5843 0 0,'0'0'10503'0'0,"21"-1"-9588"0"0,-5 0-726 0 0,28-1 662 0 0,73-13 1 0 0,-100 10-662 0 0,0 0 1 0 0,0-1-1 0 0,0 0 0 0 0,-1-1 1 0 0,0-1-1 0 0,0-1 1 0 0,-1 0-1 0 0,0-1 0 0 0,-1-1 1 0 0,26-24-1 0 0,-18 11 85 0 0,-1-1 0 0 0,-1-1 0 0 0,-1 0-1 0 0,-1-2 1 0 0,16-31 0 0 0,-20 28-60 0 0,-15 20-88 0 0,0 1 139 0 0,0 10-244 0 0,1-1 0 0 0,0 1 1 0 0,0-1-1 0 0,0 1 0 0 0,0-1 0 0 0,0 1 0 0 0,-1-1 1 0 0,1 1-1 0 0,0-1 0 0 0,0 1 0 0 0,-1-1 0 0 0,1 1 1 0 0,0-1-1 0 0,-1 1 0 0 0,1 0 0 0 0,0-1 0 0 0,-1 1 1 0 0,1 0-1 0 0,-1-1 0 0 0,1 1 0 0 0,0 0 0 0 0,-1-1 1 0 0,1 1-1 0 0,-1 0 0 0 0,1 0 0 0 0,-1 0 0 0 0,0-1 1 0 0,-22-2 215 0 0,-21 8-143 0 0,26-1-58 0 0,0 1 0 0 0,0 1-1 0 0,0 1 1 0 0,1 1 0 0 0,0 0 0 0 0,1 1 0 0 0,0 1-1 0 0,0 0 1 0 0,-20 19 0 0 0,27-21-29 0 0,1 0-1 0 0,0 1 1 0 0,0 0 0 0 0,1 0-1 0 0,0 1 1 0 0,0 0 0 0 0,1 0-1 0 0,1 0 1 0 0,0 1 0 0 0,0 0 0 0 0,1 0-1 0 0,0 1 1 0 0,1-1 0 0 0,1 1-1 0 0,-3 22 1 0 0,4-23-3 0 0,0 0 0 0 0,1 1 0 0 0,1-1 0 0 0,0 0-1 0 0,0 0 1 0 0,1 0 0 0 0,0 0 0 0 0,7 17 0 0 0,-6-21 5 0 0,1 0 0 0 0,0 0-1 0 0,0 0 1 0 0,0-1 0 0 0,1 0 0 0 0,0 0 0 0 0,0 0 0 0 0,1 0-1 0 0,0-1 1 0 0,0 0 0 0 0,0 0 0 0 0,0-1 0 0 0,8 5 0 0 0,2-1 22 0 0,0-1 1 0 0,1 0 0 0 0,-1-2-1 0 0,1 1 1 0 0,1-2 0 0 0,-1-1 0 0 0,0 0-1 0 0,1-1 1 0 0,0 0 0 0 0,-1-2-1 0 0,1 0 1 0 0,32-5 0 0 0,-7-2-667 0 0,0-1 0 0 0,-1-3 0 0 0,81-30 0 0 0,-122 40 614 0 0,66-28-3795 0 0,-27 5-1485 0 0,-9-7-4328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34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34 8324 0 0,'0'0'10485'0'0,"-17"-9"-9544"0"0,8 5-846 0 0,3 0-54 0 0,0 1-1 0 0,0 1 1 0 0,0-1-1 0 0,0 1 1 0 0,-1 0-1 0 0,1 0 0 0 0,-7-1 1 0 0,10 3-19 0 0,-1 0 1 0 0,1 0-1 0 0,0 1 0 0 0,0-1 1 0 0,0 0-1 0 0,0 1 0 0 0,0 0 1 0 0,0 0-1 0 0,0 0 0 0 0,0 0 1 0 0,0 0-1 0 0,0 1 0 0 0,0-1 1 0 0,1 1-1 0 0,-1 0 0 0 0,0 0 0 0 0,1 0 1 0 0,0 0-1 0 0,-1 0 0 0 0,1 0 1 0 0,-4 6-1 0 0,-24 32 345 0 0,2 2-1 0 0,1 1 1 0 0,2 2-1 0 0,-24 61 1 0 0,13-13 233 0 0,-30 122 1 0 0,34-82-273 0 0,6 0 1 0 0,6 2 0 0 0,-6 244 0 0 0,26-348-299 0 0,2 0 1 0 0,0 0 0 0 0,2 0-1 0 0,2 0 1 0 0,17 57 0 0 0,-19-77-55 0 0,0 0 0 0 0,2-1 0 0 0,-1 1 0 0 0,1-1 0 0 0,0 0 0 0 0,1-1 0 0 0,0 0 0 0 0,11 11 1 0 0,-12-15-70 0 0,0 0 0 0 0,1 0 0 0 0,0 0 0 0 0,-1 0 0 0 0,2-1 1 0 0,-1-1-1 0 0,0 1 0 0 0,1-1 0 0 0,-1 0 0 0 0,1-1 1 0 0,0 0-1 0 0,16 3 0 0 0,-15-5-242 0 0,-1 1 0 0 0,1-1 1 0 0,-1-1-1 0 0,1 1 0 0 0,-1-1 0 0 0,1-1 0 0 0,-1 0 1 0 0,0 0-1 0 0,0 0 0 0 0,0-1 0 0 0,0-1 0 0 0,0 1 1 0 0,10-7-1 0 0,-4 1-1007 0 0,-1-1 0 0 0,0-1 0 0 0,0 1 0 0 0,-1-2 0 0 0,0 0 0 0 0,10-14 0 0 0,29-45-8348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34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659 122 10645 0 0,'0'0'4863'0'0,"-9"-17"-3075"0"0,-33-55-577 0 0,40 69-1124 0 0,0 0-1 0 0,0 1 1 0 0,0-1-1 0 0,-1 1 0 0 0,1 0 1 0 0,-1 0-1 0 0,1 0 1 0 0,-1 0-1 0 0,0 0 1 0 0,0 1-1 0 0,0-1 1 0 0,0 1-1 0 0,0 0 1 0 0,0 0-1 0 0,0 0 1 0 0,-1 0-1 0 0,1 1 1 0 0,0-1-1 0 0,-4 0 1 0 0,-1 2 96 0 0,0-1 1 0 0,-1 1-1 0 0,1 0 1 0 0,0 0-1 0 0,-9 3 1 0 0,-1 2-61 0 0,1 0 1 0 0,0 1 0 0 0,1 1 0 0 0,0 0-1 0 0,0 1 1 0 0,1 1 0 0 0,0 1-1 0 0,0 0 1 0 0,1 1 0 0 0,-13 14 0 0 0,15-14-88 0 0,0 1 0 0 0,1 0 1 0 0,1 1-1 0 0,0 0 0 0 0,1 0 1 0 0,0 1-1 0 0,1 0 0 0 0,1 1 1 0 0,1 0-1 0 0,-9 32 1 0 0,12-36-36 0 0,2 1 1 0 0,-1 0 0 0 0,2-1 0 0 0,0 1 0 0 0,0 0 0 0 0,1 0 0 0 0,1-1 0 0 0,2 14 0 0 0,2-7-2 0 0,0 0 0 0 0,1-1 1 0 0,1 1-1 0 0,14 24 0 0 0,5 2 14 0 0,48 59 48 0 0,-46-68-66 0 0,-2 2-1 0 0,41 75 0 0 0,-62-101 74 0 0,-1 0 0 0 0,0 0 0 0 0,-1 0 0 0 0,0 0 0 0 0,-1 1 0 0 0,-1-1 0 0 0,0 1 0 0 0,0 0 0 0 0,-1-1 0 0 0,-1 1 0 0 0,0 0 0 0 0,-1 0 0 0 0,0 0 0 0 0,-6 23 0 0 0,3-26 31 0 0,0-1-1 0 0,0 0 1 0 0,0 0 0 0 0,-1-1 0 0 0,-1 1-1 0 0,0-1 1 0 0,0 0 0 0 0,0-1 0 0 0,-1 0-1 0 0,0 0 1 0 0,0 0 0 0 0,-1-1 0 0 0,0 1-1 0 0,-13 6 1 0 0,5-3-41 0 0,-1-1 0 0 0,-1 0-1 0 0,0-2 1 0 0,0 0 0 0 0,0 0 0 0 0,-30 4-1 0 0,27-7-35 0 0,0-1 0 0 0,-1-1-1 0 0,-23-1 1 0 0,37-1-89 0 0,-1-1 1 0 0,1 0 0 0 0,0 0-1 0 0,0 0 1 0 0,0-1 0 0 0,0-1-1 0 0,0 1 1 0 0,1-1 0 0 0,-1-1-1 0 0,1 1 1 0 0,-9-7 0 0 0,14 9-113 0 0,0-1 1 0 0,-1 1 0 0 0,1-1 0 0 0,0 0 0 0 0,1 0 0 0 0,-1 0-1 0 0,0 0 1 0 0,1 0 0 0 0,-1-1 0 0 0,1 1 0 0 0,-1 0-1 0 0,1-1 1 0 0,0 1 0 0 0,0-1 0 0 0,0 1 0 0 0,1-1 0 0 0,-1 0-1 0 0,1 1 1 0 0,-1-1 0 0 0,1 0 0 0 0,0 1 0 0 0,0-1-1 0 0,0 0 1 0 0,0 1 0 0 0,0-1 0 0 0,1 0 0 0 0,-1 1 0 0 0,1-1-1 0 0,0 0 1 0 0,1-2 0 0 0,3-7-1375 0 0,1 0 0 0 0,0 1 0 0 0,0 0 0 0 0,1 0 0 0 0,9-9 1 0 0,-12 14 486 0 0,34-42-7261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35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0 6515 0 0,'0'0'11768'0'0,"-18"5"-10701"0"0,5-3-936 0 0,6-1-76 0 0,1 0-1 0 0,-1 1 0 0 0,0 0 0 0 0,0 0 1 0 0,1 0-1 0 0,-1 1 0 0 0,1 0 0 0 0,0 0 0 0 0,0 1 1 0 0,0 0-1 0 0,0 0 0 0 0,1 0 0 0 0,-1 0 0 0 0,1 1 1 0 0,0 0-1 0 0,1 0 0 0 0,-6 8 0 0 0,-17 30 406 0 0,3 1 0 0 0,2 0 0 0 0,1 2 0 0 0,-17 60 0 0 0,-39 199 749 0 0,58-201-1001 0 0,8-7-80 0 0,8-59-103 0 0,1-1-1 0 0,2 1 1 0 0,6 42 0 0 0,-5-71-26 0 0,1 0 0 0 0,0 0 0 0 0,0 1 0 0 0,0-1-1 0 0,1-1 1 0 0,1 1 0 0 0,0 0 0 0 0,0-1 0 0 0,0 0 0 0 0,1 0-1 0 0,0 0 1 0 0,1 0 0 0 0,0-1 0 0 0,0 0 0 0 0,0 0 0 0 0,1-1 0 0 0,0 1-1 0 0,10 5 1 0 0,-10-8-136 0 0,0-1-1 0 0,0 0 1 0 0,0 0-1 0 0,0-1 1 0 0,0 0-1 0 0,1 0 1 0 0,-1-1-1 0 0,1 0 1 0 0,-1 0-1 0 0,1 0 0 0 0,-1-1 1 0 0,1-1-1 0 0,-1 1 1 0 0,1-1-1 0 0,-1 0 1 0 0,1-1-1 0 0,-1 0 1 0 0,0 0-1 0 0,1-1 1 0 0,11-5-1 0 0,-1-1-832 0 0,-1-1 1 0 0,1 0-1 0 0,-2-2 0 0 0,1 0 0 0 0,-2 0 1 0 0,25-25-1 0 0,-21 15-2094 0 0,0-1 1 0 0,-2 0 0 0 0,27-46-1 0 0,-1-11 1207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35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29 6675 0 0,'0'0'13246'0'0,"-18"4"-12176"0"0,-2 0-677 0 0,-35 12 1 0 0,52-14-348 0 0,0-1 1 0 0,0 1-1 0 0,0 0 1 0 0,1 0-1 0 0,-1 0 1 0 0,0 1-1 0 0,1-1 0 0 0,0 0 1 0 0,-1 1-1 0 0,1 0 1 0 0,0-1-1 0 0,1 1 1 0 0,-1 0-1 0 0,0 0 1 0 0,1 0-1 0 0,-1 0 0 0 0,1 0 1 0 0,0 0-1 0 0,0 1 1 0 0,0-1-1 0 0,0 5 1 0 0,-2 5 137 0 0,-7 15 20 0 0,2 1-1 0 0,2 1 1 0 0,0 0-1 0 0,2 0 1 0 0,1 0 0 0 0,2 0-1 0 0,0 0 1 0 0,5 31 0 0 0,-4-58-197 0 0,1 0 0 0 0,-1-1 0 0 0,1 1 0 0 0,0 0 0 0 0,0-1 0 0 0,0 1 0 0 0,0-1 0 0 0,0 0 0 0 0,0 1 0 0 0,1-1 0 0 0,-1 0 0 0 0,1 0 0 0 0,0 1 0 0 0,-1-1 1 0 0,1-1-1 0 0,0 1 0 0 0,0 0 0 0 0,1 0 0 0 0,-1-1 0 0 0,0 1 0 0 0,0-1 0 0 0,1 0 0 0 0,-1 1 0 0 0,1-1 0 0 0,-1 0 0 0 0,1-1 0 0 0,-1 1 0 0 0,1 0 0 0 0,0-1 0 0 0,-1 1 0 0 0,1-1 1 0 0,5 0-1 0 0,-2 0 24 0 0,1-1 1 0 0,0 0-1 0 0,-1 0 1 0 0,1 0-1 0 0,0-1 1 0 0,-1 0-1 0 0,0 0 1 0 0,1 0-1 0 0,-1-1 1 0 0,0 0 0 0 0,0 0-1 0 0,6-5 1 0 0,4-5 59 0 0,-1 0 0 0 0,-1-1 0 0 0,1-1 1 0 0,-2 0-1 0 0,0-1 0 0 0,-1 0 0 0 0,17-32 1 0 0,-17 24 53 0 0,0 0 0 0 0,-2 0 0 0 0,-1-1 0 0 0,-1-1 0 0 0,7-35 0 0 0,-19 72 207 0 0,-23 64-373 0 0,22-44 20 0 0,1 0 0 0 0,1 0 0 0 0,1 0 0 0 0,5 46 0 0 0,-3-72-1 0 0,1-1 1 0 0,-1 1-1 0 0,1-1 0 0 0,0 1 1 0 0,0-1-1 0 0,1 0 0 0 0,-1 1 1 0 0,1-1-1 0 0,0 0 0 0 0,0 0 1 0 0,0 0-1 0 0,1 0 0 0 0,-1-1 0 0 0,1 1 1 0 0,0-1-1 0 0,0 1 0 0 0,4 3 1 0 0,-4-5 2 0 0,0-1 0 0 0,0 1 1 0 0,0-1-1 0 0,0 1 0 0 0,0-1 1 0 0,0 0-1 0 0,0 0 0 0 0,0 0 1 0 0,1-1-1 0 0,-1 1 0 0 0,0-1 1 0 0,1 0-1 0 0,-1 0 0 0 0,0 0 0 0 0,1 0 1 0 0,-1 0-1 0 0,0-1 0 0 0,0 0 1 0 0,1 1-1 0 0,-1-1 0 0 0,0-1 1 0 0,0 1-1 0 0,0 0 0 0 0,4-3 1 0 0,7-4 58 0 0,-1 0 0 0 0,-1-1 1 0 0,0-1-1 0 0,0 1 1 0 0,-1-2-1 0 0,0 0 1 0 0,11-14-1 0 0,62-91 847 0 0,-76 103-837 0 0,55-91 465 0 0,-57 93-501 0 0,-1 0-1 0 0,0-1 1 0 0,-1 0 0 0 0,0 0 0 0 0,-1 0-1 0 0,-1-1 1 0 0,3-18 0 0 0,-5 26-40 0 0,-1-11 27 0 0,0 15-30 0 0,0-1-1 0 0,0 1 1 0 0,0-1-1 0 0,-1 1 0 0 0,1-1 1 0 0,-1 1-1 0 0,1 0 1 0 0,-1 0-1 0 0,1 0 0 0 0,-1 0 1 0 0,1 0-1 0 0,-1 0 1 0 0,0 0-1 0 0,-3 0 1 0 0,3 0-131 0 0,0 0 1 0 0,0 0 0 0 0,0 0 0 0 0,-1 0 0 0 0,1 1-1 0 0,0-1 1 0 0,0 1 0 0 0,-1-1 0 0 0,1 1 0 0 0,0 0 0 0 0,-1 0-1 0 0,1 0 1 0 0,-1 0 0 0 0,1 1 0 0 0,0-1 0 0 0,0 1-1 0 0,-1-1 1 0 0,1 1 0 0 0,0 0 0 0 0,0 0 0 0 0,0 0 0 0 0,-1 0-1 0 0,1 0 1 0 0,0 0 0 0 0,0 0 0 0 0,1 1 0 0 0,-1-1 0 0 0,0 1-1 0 0,0 0 1 0 0,1-1 0 0 0,-1 1 0 0 0,-1 2 0 0 0,1 0-750 0 0,0 0 0 0 0,0 0 0 0 0,0 0 0 0 0,0 0 1 0 0,1 0-1 0 0,-3 9 0 0 0,2 28-10856 0 0,2-32 5739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36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3009 0 0,'0'0'15170'0'0,"9"9"-14009"0"0,-8-8-1146 0 0,17 18 659 0 0,0 1 0 0 0,-1 1-1 0 0,-1 0 1 0 0,0 1 0 0 0,12 27-1 0 0,-21-33-490 0 0,-1 0-1 0 0,-1 0 1 0 0,-1 1-1 0 0,0 0 1 0 0,-1-1-1 0 0,0 1 1 0 0,-2 1-1 0 0,0-1 1 0 0,-1 0-1 0 0,-3 21 1 0 0,-2-6 25 0 0,-1 0 1 0 0,-2 0-1 0 0,-1-1 0 0 0,-21 45 1 0 0,-157 328 124 0 0,186-402-333 0 0,-3 9-40 0 0,-1-1-1 0 0,-1 1 0 0 0,0-1 1 0 0,0 0-1 0 0,-1-1 0 0 0,-1 0 0 0 0,-13 15 1 0 0,20-24-39 0 0,1 1 0 0 0,0-1 0 0 0,0 1 0 0 0,-1-1 1 0 0,1 0-1 0 0,-1 1 0 0 0,1-1 0 0 0,0 0 0 0 0,-1 1 0 0 0,1-1 0 0 0,-1 0 1 0 0,1 1-1 0 0,-1-1 0 0 0,1 0 0 0 0,0 0 0 0 0,-1 0 0 0 0,1 1 0 0 0,-1-1 1 0 0,0 0-1 0 0,1 0 0 0 0,-1 0 0 0 0,1 0 0 0 0,-1 0 0 0 0,1 0 0 0 0,-1 0 1 0 0,1 0-1 0 0,-1 0 0 0 0,1 0 0 0 0,-1 0 0 0 0,1 0 0 0 0,-1-1 0 0 0,1 1 1 0 0,-1 0-1 0 0,1 0 0 0 0,-1 0 0 0 0,1-1 0 0 0,0 1 0 0 0,-1 0 0 0 0,1-1 1 0 0,-1 1-1 0 0,1 0 0 0 0,0-1 0 0 0,-1 1 0 0 0,1 0 0 0 0,0-1 0 0 0,-1 1 1 0 0,1-1-1 0 0,0 1 0 0 0,-1-1 0 0 0,1 1 0 0 0,0-1 0 0 0,0 1 0 0 0,0-1 1 0 0,-1 0-1 0 0,-1-33-3924 0 0,5 7 1240 0 0,2 1 0 0 0,0 1-1 0 0,1-1 1 0 0,13-30 0 0 0,-11 31 1260 0 0,20-59-285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36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 5619 0 0,'0'0'15617'0'0,"18"5"-14782"0"0,-16-5-799 0 0,5 1 49 0 0,0 1 1 0 0,-1 0 0 0 0,0 0 0 0 0,1 0-1 0 0,-1 0 1 0 0,0 1 0 0 0,0 0 0 0 0,0 1-1 0 0,0-1 1 0 0,-1 1 0 0 0,1 0-1 0 0,-1 1 1 0 0,0-1 0 0 0,0 1 0 0 0,-1 0-1 0 0,0 0 1 0 0,1 0 0 0 0,-1 1 0 0 0,-1-1-1 0 0,6 12 1 0 0,13 36 198 0 0,-1 1 0 0 0,-4 1 1 0 0,-1 0-1 0 0,-3 1 0 0 0,-3 1 0 0 0,-2 0 1 0 0,-3 0-1 0 0,-2 1 0 0 0,-2-1 0 0 0,-3 1 1 0 0,-3-1-1 0 0,-15 78 0 0 0,-8-27-221 0 0,-5-1 0 0 0,-4-2 0 0 0,-5-1 0 0 0,-85 152 0 0 0,110-224-91 0 0,-2-1 0 0 0,-1-1 0 0 0,-1-1 0 0 0,-1-1 1 0 0,-2-1-1 0 0,-28 25 0 0 0,49-50-64 0 0,0 1 1 0 0,-1-1-1 0 0,1 1 1 0 0,-1-1-1 0 0,0-1 0 0 0,0 1 1 0 0,0 0-1 0 0,-7 1 1 0 0,10-3 24 0 0,0 1 1 0 0,0-1 0 0 0,1 0-1 0 0,-1 0 1 0 0,0 0-1 0 0,0 0 1 0 0,0 0 0 0 0,0 0-1 0 0,0 0 1 0 0,0-1 0 0 0,0 1-1 0 0,0 0 1 0 0,0 0 0 0 0,0-1-1 0 0,1 1 1 0 0,-1 0-1 0 0,0-1 1 0 0,0 1 0 0 0,0-1-1 0 0,1 1 1 0 0,-1-1 0 0 0,0 0-1 0 0,1 1 1 0 0,-1-1-1 0 0,0 0 1 0 0,1 1 0 0 0,-1-1-1 0 0,1 0 1 0 0,-1 0 0 0 0,1 0-1 0 0,-1 1 1 0 0,1-1-1 0 0,0 0 1 0 0,-1 0 0 0 0,1 0-1 0 0,0 0 1 0 0,0 0 0 0 0,-1 0-1 0 0,1 0 1 0 0,0-1-1 0 0,-1-9-1054 0 0,1-1-1 0 0,-1 1 1 0 0,2 0 0 0 0,0 0-1 0 0,0-1 1 0 0,6-20-1 0 0,1 4-3719 0 0,18-41-1 0 0,5 0-632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37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56 12918 0 0,'0'0'10485'0'0,"19"-10"-10251"0"0,63-27-137 0 0,-77 35-115 0 0,0 0 0 0 0,0 1 0 0 0,0 0 0 0 0,0 0 0 0 0,1 0 0 0 0,-1 1 0 0 0,0 0 0 0 0,1 0 0 0 0,-1 0 0 0 0,0 0 0 0 0,1 1 1 0 0,-1 0-1 0 0,0 0 0 0 0,0 0 0 0 0,0 1 0 0 0,0 0 0 0 0,0 0 0 0 0,0 0 0 0 0,0 1 0 0 0,6 4 0 0 0,15 14-1629 0 0,-25-20 1259 0 0,0 0 1 0 0,0 0 0 0 0,0 0 0 0 0,-1 0-1 0 0,1 1 1 0 0,0-1 0 0 0,-1 0-1 0 0,1 0 1 0 0,0 1 0 0 0,-1-1 0 0 0,0 0-1 0 0,1 1 1 0 0,-1-1 0 0 0,0 0 0 0 0,0 1-1 0 0,0-1 1 0 0,0 1 0 0 0,0-1-1 0 0,0 0 1 0 0,0 3 0 0 0,-17 1-12918 0 0</inkml:trace>
  <inkml:trace contextRef="#ctx0" brushRef="#br0" timeOffset="1">0 274 3474 0 0,'0'0'20244'0'0,"19"-2"-19292"0"0,214-8 337 0 0,-199 11-1414 0 0,-12 1-151 0 0,0-2 0 0 0,1 0 0 0 0,-1-1 0 0 0,0-1 1 0 0,0-1-1 0 0,0-1 0 0 0,23-8 0 0 0,-19-2-3807 0 0,-15-3-2893 0 0,-10-4-5592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43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578 105 3025 0 0,'0'0'13809'0'0,"-19"-17"-12184"0"0,-59-51-126 0 0,74 66-1417 0 0,0-1-1 0 0,0 1 1 0 0,0 0-1 0 0,0 0 1 0 0,0 0-1 0 0,-1 1 0 0 0,1-1 1 0 0,0 1-1 0 0,-1 0 1 0 0,1 0-1 0 0,-1 1 1 0 0,1-1-1 0 0,-1 1 0 0 0,1 0 1 0 0,-1 0-1 0 0,0 1 1 0 0,1-1-1 0 0,-1 1 1 0 0,-6 2-1 0 0,3-1 43 0 0,-10 2 38 0 0,1 2-1 0 0,0 0 1 0 0,0 0-1 0 0,1 2 1 0 0,0 0-1 0 0,0 1 1 0 0,1 0-1 0 0,0 2 1 0 0,1 0-1 0 0,0 0 1 0 0,-23 24-1 0 0,18-14-103 0 0,1 0 0 0 0,1 2-1 0 0,1 0 1 0 0,1 0 0 0 0,1 1 0 0 0,-21 51 0 0 0,28-57-52 0 0,1-1-1 0 0,1 1 1 0 0,0 1 0 0 0,1-1 0 0 0,-1 24 0 0 0,5-36-7 0 0,0 0 1 0 0,0-1-1 0 0,1 1 0 0 0,-1 0 1 0 0,1-1-1 0 0,1 1 1 0 0,-1-1-1 0 0,1 1 0 0 0,3 7 1 0 0,-3-10-4 0 0,-1 0 0 0 0,1 0 0 0 0,0-1 0 0 0,0 1 0 0 0,1 0-1 0 0,-1-1 1 0 0,1 1 0 0 0,-1-1 0 0 0,1 0 0 0 0,0 0 0 0 0,-1 0 0 0 0,1 0 0 0 0,0 0 0 0 0,0-1 0 0 0,1 1 0 0 0,5 1 0 0 0,0-1 1 0 0,-1 0-1 0 0,1-1 1 0 0,1 0 0 0 0,-1-1 0 0 0,0 0 0 0 0,0 0 0 0 0,0-1 0 0 0,0 0-1 0 0,0 0 1 0 0,0-1 0 0 0,-1-1 0 0 0,1 1 0 0 0,0-1 0 0 0,-1-1-1 0 0,0 0 1 0 0,16-9 0 0 0,5-5 19 0 0,-1-2 0 0 0,0-1 0 0 0,25-24 0 0 0,-23 16 10 0 0,45-51-1 0 0,-62 63-17 0 0,-1 0 0 0 0,0-1 0 0 0,-1 0 0 0 0,0-1 0 0 0,8-22 0 0 0,-18 37 55 0 0,0 1-1 0 0,1-1 1 0 0,-1 1-1 0 0,-1-1 0 0 0,1 1 1 0 0,-1-1-1 0 0,1 0 1 0 0,-1 1-1 0 0,0-1 1 0 0,0 0-1 0 0,-1 1 1 0 0,1-1-1 0 0,-1 0 1 0 0,1 1-1 0 0,-3-6 1 0 0,2 7-14 0 0,0 1 0 0 0,0-1 1 0 0,0 1-1 0 0,0 0 0 0 0,0-1 1 0 0,-1 1-1 0 0,1 0 0 0 0,0 0 0 0 0,-1 0 1 0 0,1 0-1 0 0,-1 0 0 0 0,1 0 1 0 0,-1 0-1 0 0,1 0 0 0 0,-1 0 1 0 0,0 1-1 0 0,1-1 0 0 0,-1 1 0 0 0,0-1 1 0 0,1 1-1 0 0,-1 0 0 0 0,0 0 1 0 0,0 0-1 0 0,0 0 0 0 0,1 0 1 0 0,-1 0-1 0 0,0 0 0 0 0,0 0 0 0 0,1 1 1 0 0,-1-1-1 0 0,0 1 0 0 0,1-1 1 0 0,-3 2-1 0 0,-3 1-34 0 0,1 0-1 0 0,-1 0 1 0 0,1 0 0 0 0,0 1-1 0 0,1 0 1 0 0,-1 0 0 0 0,1 1 0 0 0,-1-1-1 0 0,1 1 1 0 0,-4 7 0 0 0,-44 57-17 0 0,43-53 3 0 0,1-1-1 0 0,1 1 1 0 0,0 1-1 0 0,1 0 1 0 0,1 0-1 0 0,0 0 1 0 0,1 0-1 0 0,-2 22 1 0 0,5-32-4 0 0,1 1 0 0 0,1-1 1 0 0,0 0-1 0 0,0 0 0 0 0,0 1 1 0 0,0-1-1 0 0,1 0 1 0 0,1 0-1 0 0,-1 0 0 0 0,1 1 1 0 0,0-2-1 0 0,1 1 0 0 0,0 0 1 0 0,0 0-1 0 0,0-1 0 0 0,1 0 1 0 0,0 1-1 0 0,0-1 1 0 0,0-1-1 0 0,1 1 0 0 0,0-1 1 0 0,11 10-1 0 0,-4-7-38 0 0,0-1 1 0 0,1 0-1 0 0,0-1 0 0 0,1-1 1 0 0,-1 0-1 0 0,1 0 0 0 0,0-2 0 0 0,0 1 1 0 0,1-2-1 0 0,-1 0 0 0 0,22 0 1 0 0,3-2-348 0 0,0-1 1 0 0,1-2-1 0 0,38-8 1 0 0,-18 0-1811 0 0,64-22 1 0 0,-92 23-1484 0 0,51-26-1 0 0,-45 12-2726 0 0,-16 4 221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43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49 3714 0 0,'0'0'3142'0'0,"-17"1"-415"0"0,-61 1-661 0 0,8-1 5617 0 0,72-1-7519 0 0,1 0 1 0 0,-1 1 0 0 0,0-1 0 0 0,1 1-1 0 0,-1 0 1 0 0,0 0 0 0 0,1 0 0 0 0,-1 0 0 0 0,3 2-1 0 0,9 3-85 0 0,20 5 386 0 0,0-1 1 0 0,0-2-1 0 0,0-2 1 0 0,66 4 0 0 0,143-12 1263 0 0,-107-9-815 0 0,149-34 0 0 0,32-4 6 0 0,-261 45-890 0 0,-1 3 0 0 0,0 1 0 0 0,94 14 0 0 0,-139-12-55 0 0,1-1-1 0 0,0-1 1 0 0,-1 0-1 0 0,1 0 1 0 0,14-3-1 0 0,25-10-5879 0 0,-69 13-8067 0 0,1 0 9255 0 0,-1 2 2409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10:36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491 168 1585 0 0,'0'0'6600'0'0,"9"-17"-4871"0"0,9-13-1004 0 0,46-90 7701 0 0,-71 124-7966 0 0,-7 10-616 0 0,-28 39 465 0 0,4 2 1 0 0,1 2-1 0 0,3 1 1 0 0,3 1-1 0 0,-42 113 1 0 0,34-68 296 0 0,4 2 1 0 0,-36 195-1 0 0,62-261-469 0 0,-2 0-1 0 0,-2-1 1 0 0,-31 67-1 0 0,-5 14 615 0 0,44-97-609 0 0,0 0-1 0 0,2 0 1 0 0,0 0 0 0 0,2 0-1 0 0,2 47 1 0 0,0-22 94 0 0,0-13 741 0 0,-1-26-869 0 0,1 1 0 0 0,-2-1 0 0 0,1 0 1 0 0,-1 1-1 0 0,0-1 0 0 0,-1 0 0 0 0,0 1 0 0 0,-4 9 0 0 0,4-15-69 0 0,1-1 0 0 0,0 1-1 0 0,-1 0 1 0 0,2 0 0 0 0,-1 0 0 0 0,0 0 0 0 0,0 8 0 0 0,1-11-35 0 0,1 0 1 0 0,-1 0-1 0 0,0 0 1 0 0,1 0-1 0 0,-1 0 0 0 0,1 0 1 0 0,-1 0-1 0 0,1 0 1 0 0,-1 0-1 0 0,1 0 1 0 0,0 0-1 0 0,0 0 0 0 0,-1 0 1 0 0,1 0-1 0 0,0-1 1 0 0,0 1-1 0 0,0 0 1 0 0,0 0-1 0 0,0-1 0 0 0,0 1 1 0 0,0-1-1 0 0,0 1 1 0 0,0-1-1 0 0,0 1 1 0 0,0-1-1 0 0,0 0 0 0 0,0 0 1 0 0,0 1-1 0 0,0-1 1 0 0,2 0-1 0 0,12 2-191 0 0,-1 0 0 0 0,1-1 0 0 0,-1 0 0 0 0,1-2 0 0 0,-1 1 0 0 0,18-4 0 0 0,-22 2-671 0 0,-1-1-1 0 0,0 1 1 0 0,0-1-1 0 0,11-6 1 0 0,-14 6-382 0 0,0 0 1 0 0,-1 0 0 0 0,1-1 0 0 0,-1 0 0 0 0,0 0-1 0 0,8-9 1 0 0,10-17-10454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45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44 3233 0 0,'0'0'11793'0'0,"9"-10"-11484"0"0,-1 0-268 0 0,-7 7-13 0 0,1 1 0 0 0,0-1 0 0 0,0 1-1 0 0,0 0 1 0 0,0 0 0 0 0,1 0 0 0 0,-1 0 0 0 0,0 0 0 0 0,4-2 0 0 0,-6 4-19 0 0,0 0 1 0 0,1 0-1 0 0,-1 0 1 0 0,0 0-1 0 0,1 0 1 0 0,-1 0-1 0 0,0 0 1 0 0,0 0-1 0 0,1 0 1 0 0,-1 0-1 0 0,0 1 1 0 0,1-1-1 0 0,-1 0 1 0 0,0 0-1 0 0,0 0 1 0 0,1 0-1 0 0,-1 0 1 0 0,0 1-1 0 0,0-1 1 0 0,1 0-1 0 0,-1 0 1 0 0,0 0-1 0 0,0 1 1 0 0,0-1-1 0 0,1 0 1 0 0,-1 0-1 0 0,0 1 1 0 0,0-1-1 0 0,0 0 1 0 0,0 0-1 0 0,1 1 1 0 0,-1-1-1 0 0,0 0 1 0 0,0 1-1 0 0,0-1 1 0 0,0 1-1 0 0,2 28 577 0 0,-8 49 888 0 0,-21 98 1 0 0,16-112-1212 0 0,-1-1-181 0 0,3-19-30 0 0,5-26-61 0 0,1-1 0 0 0,-2 35-1 0 0,5-78-10319 0 0,7-32 3413 0 0,8 6 4763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45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72 3474 0 0,'0'0'15335'0'0,"3"-16"-14300"0"0,7-34-399 0 0,-7 44-456 0 0,-2 9-24 0 0,-5 37 27 0 0,-6 22 162 0 0,-3-1-1 0 0,-28 82 1 0 0,-1-1-80 0 0,23-73-230 0 0,10-42-42 0 0,1 0 0 0 0,2 1 0 0 0,1 0 0 0 0,-3 49 0 0 0,8-77-60 0 0,0 1-1 0 0,0-1 0 0 0,0 1 1 0 0,0-1-1 0 0,0 1 1 0 0,0-1-1 0 0,1 1 1 0 0,-1-1-1 0 0,0 1 0 0 0,0-1 1 0 0,0 1-1 0 0,1-1 1 0 0,-1 1-1 0 0,0-1 1 0 0,0 0-1 0 0,1 1 1 0 0,-1-1-1 0 0,0 1 0 0 0,1-1 1 0 0,-1 0-1 0 0,1 1 1 0 0,-1-1-1 0 0,0 0 1 0 0,1 0-1 0 0,-1 1 0 0 0,1-1 1 0 0,-1 0-1 0 0,1 0 1 0 0,-1 0-1 0 0,1 1 1 0 0,-1-1-1 0 0,1 0 0 0 0,-1 0 1 0 0,1 0-1 0 0,-1 0 1 0 0,1 0-1 0 0,-1 0 1 0 0,1 0-1 0 0,-1 0 0 0 0,1 0 1 0 0,-1 0-1 0 0,1 0 1 0 0,-1-1-1 0 0,1 1 1 0 0,0 0-1 0 0,0 0-184 0 0,0-1 0 0 0,0 1 0 0 0,1-1 0 0 0,-1 1 0 0 0,0-1 0 0 0,0 1 0 0 0,0-1 0 0 0,0 1 0 0 0,0-1 0 0 0,0 0 0 0 0,0 0 0 0 0,0 0 0 0 0,0 1 0 0 0,0-1 0 0 0,0 0 0 0 0,-1 0 0 0 0,1 0 0 0 0,0 0 0 0 0,0-2 0 0 0,1-5-1448 0 0,0-1-1 0 0,0 1 1 0 0,-1 0-1 0 0,-1-1 1 0 0,0-15-1 0 0,0 8-58 0 0,0-17 900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46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3330 0 0,'0'0'13398'0'0,"11"-5"-12689"0"0,-1 0-503 0 0,0 1-1 0 0,1 0 1 0 0,0 0-1 0 0,0 1 0 0 0,0 1 1 0 0,0 0-1 0 0,23-1 1 0 0,64 2 1189 0 0,109 13 0 0 0,52 10-1549 0 0,-149-19-3184 0 0,-106-3 2945 0 0,-1 0-1 0 0,0-1 1 0 0,1 1-1 0 0,-1-1 0 0 0,0 1 1 0 0,0-1-1 0 0,0 0 1 0 0,0 0-1 0 0,0 0 1 0 0,4-3-1 0 0,-4 2-584 0 0,0 0-1 0 0,1-1 1 0 0,-1 1-1 0 0,0-1 0 0 0,-1 0 1 0 0,1 0-1 0 0,0 0 1 0 0,-1-1-1 0 0,0 1 0 0 0,0-1 1 0 0,0 1-1 0 0,2-5 1 0 0,6-18-351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47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228 248 3137 0 0,'0'0'7751'0'0,"-10"-16"-6740"0"0,-31-52-296 0 0,40 66-630 0 0,-1-1 1 0 0,1 1 0 0 0,0-1 0 0 0,0 0-1 0 0,0 0 1 0 0,0 1 0 0 0,1-1-1 0 0,-1 0 1 0 0,1 0 0 0 0,-1 0-1 0 0,1 0 1 0 0,0 0 0 0 0,0 1-1 0 0,0-1 1 0 0,1 0 0 0 0,-1 0 0 0 0,1 0-1 0 0,-1 0 1 0 0,1 0 0 0 0,0 1-1 0 0,0-1 1 0 0,2-4 0 0 0,1 2 52 0 0,0 0 0 0 0,0 0 0 0 0,0 0 0 0 0,1 0 0 0 0,0 1 0 0 0,10-8 0 0 0,-8 7 17 0 0,1-2 103 0 0,0 1 1 0 0,0 0 0 0 0,1 0-1 0 0,0 1 1 0 0,0 0-1 0 0,19-6 1 0 0,-25 10-233 0 0,-1 0 1 0 0,1 1-1 0 0,0-1 0 0 0,0 1 0 0 0,-1 0 1 0 0,1 0-1 0 0,0 0 0 0 0,0 0 1 0 0,-1 0-1 0 0,1 0 0 0 0,0 1 1 0 0,-1-1-1 0 0,1 1 0 0 0,0 0 1 0 0,-1 0-1 0 0,1 0 0 0 0,-1 0 0 0 0,1 0 1 0 0,-1 0-1 0 0,0 1 0 0 0,1-1 1 0 0,-1 1-1 0 0,0 0 0 0 0,0 0 1 0 0,0 0-1 0 0,0 0 0 0 0,0 0 1 0 0,-1 0-1 0 0,1 0 0 0 0,-1 0 0 0 0,2 3 1 0 0,2 5 4 0 0,-1-1 1 0 0,0 0 0 0 0,-1 1 0 0 0,0 0-1 0 0,0 0 1 0 0,-1 0 0 0 0,0 0-1 0 0,-1 0 1 0 0,0 0 0 0 0,-1 0 0 0 0,0 1-1 0 0,0-1 1 0 0,-1 0 0 0 0,-4 14-1 0 0,-1 3 52 0 0,-1-1-1 0 0,-1 0 1 0 0,-1-1 0 0 0,-17 31-1 0 0,-72 122 65 0 0,60-119-134 0 0,-20 20 13 0 0,52-71-24 0 0,-1-1 0 0 0,0 0 0 0 0,0 0 0 0 0,-1 0 0 0 0,0-1 1 0 0,0 0-1 0 0,-13 6 0 0 0,19-10-2 0 0,0-1 0 0 0,0 0 0 0 0,0 0 0 0 0,0-1 0 0 0,0 1 0 0 0,0 0 0 0 0,0-1 0 0 0,0 1 0 0 0,0-1 0 0 0,0 0 0 0 0,0 0 0 0 0,0 1 0 0 0,-1-1 0 0 0,1-1 0 0 0,0 1 0 0 0,0 0 0 0 0,0 0 0 0 0,0-1 0 0 0,0 0 0 0 0,0 1 0 0 0,0-1 0 0 0,0 0 0 0 0,-3-1 0 0 0,3 0 0 0 0,0 0 0 0 0,0-1 0 0 0,0 1 0 0 0,0 0 0 0 0,0-1 0 0 0,0 1 0 0 0,1-1 0 0 0,0 1 0 0 0,-1-1 0 0 0,1 0 0 0 0,0 0 0 0 0,0 1 0 0 0,1-1 0 0 0,-2-6 0 0 0,1 0 0 0 0,0-1 0 0 0,0 1 0 0 0,1-1 0 0 0,0 0 0 0 0,1 1 0 0 0,0-1 0 0 0,0 1 0 0 0,1-1 0 0 0,5-12 0 0 0,-5 17 5 0 0,0 0-1 0 0,0 1 1 0 0,1 0 0 0 0,0-1 0 0 0,0 1 0 0 0,0 0-1 0 0,0 0 1 0 0,1 0 0 0 0,-1 1 0 0 0,1-1 0 0 0,0 1-1 0 0,0 0 1 0 0,1 0 0 0 0,6-4 0 0 0,-4 4 11 0 0,0 1 0 0 0,0-1 1 0 0,0 1-1 0 0,0 1 0 0 0,0-1 1 0 0,0 1-1 0 0,1 0 0 0 0,-1 1 0 0 0,10 0 1 0 0,3 2 23 0 0,1 1 0 0 0,-1 1 1 0 0,0 1-1 0 0,-1 0 1 0 0,1 2-1 0 0,25 12 0 0 0,70 38-80 0 0,41 18 315 0 0,-134-66-1276 0 0,-1-2 0 0 0,1 0-1 0 0,1-2 1 0 0,-1 0 0 0 0,33 2-1 0 0,-8-7-4595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47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96 4370 0 0,'0'0'15717'0'0,"-3"18"-15509"0"0,-8 51-26 0 0,-22 174 65 0 0,33-235-246 0 0,-1 6-2 0 0,0 1-1 0 0,2-1 1 0 0,0 0 0 0 0,0 1 0 0 0,5 19 0 0 0,-5-32-8 0 0,0 1-1 0 0,0 0 0 0 0,0-1 1 0 0,0 1-1 0 0,0-1 1 0 0,0 1-1 0 0,1-1 1 0 0,-1 0-1 0 0,1 1 0 0 0,0-1 1 0 0,0 0-1 0 0,-1 0 1 0 0,1 0-1 0 0,1-1 0 0 0,-1 1 1 0 0,0 0-1 0 0,0-1 1 0 0,1 1-1 0 0,-1-1 0 0 0,1 0 1 0 0,-1 0-1 0 0,1 0 1 0 0,-1 0-1 0 0,1 0 1 0 0,0 0-1 0 0,-1-1 0 0 0,1 1 1 0 0,0-1-1 0 0,0 0 1 0 0,-1 0-1 0 0,1 0 0 0 0,0 0 1 0 0,0 0-1 0 0,5-2 1 0 0,0 0 6 0 0,1-1 0 0 0,-1 1 0 0 0,1-2 0 0 0,-1 1 0 0 0,0-1 0 0 0,-1-1 0 0 0,1 1 0 0 0,-1-1 0 0 0,1-1 0 0 0,-1 1 0 0 0,-1-1 0 0 0,1 0 0 0 0,-1-1 0 0 0,8-10 0 0 0,2-4 22 0 0,-1 0 1 0 0,-2-1-1 0 0,21-41 0 0 0,6-36 249 0 0,-37 90 25 0 0,0 0 0 0 0,-1 0 0 0 0,0-1 0 0 0,-1 1 0 0 0,0 0 0 0 0,0-1 0 0 0,-1 1 0 0 0,0-1 0 0 0,-2-10 0 0 0,2 20-271 0 0,0 0-1 0 0,0-1 0 0 0,0 1 0 0 0,0-1 1 0 0,0 1-1 0 0,0 0 0 0 0,0-1 0 0 0,0 1 1 0 0,0-1-1 0 0,-1 1 0 0 0,1 0 0 0 0,0-1 1 0 0,0 1-1 0 0,0 0 0 0 0,-1-1 0 0 0,1 1 1 0 0,0 0-1 0 0,0-1 0 0 0,-1 1 0 0 0,1 0 1 0 0,0 0-1 0 0,0-1 0 0 0,-1 1 0 0 0,1 0 1 0 0,0 0-1 0 0,-1-1 0 0 0,1 1 0 0 0,0 0 1 0 0,-1 0-1 0 0,1 0 0 0 0,-1 0 0 0 0,1 0 1 0 0,0 0-1 0 0,-1-1 0 0 0,1 1 0 0 0,-1 0 1 0 0,1 0-1 0 0,0 0 0 0 0,-1 0 0 0 0,1 0 1 0 0,-1 0-1 0 0,1 1 0 0 0,0-1 0 0 0,-1 0 1 0 0,1 0-1 0 0,0 0 0 0 0,-1 0 0 0 0,1 0 1 0 0,-1 1-1 0 0,1-1 0 0 0,-1 0 0 0 0,-13 16 67 0 0,7 2-91 0 0,2 1-1 0 0,0 0 1 0 0,1 0 0 0 0,1 0-1 0 0,1 0 1 0 0,0 0 0 0 0,3 28-1 0 0,-1-2 4 0 0,0-32 0 0 0,1-1-1 0 0,0 1 1 0 0,1 0-1 0 0,0-1 1 0 0,1 0-1 0 0,1 0 1 0 0,7 20-1 0 0,-9-29 3 0 0,0 1 0 0 0,-1-1 0 0 0,1 0 0 0 0,1 0 0 0 0,-1 1 0 0 0,0-2 0 0 0,1 1 0 0 0,-1 0 0 0 0,1 0-1 0 0,0-1 1 0 0,0 1 0 0 0,0-1 0 0 0,0 0 0 0 0,0 0 0 0 0,1 0 0 0 0,-1 0 0 0 0,1-1 0 0 0,-1 1 0 0 0,1-1 0 0 0,0 0-1 0 0,-1 0 1 0 0,1 0 0 0 0,0-1 0 0 0,0 1 0 0 0,-1-1 0 0 0,1 0 0 0 0,0 0 0 0 0,0 0 0 0 0,5-2 0 0 0,-1 1 47 0 0,0-2 0 0 0,1 0-1 0 0,-2 0 1 0 0,1 0 0 0 0,0-1 0 0 0,0 0 0 0 0,-1 0 0 0 0,0-1 0 0 0,0 0 0 0 0,0 0 0 0 0,-1-1 0 0 0,10-10 0 0 0,5-7 301 0 0,-1-1 0 0 0,17-29 0 0 0,-14 19-36 0 0,-1-2-1 0 0,-2 0 1 0 0,17-44 0 0 0,-30 63-255 0 0,-1 0 1 0 0,-1 0 0 0 0,-1 0-1 0 0,0-1 1 0 0,-1 0 0 0 0,-1 1-1 0 0,-1-1 1 0 0,0 0 0 0 0,-4-32-1 0 0,3 49-113 0 0,0 0 0 0 0,0 0 0 0 0,0 0 0 0 0,0 0-1 0 0,0 0 1 0 0,0 0 0 0 0,-1 0 0 0 0,1 0 0 0 0,0 0-1 0 0,0 0 1 0 0,-1 0 0 0 0,1 0 0 0 0,-1 0 0 0 0,1 1-1 0 0,-1-1 1 0 0,1 0 0 0 0,-1 0 0 0 0,0 0 0 0 0,1 0-1 0 0,-1 1 1 0 0,0-1 0 0 0,0 0 0 0 0,0 1 0 0 0,1-1-1 0 0,-1 1 1 0 0,0-1 0 0 0,0 0 0 0 0,0 1 0 0 0,0 0-1 0 0,0-1 1 0 0,0 1 0 0 0,0 0 0 0 0,0-1 0 0 0,0 1-1 0 0,0 0 1 0 0,0 0 0 0 0,0 0 0 0 0,0 0 0 0 0,-2 0 0 0 0,-17 7-4108 0 0,0 4-4289 0 0,12-7 2312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49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25 13446 0 0,'0'0'11093'0'0,"-7"-19"-10837"0"0,7 21-464 0 0,5 6-1184 0 0,3-5-1682 0 0,3-3-2176 0 0,7-18-5107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49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34 13110 0 0,'0'0'6291'0'0,"-23"-7"-5968"0"0,-8-2-265 0 0,-34-7 1 0 0,59 16-49 0 0,1-1-1 0 0,-1 1 1 0 0,0 0-1 0 0,0 0 1 0 0,0 1 0 0 0,1-1-1 0 0,-1 1 1 0 0,0 0-1 0 0,1 1 1 0 0,-1 0-1 0 0,1 0 1 0 0,0 0-1 0 0,-1 0 1 0 0,1 1 0 0 0,-8 5-1 0 0,-1 0 28 0 0,-3 3 1 0 0,-1 0 1 0 0,2 1 0 0 0,0 1 0 0 0,0 0 0 0 0,1 2 0 0 0,1-1 0 0 0,0 2 0 0 0,1 0 0 0 0,1 0 0 0 0,-14 24 0 0 0,17-24-61 0 0,1 0-1 0 0,0 1 1 0 0,1-1-1 0 0,1 1 1 0 0,1 1-1 0 0,0-1 1 0 0,1 1-1 0 0,1 0 1 0 0,0 0-1 0 0,2 0 1 0 0,0 0-1 0 0,2 19 1 0 0,1-23 10 0 0,0 0 0 0 0,2 0 1 0 0,0-1-1 0 0,0 1 0 0 0,1-1 0 0 0,13 25 1 0 0,54 75 32 0 0,-21-35 90 0 0,-49-74-120 0 0,8 11 203 0 0,-2 0-1 0 0,0 1 1 0 0,9 26-1 0 0,-15-38-133 0 0,-1 1-1 0 0,0-1 1 0 0,0 1-1 0 0,0 0 0 0 0,-1-1 1 0 0,1 1-1 0 0,-1 0 1 0 0,0 0-1 0 0,-1-1 1 0 0,1 1-1 0 0,-1 0 0 0 0,0 0 1 0 0,0-1-1 0 0,0 1 1 0 0,-1-1-1 0 0,0 1 1 0 0,0-1-1 0 0,-3 6 0 0 0,-4 3-10 0 0,-1-1-1 0 0,-1 0 0 0 0,0 0 1 0 0,0-1-1 0 0,-1 0 0 0 0,-1-1 0 0 0,0-1 1 0 0,0 0-1 0 0,0-1 0 0 0,-1 0 0 0 0,-1-1 1 0 0,1 0-1 0 0,-1-2 0 0 0,0 0 1 0 0,0 0-1 0 0,-1-1 0 0 0,1-1 0 0 0,-1-1 1 0 0,0 0-1 0 0,-20 0 0 0 0,34-2-179 0 0,-1-1 1 0 0,0 1-1 0 0,1 0 0 0 0,-1-1 0 0 0,0 1 0 0 0,1-1 0 0 0,-1 0 1 0 0,1 0-1 0 0,-1 0 0 0 0,1 0 0 0 0,-1-1 0 0 0,1 1 0 0 0,0-1 1 0 0,0 1-1 0 0,-1-1 0 0 0,1 0 0 0 0,0 0 0 0 0,1 0 0 0 0,-1 0 0 0 0,0 0 1 0 0,1 0-1 0 0,-1 0 0 0 0,1-1 0 0 0,-1 1 0 0 0,0-3 0 0 0,0-2-738 0 0,0 1 0 0 0,0-1-1 0 0,1 0 1 0 0,0 1-1 0 0,0-1 1 0 0,0 0-1 0 0,1 0 1 0 0,0 0-1 0 0,1-7 1 0 0,7-43-8751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49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13814 0 0,'0'0'8916'0'0,"4"7"-8932"0"0,-16 20-384 0 0,5 1-928 0 0,-1-4-801 0 0,3-9-1169 0 0,5-7-2272 0 0,19-8-3779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50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101 332 5539 0 0,'0'0'11909'0'0,"-53"112"-10004"0"0,38-84-577 0 0,5-3-591 0 0,-1-1-417 0 0,5-5-288 0 0,2-4-16 0 0,2-5-16 0 0,2-7-448 0 0,10-8-3858 0 0,3-20 1296 0 0,6-12-2816 0 0,4-12-1506 0 0,1-8 7172 0 0</inkml:trace>
  <inkml:trace contextRef="#ctx0" brushRef="#br0" timeOffset="1">346 1 6963 0 0,'0'0'12523'0'0,"-2"19"-11909"0"0,-1 0-442 0 0,-11 140 1579 0 0,10 42-1257 0 0,7-221-604 0 0,0 0 0 0 0,1 1 1 0 0,1-1-1 0 0,1 1 0 0 0,16-35 0 0 0,52-86-277 0 0,-69 133 411 0 0,0-1-1 0 0,0 1 0 0 0,1 0 1 0 0,0 0-1 0 0,0 1 0 0 0,1 0 1 0 0,-1 0-1 0 0,1 0 1 0 0,0 1-1 0 0,1 0 0 0 0,0 0 1 0 0,-1 1-1 0 0,1 0 1 0 0,1 0-1 0 0,-1 1 0 0 0,9-2 1 0 0,-11 4 18 0 0,0 0 1 0 0,0 0 0 0 0,0 0 0 0 0,0 1 0 0 0,0 0-1 0 0,0 0 1 0 0,0 1 0 0 0,0 0 0 0 0,0 0 0 0 0,0 0-1 0 0,0 1 1 0 0,-1 0 0 0 0,1 0 0 0 0,-1 0 0 0 0,1 1-1 0 0,-1 0 1 0 0,0 0 0 0 0,0 0 0 0 0,0 0 0 0 0,0 1-1 0 0,0 0 1 0 0,-1 0 0 0 0,0 0 0 0 0,7 9-1 0 0,-3-3 0 0 0,-2 0 0 0 0,1 1 0 0 0,-1-1 0 0 0,-1 1 0 0 0,0 0-1 0 0,0 1 1 0 0,-1-1 0 0 0,0 1 0 0 0,-1 0 0 0 0,-1 0-1 0 0,0 0 1 0 0,-1 0 0 0 0,0 0 0 0 0,-1 20 0 0 0,-2-3-89 0 0,-1 0 1 0 0,-2-1 0 0 0,-1 1 0 0 0,-1-1-1 0 0,-12 29 1 0 0,3-26-873 0 0,3-9-2254 0 0,9-8-3399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50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6 7075 0 0,'0'0'10957'0'0,"-19"-1"-9257"0"0,6 0-1460 0 0,7 0-185 0 0,0 0 0 0 0,1 0 0 0 0,-1 1 0 0 0,0 0 0 0 0,0 0-1 0 0,0 0 1 0 0,0 1 0 0 0,0 0 0 0 0,1 0 0 0 0,-1 0 0 0 0,0 1-1 0 0,1 0 1 0 0,-1 0 0 0 0,1 0 0 0 0,0 1 0 0 0,0 0 0 0 0,-1 0-1 0 0,2 0 1 0 0,-1 0 0 0 0,0 1 0 0 0,1 0 0 0 0,-6 6 0 0 0,-18 26 251 0 0,2 2 0 0 0,2 1 0 0 0,1 1 0 0 0,2 1 1 0 0,1 1-1 0 0,-18 60 0 0 0,6 6 380 0 0,-27 160 1 0 0,44-180-642 0 0,4 1 1 0 0,3 1-1 0 0,6 91 0 0 0,2-169-153 0 0,1 1-1 0 0,0-1 1 0 0,1 1-1 0 0,1-1 1 0 0,0 0-1 0 0,1 0 0 0 0,7 17 1 0 0,-9-25-35 0 0,0 0 0 0 0,0 0 0 0 0,1 0-1 0 0,-1-1 1 0 0,1 1 0 0 0,0-1 0 0 0,0 1 0 0 0,0-1 0 0 0,1 0 0 0 0,-1 0 0 0 0,1-1-1 0 0,0 1 1 0 0,-1-1 0 0 0,1 0 0 0 0,0 0 0 0 0,0 0 0 0 0,1 0 0 0 0,-1-1 0 0 0,0 0 0 0 0,1 0-1 0 0,-1 0 1 0 0,0 0 0 0 0,8 0 0 0 0,-4-1-212 0 0,0 0-1 0 0,-1-1 0 0 0,1 0 1 0 0,-1 0-1 0 0,1-1 0 0 0,-1 0 1 0 0,1 0-1 0 0,-1-1 1 0 0,0 0-1 0 0,0 0 0 0 0,0-1 1 0 0,9-6-1 0 0,4-4-1899 0 0,0-2-1 0 0,26-26 1 0 0,22-28-6744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10:37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592 129 4194 0 0,'0'0'9068'0'0,"13"-16"-5770"0"0,4-6-2743 0 0,0 1 540 0 0,35-36 0 0 0,-44 49-760 0 0,-2 3 1771 0 0,-10 17-693 0 0,2-5-1537 0 0,-29 69 329 0 0,7-19 88 0 0,-298 553 2449 0 0,119-252-2162 0 0,196-344-552 0 0,-61 124 125 0 0,59-116-141 0 0,1-1 0 0 0,1 1 0 0 0,1 1-1 0 0,-5 33 1 0 0,10-52-12 0 0,0 0 0 0 0,1 0 0 0 0,0 1 0 0 0,0-1 0 0 0,0 0 0 0 0,0 0 0 0 0,1 0-1 0 0,-1 0 1 0 0,1 0 0 0 0,0 0 0 0 0,0 0 0 0 0,1-1 0 0 0,-1 1 0 0 0,1 0 0 0 0,0 0 0 0 0,2 4 0 0 0,0-5-1 0 0,-1 0 0 0 0,1 0 1 0 0,-1 0-1 0 0,1 0 1 0 0,0-1-1 0 0,0 0 0 0 0,0 1 1 0 0,0-1-1 0 0,0-1 1 0 0,1 1-1 0 0,-1 0 0 0 0,0-1 1 0 0,1 0-1 0 0,5 0 0 0 0,22 4-16 0 0,0-1 0 0 0,1-2-1 0 0,0-1 1 0 0,35-4-1 0 0,131-22-330 0 0,-179 22 293 0 0,31-5-504 0 0,0 2-1053 0 0,0-3 0 0 0,57-18 0 0 0,-104 26 1182 0 0,0 0 0 0 0,0-1 0 0 0,0 0 0 0 0,0 0 0 0 0,0 0 0 0 0,-1 0 0 0 0,1-1 0 0 0,0 1 0 0 0,-1-1 0 0 0,6-6 0 0 0,-8 7-44 0 0,1 0 0 0 0,-1 0 0 0 0,1-1 0 0 0,-1 1 0 0 0,0 0 0 0 0,0-1 0 0 0,0 1 0 0 0,-1-1 0 0 0,1 1 0 0 0,0-1-1 0 0,-1 0 1 0 0,0 1 0 0 0,0-1 0 0 0,0 1 0 0 0,0-1 0 0 0,0 0 0 0 0,0 1 0 0 0,-1-6 0 0 0,-9-23-6764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51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33 16520 0 0,'0'0'4290'0'0,"-18"18"-3890"0"0,-54 62 347 0 0,66-71-632 0 0,1 0 0 0 0,0 0 0 0 0,0 0 0 0 0,1 1 0 0 0,0 0 0 0 0,1 0 0 0 0,0 0 0 0 0,1 0 0 0 0,0 0 0 0 0,0 0 0 0 0,1 1 0 0 0,0-1 0 0 0,1 0 0 0 0,1 11 0 0 0,-1 4 49 0 0,-1-4-73 0 0,-1 9 50 0 0,6 60 0 0 0,-3-82-135 0 0,0-1 0 0 0,0 1 0 0 0,1-1 0 0 0,0 0 0 0 0,1 0 0 0 0,-1 1 1 0 0,1-2-1 0 0,1 1 0 0 0,-1 0 0 0 0,1-1 0 0 0,0 1 0 0 0,0-1 0 0 0,8 8 0 0 0,-8-11-1 0 0,-1-1-1 0 0,0 1 0 0 0,1-1 0 0 0,0 0 0 0 0,0 0 0 0 0,-1 0 0 0 0,1-1 0 0 0,0 1 0 0 0,0-1 0 0 0,0 0 0 0 0,1 0 0 0 0,-1 0 0 0 0,0-1 0 0 0,0 1 0 0 0,1-1 0 0 0,-1 0 0 0 0,0 0 0 0 0,0-1 0 0 0,0 1 1 0 0,1-1-1 0 0,-1 0 0 0 0,5-2 0 0 0,5-2 24 0 0,0 0 1 0 0,-1 0-1 0 0,0-2 1 0 0,0 0-1 0 0,14-10 1 0 0,-1-1 4 0 0,-2-1 1 0 0,0-2 0 0 0,-1 0 0 0 0,-1-1 0 0 0,-1-1 0 0 0,-1-1 0 0 0,-2-1-1 0 0,0-1 1 0 0,-1 0 0 0 0,-2-1 0 0 0,-1-1 0 0 0,15-40 0 0 0,-27 63 77 0 0,-1 0 0 0 0,0 1 0 0 0,1-1-1 0 0,-1 0 1 0 0,-1 0 0 0 0,1-5 0 0 0,-11 12 247 0 0,6 2-353 0 0,0 1 1 0 0,0-1-1 0 0,1 1 0 0 0,-1 0 1 0 0,1 0-1 0 0,0 0 1 0 0,1 1-1 0 0,-5 10 1 0 0,-12 49-10 0 0,14-35 3 0 0,2 1 1 0 0,0-1-1 0 0,3 1 1 0 0,3 46-1 0 0,-2-72 1 0 0,-1-1 0 0 0,1 1-1 0 0,-1-1 1 0 0,1 0-1 0 0,0 1 1 0 0,1-1 0 0 0,-1 0-1 0 0,1 0 1 0 0,0 0-1 0 0,0 0 1 0 0,0 0 0 0 0,0 0-1 0 0,1-1 1 0 0,0 1-1 0 0,-1-1 1 0 0,1 0 0 0 0,5 5-1 0 0,-4-5 3 0 0,1-1 0 0 0,-1 0 0 0 0,0 0-1 0 0,1 0 1 0 0,0 0 0 0 0,-1 0 0 0 0,1-1-1 0 0,0 0 1 0 0,0 0 0 0 0,-1 0 0 0 0,1-1 0 0 0,0 0-1 0 0,0 0 1 0 0,0 0 0 0 0,8-1 0 0 0,-1-1 94 0 0,-1-1 0 0 0,1 0-1 0 0,-1-1 1 0 0,0 0 0 0 0,0 0 0 0 0,-1-1 0 0 0,1-1 0 0 0,-1 0 0 0 0,0 0 0 0 0,12-10 0 0 0,11-13 605 0 0,42-44 1 0 0,-62 60-562 0 0,21-22 426 0 0,-1-1 0 0 0,33-49-1 0 0,-58 74-489 0 0,-1 0 0 0 0,0 0 0 0 0,-1-1 0 0 0,0 0 0 0 0,-1 0 0 0 0,0-1 0 0 0,-1 1 0 0 0,0-1 0 0 0,-1 0 0 0 0,-1 0 0 0 0,0 0 0 0 0,-1 0 0 0 0,0-18 0 0 0,-1 30-92 0 0,0-1 0 0 0,0 0-1 0 0,0 1 1 0 0,0-1 0 0 0,0 1-1 0 0,-1-1 1 0 0,1 1 0 0 0,-1-1-1 0 0,1 1 1 0 0,-1-1 0 0 0,1 1-1 0 0,-1-1 1 0 0,0 1-1 0 0,0-1 1 0 0,1 1 0 0 0,-1 0-1 0 0,0 0 1 0 0,0-1 0 0 0,-1 1-1 0 0,1 0 1 0 0,0 0 0 0 0,0 0-1 0 0,0 0 1 0 0,-1 0 0 0 0,1 1-1 0 0,0-1 1 0 0,-1 0 0 0 0,1 0-1 0 0,-1 1 1 0 0,1-1-1 0 0,-1 1 1 0 0,1 0 0 0 0,-1-1-1 0 0,1 1 1 0 0,-1 0 0 0 0,0 0-1 0 0,1 0 1 0 0,-1 0 0 0 0,1 0-1 0 0,-1 0 1 0 0,0 0 0 0 0,1 1-1 0 0,-1-1 1 0 0,-2 1-1 0 0,-2 1-343 0 0,-1 1 0 0 0,1-1-1 0 0,-1 1 1 0 0,1 0-1 0 0,0 0 1 0 0,0 1-1 0 0,0 0 1 0 0,1 0-1 0 0,-6 5 1 0 0,-40 46-6498 0 0,38-34 1447 0 0,3 1-3650 0 0,8-10 3277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52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1 311 6019 0 0,'0'0'9292'0'0,"2"-20"-7384"0"0,11-68-84 0 0,-9 71-1156 0 0,0 0-1 0 0,2 1 1 0 0,0-1-1 0 0,14-25 1 0 0,1-4 650 0 0,-16 37-1066 0 0,-5 7-212 0 0,1 1-1 0 0,0 0 0 0 0,0-1 0 0 0,-1 1 1 0 0,1 0-1 0 0,-1-1 0 0 0,1 1 1 0 0,-1 0-1 0 0,0-1 0 0 0,1 1 0 0 0,-1-1 1 0 0,0-2-1 0 0,1 9-76 0 0,-1 0 1 0 0,2-1-1 0 0,-1 1 1 0 0,0-1-1 0 0,1 0 1 0 0,3 7 0 0 0,2 5-64 0 0,-2-2-27 0 0,1 0 0 0 0,0 0-1 0 0,2 0 1 0 0,-1-1 0 0 0,12 15 0 0 0,-15-23 81 0 0,0 0 0 0 0,1 0 0 0 0,0-1 0 0 0,-1 1 0 0 0,1-1 0 0 0,1-1 0 0 0,-1 1 0 0 0,0-1 0 0 0,1 1 0 0 0,0-2 0 0 0,0 1 0 0 0,0-1 0 0 0,0 1 0 0 0,0-2 0 0 0,9 3 0 0 0,17-2 27 0 0,-23-2 22 0 0,1-1 1 0 0,-1 0-1 0 0,1 0 1 0 0,-1-1-1 0 0,0-1 1 0 0,0 1-1 0 0,0-1 0 0 0,0-1 1 0 0,0 0-1 0 0,-1 0 1 0 0,1-1-1 0 0,-1 0 0 0 0,0 0 1 0 0,-1-1-1 0 0,1 0 1 0 0,8-9-1 0 0,0-1 204 0 0,-1-1-1 0 0,-1-1 0 0 0,-1 0 1 0 0,0-1-1 0 0,17-35 1 0 0,-29 54-160 0 0,-1-1 1 0 0,1 0-1 0 0,-1 0 1 0 0,1 0-1 0 0,-1 1 1 0 0,0-1-1 0 0,1 0 1 0 0,-1 0-1 0 0,0 0 1 0 0,0 0-1 0 0,0 0 1 0 0,1 0-1 0 0,-1 0 1 0 0,0 1-1 0 0,0-1 1 0 0,0 0-1 0 0,0 0 1 0 0,-1-1-1 0 0,1 2-16 0 0,0-1 0 0 0,-1 1 0 0 0,1 0-1 0 0,-1 0 1 0 0,1 0 0 0 0,0 0 0 0 0,-1-1-1 0 0,1 1 1 0 0,-1 0 0 0 0,1 0 0 0 0,0 0-1 0 0,-1 0 1 0 0,1 0 0 0 0,-1 0 0 0 0,1 0-1 0 0,-1 0 1 0 0,1 1 0 0 0,0-1 0 0 0,-1 0-1 0 0,1 0 1 0 0,-1 0 0 0 0,1 0 0 0 0,0 0-1 0 0,-1 1 1 0 0,1-1 0 0 0,-1 0 0 0 0,-31 21 306 0 0,16-6-335 0 0,1 0-1 0 0,0 2 1 0 0,1 0 0 0 0,1 0 0 0 0,0 1-1 0 0,1 1 1 0 0,1 0 0 0 0,-15 38 0 0 0,18-38 5 0 0,1 0 0 0 0,1 1 0 0 0,1-1 0 0 0,1 1 0 0 0,0 1-1 0 0,2-1 1 0 0,0 0 0 0 0,1 1 0 0 0,4 34 0 0 0,-2-49-8 0 0,0-1 0 0 0,0 1-1 0 0,0-1 1 0 0,1 1 0 0 0,0-1-1 0 0,0 0 1 0 0,1 0 0 0 0,-1 0-1 0 0,1 0 1 0 0,0 0-1 0 0,0-1 1 0 0,1 1 0 0 0,-1-1-1 0 0,8 7 1 0 0,-4-6 11 0 0,-1 0-1 0 0,1-1 1 0 0,0 0 0 0 0,0 0-1 0 0,0 0 1 0 0,1-1 0 0 0,-1 0-1 0 0,1 0 1 0 0,11 1 0 0 0,-2-1-112 0 0,0 0 0 0 0,0-2 1 0 0,0 0-1 0 0,1-1 1 0 0,-1-1-1 0 0,0 0 1 0 0,0-2-1 0 0,34-8 1 0 0,-34 6-646 0 0,0-1 0 0 0,-1-1 0 0 0,1-1 1 0 0,-1 0-1 0 0,-1-2 0 0 0,1 1 1 0 0,-2-2-1 0 0,21-17 0 0 0,-19 12-1963 0 0,-1 0 0 0 0,-1 0 0 0 0,23-34 0 0 0,1-13-4533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52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557 1 7427 0 0,'0'0'14572'0'0,"16"24"-13019"0"0,2 2-1103 0 0,4 6 189 0 0,-1 2 0 0 0,28 59 0 0 0,-21-22-240 0 0,-2 2 1 0 0,-3 0 0 0 0,-4 1 0 0 0,-3 1 0 0 0,-3 1 0 0 0,-4 0-1 0 0,0 84 1 0 0,-9-118-387 0 0,-3 0-1 0 0,-1 0 0 0 0,-2 0 0 0 0,-2 0 1 0 0,-2-1-1 0 0,-1 0 0 0 0,-2-1 1 0 0,-2-1-1 0 0,-2 0 0 0 0,-1 0 0 0 0,-25 36 1 0 0,22-42-149 0 0,-1-1 1 0 0,-1-1-1 0 0,-2-1 1 0 0,-1-2-1 0 0,-2 0 1 0 0,0-1-1 0 0,-2-2 1 0 0,-1-1-1 0 0,0-2 1 0 0,-2-1-1 0 0,-1-1 1 0 0,-37 16-1 0 0,56-30-526 0 0,0 0 0 0 0,-1-1 1 0 0,1 0-1 0 0,-1-1 0 0 0,0-1 0 0 0,0-1 0 0 0,0 0 0 0 0,0-1 0 0 0,-29-1 0 0 0,41-1 122 0 0,0 1 0 0 0,0-1 0 0 0,0 0 0 0 0,-1 0 0 0 0,1 0-1 0 0,0-1 1 0 0,0 1 0 0 0,0-1 0 0 0,1 0 0 0 0,-1 0 0 0 0,0-1-1 0 0,-5-3 1 0 0,5 0-1072 0 0,-1 0 0 0 0,1 1 0 0 0,0-1 0 0 0,1 0 0 0 0,-1-1-1 0 0,-3-9 1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53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11445 0 0,'0'0'8810'0'0,"-11"17"-8634"0"0,9-14-171 0 0,-10 16 91 0 0,0 0-1 0 0,1 1 0 0 0,1 0 0 0 0,1 1 0 0 0,-11 38 0 0 0,1 21 521 0 0,-66 503 930 0 0,77-508-1510 0 0,8-68-49 0 0,-6 36-167 0 0,2 1 1 0 0,2-1 0 0 0,6 62-1 0 0,-4-102 26 0 0,1-1-1 0 0,-1 0 0 0 0,1 0 0 0 0,0 1 1 0 0,-1-1-1 0 0,1 0 0 0 0,0 0 0 0 0,0 0 1 0 0,1 0-1 0 0,-1 0 0 0 0,0 0 1 0 0,1 0-1 0 0,-1-1 0 0 0,1 1 0 0 0,-1 0 1 0 0,1-1-1 0 0,0 1 0 0 0,0-1 1 0 0,0 0-1 0 0,0 1 0 0 0,0-1 0 0 0,0 0 1 0 0,0 0-1 0 0,3 1 0 0 0,-3-2-142 0 0,-1 0 0 0 0,0 0 0 0 0,1 1 0 0 0,-1-1 0 0 0,1 0 0 0 0,-1 0 0 0 0,1 0 0 0 0,-1-1 0 0 0,1 1 0 0 0,-1 0 0 0 0,0-1-1 0 0,1 1 1 0 0,-1 0 0 0 0,0-1 0 0 0,1 0 0 0 0,-1 1 0 0 0,0-1 0 0 0,1 0 0 0 0,-1 1 0 0 0,0-1 0 0 0,0 0 0 0 0,0 0 0 0 0,0 0 0 0 0,0 0 0 0 0,0 0 0 0 0,0-1 0 0 0,0 1 0 0 0,0 0 0 0 0,-1 0-1 0 0,1 0 1 0 0,0-1 0 0 0,-1 1 0 0 0,1 0 0 0 0,-1-1 0 0 0,1 1 0 0 0,-1-1 0 0 0,1-2 0 0 0,2-21-4679 0 0,-3-1 3434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54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137 277 2801 0 0,'0'0'6577'0'0,"-18"-2"-3893"0"0,-57-7-806 0 0,42 2 392 0 0,33 7-2077 0 0,-1 0 1 0 0,1 0-1 0 0,-1 0 0 0 0,1 0 0 0 0,-1 0 1 0 0,1-1-1 0 0,-1 1 0 0 0,1 0 1 0 0,-1-1-1 0 0,1 1 0 0 0,-1 0 0 0 0,1-1 1 0 0,-1 1-1 0 0,1 0 0 0 0,-1-1 0 0 0,1 1 1 0 0,0-1-1 0 0,-1 1 0 0 0,1-1 1 0 0,0 1-1 0 0,-1-1 0 0 0,1 1 0 0 0,0-1 1 0 0,0 1-1 0 0,0-1 0 0 0,-1 0 0 0 0,17 1 2158 0 0,128 18-1678 0 0,-2 1-372 0 0,-130-19-305 0 0,34 4-106 0 0,-1-3 0 0 0,1-1-1 0 0,-1-3 1 0 0,65-11 0 0 0,-102 13-219 0 0,-1-2 0 0 0,0 1 0 0 0,0-1 0 0 0,0 0 0 0 0,0 0 0 0 0,0-1 0 0 0,0 0 0 0 0,9-7 0 0 0,-13 8-72 0 0,1 0-1 0 0,-1-1 0 0 0,0 1 0 0 0,0-1 0 0 0,0 0 0 0 0,-1 0 0 0 0,1 0 0 0 0,-1 0 0 0 0,0 0 0 0 0,0 0 0 0 0,-1-1 0 0 0,1 1 1 0 0,-1-1-1 0 0,0 1 0 0 0,1-6 0 0 0,-1-4-1588 0 0,0-1-1 0 0,-1 1 1 0 0,0 0 0 0 0,-1 0 0 0 0,-5-23-1 0 0,-12-25-538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54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 12422 0 0,'0'0'8964'0'0,"74"-109"-8644"0"0,24 86 464 0 0,16 0 145 0 0,14 10-209 0 0,-5 8-352 0 0,-9 5-256 0 0,-4 15-64 0 0,-9 5-48 0 0,-8 7-464 0 0,-6 1-1137 0 0,-11 4-752 0 0,-19 4-1649 0 0,-19 1-4113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5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27 147 7844 0 0,'0'0'14452'0'0,"5"19"-13801"0"0,1 4-488 0 0,-2-7-84 0 0,0 1-1 0 0,-1-1 1 0 0,-1 0-1 0 0,0 1 1 0 0,-1 19-1 0 0,-1-6-178 0 0,-1 1 0 0 0,-1-1 0 0 0,-2 1 0 0 0,-1-1 0 0 0,-2 0 0 0 0,0-1 0 0 0,-14 34 0 0 0,18-62-379 0 0,1-8 177 0 0,0-22 70 0 0,4-38 149 0 0,4 28 165 0 0,2 0 0 0 0,1 1 1 0 0,2 0-1 0 0,2 0 0 0 0,1 1 1 0 0,2 1-1 0 0,33-54 1 0 0,-45 83 44 0 0,2-1 0 0 0,-1 1 0 0 0,1 0 0 0 0,0 1 0 0 0,1 0 0 0 0,0 0 0 0 0,0 0 1 0 0,0 1-1 0 0,0 0 0 0 0,1 0 0 0 0,0 1 0 0 0,12-5 0 0 0,-17 7-100 0 0,1 1 0 0 0,0 0 1 0 0,0 0-1 0 0,0 0 0 0 0,0 1 0 0 0,0-1 0 0 0,0 1 0 0 0,0 0 1 0 0,0 0-1 0 0,0 0 0 0 0,0 1 0 0 0,0-1 0 0 0,0 1 1 0 0,-1 0-1 0 0,1 0 0 0 0,0 1 0 0 0,0-1 0 0 0,-1 1 0 0 0,1 0 1 0 0,-1 0-1 0 0,1 0 0 0 0,-1 0 0 0 0,0 0 0 0 0,0 1 0 0 0,0 0 1 0 0,0-1-1 0 0,0 1 0 0 0,0 0 0 0 0,2 5 0 0 0,6 8-9 0 0,-1 0 0 0 0,-1 0-1 0 0,0 1 1 0 0,-2 1 0 0 0,0-1-1 0 0,-1 1 1 0 0,7 30 0 0 0,-6-12 15 0 0,-2 1 0 0 0,1 70-1 0 0,-6-95-25 0 0,0-4-3 0 0,0 0-1 0 0,0 0 1 0 0,-1 1 0 0 0,0-1 0 0 0,-3 13 0 0 0,2-20 39 0 0,0-10-21 0 0,1-11 22 0 0,2-10-5 0 0,2 1 1 0 0,2 0-1 0 0,0 0 0 0 0,2 0 1 0 0,1 1-1 0 0,2 0 0 0 0,0 0 1 0 0,2 1-1 0 0,1 1 0 0 0,31-48 0 0 0,-37 65 49 0 0,0-1 0 0 0,1 1 0 0 0,0 0 0 0 0,0 0 0 0 0,1 1 0 0 0,0 0 0 0 0,1 1 0 0 0,0 0 0 0 0,0 0 0 0 0,1 1 0 0 0,12-5 0 0 0,-18 9-62 0 0,-1 0 0 0 0,1 0 0 0 0,0 1 0 0 0,0-1 1 0 0,-1 1-1 0 0,1 1 0 0 0,0-1 0 0 0,0 1 0 0 0,0-1 1 0 0,0 1-1 0 0,0 1 0 0 0,0-1 0 0 0,0 1 0 0 0,0 0 0 0 0,-1 0 1 0 0,1 0-1 0 0,0 1 0 0 0,0 0 0 0 0,-1-1 0 0 0,1 2 1 0 0,-1-1-1 0 0,0 0 0 0 0,0 1 0 0 0,0 0 0 0 0,0 0 0 0 0,0 0 1 0 0,0 1-1 0 0,-1-1 0 0 0,4 5 0 0 0,-1 1-2 0 0,0-1 0 0 0,0 1-1 0 0,-1 0 1 0 0,0 0 0 0 0,-1 1 0 0 0,0-1-1 0 0,0 1 1 0 0,-1 0 0 0 0,-1 0-1 0 0,0 0 1 0 0,0 0 0 0 0,0 1 0 0 0,-2-1-1 0 0,1 0 1 0 0,-1 1 0 0 0,-1-1-1 0 0,-2 16 1 0 0,-4 10-436 0 0,-2 0-1 0 0,-1 0 0 0 0,-23 51 1 0 0,12-34-1766 0 0,20-50 1421 0 0,0-1 1 0 0,0 1 0 0 0,0 0-1 0 0,0-1 1 0 0,0 1 0 0 0,0 0-1 0 0,1 0 1 0 0,0 0 0 0 0,-1 5-1 0 0,21-14-15581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55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575 181 5010 0 0,'0'0'3274'0'0,"2"-19"808"0"0,6-63-1276 0 0,-8 76-2422 0 0,0 0 0 0 0,0 0 0 0 0,0 0 0 0 0,0 1 0 0 0,-1-1 0 0 0,-2-8 0 0 0,3 12-197 0 0,-1 1 0 0 0,0-1-1 0 0,1 0 1 0 0,-1 1 0 0 0,0-1 0 0 0,0 0-1 0 0,0 1 1 0 0,0-1 0 0 0,0 1 0 0 0,0-1-1 0 0,-1 1 1 0 0,1 0 0 0 0,0-1 0 0 0,-4-1 0 0 0,3 2-35 0 0,-1 0 1 0 0,0 0-1 0 0,0 1 1 0 0,0-1 0 0 0,0 1-1 0 0,1-1 1 0 0,-1 1 0 0 0,0 0-1 0 0,0 0 1 0 0,0 0 0 0 0,0 0-1 0 0,0 1 1 0 0,0-1-1 0 0,0 1 1 0 0,0 0 0 0 0,1 0-1 0 0,-1 0 1 0 0,0 0 0 0 0,1 0-1 0 0,-5 3 1 0 0,-7 4 7 0 0,1 1 1 0 0,0-1-1 0 0,1 2 0 0 0,0 0 0 0 0,0 0 1 0 0,1 1-1 0 0,-16 21 0 0 0,1 3 110 0 0,-35 61 0 0 0,20-18-25 0 0,4 1 0 0 0,3 2 0 0 0,-28 100 0 0 0,26-48-64 0 0,-25 178 0 0 0,35-44-136 0 0,24-208-52 0 0,3-1 0 0 0,13 90 0 0 0,-10-125-6 0 0,0 0-1 0 0,2 0 1 0 0,1-1-1 0 0,0 0 1 0 0,17 34-1 0 0,-20-49-36 0 0,-1 0-1 0 0,2 0 0 0 0,-1-1 0 0 0,1 1 0 0 0,0-1 0 0 0,0 0 0 0 0,1 0 0 0 0,0-1 0 0 0,0 1 0 0 0,0-1 0 0 0,1-1 0 0 0,0 1 0 0 0,0-1 0 0 0,0 0 1 0 0,0-1-1 0 0,0 0 0 0 0,1 0 0 0 0,-1 0 0 0 0,15 2 0 0 0,-6-4-304 0 0,0 0 1 0 0,1-1-1 0 0,-1-1 0 0 0,0-1 1 0 0,0 0-1 0 0,-1-1 1 0 0,1-1-1 0 0,0 0 0 0 0,-1-1 1 0 0,0-1-1 0 0,0 0 0 0 0,21-13 1 0 0,-8 3-1095 0 0,31-21 0 0 0,-33 17-531 0 0,28-27-1 0 0,23-30-4022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55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650 144 13286 0 0,'0'0'3973'0'0,"-9"-18"-2050"0"0,-32-60-434 0 0,39 74-1399 0 0,0 1 1 0 0,-1 0 0 0 0,1-1-1 0 0,-1 1 1 0 0,0 1 0 0 0,0-1-1 0 0,0 0 1 0 0,0 1-1 0 0,0-1 1 0 0,-1 1 0 0 0,1 0-1 0 0,-1 0 1 0 0,0 0 0 0 0,1 1-1 0 0,-7-3 1 0 0,2 3 7 0 0,0 0 1 0 0,0 0-1 0 0,-1 0 0 0 0,1 1 1 0 0,-10 1-1 0 0,9-1-31 0 0,-3 1 8 0 0,0 0-1 0 0,0 1 0 0 0,1 0 1 0 0,-1 1-1 0 0,1 0 0 0 0,0 1 0 0 0,0 0 1 0 0,0 0-1 0 0,0 1 0 0 0,1 1 1 0 0,0 0-1 0 0,0 1 0 0 0,-13 10 1 0 0,11-6-55 0 0,1 0 1 0 0,1 0 0 0 0,0 1 0 0 0,0 0 0 0 0,1 1 0 0 0,1 0 0 0 0,0 0 0 0 0,1 1 0 0 0,-9 24 0 0 0,10-21-37 0 0,0 1-1 0 0,2 0 1 0 0,0 0 0 0 0,1 0-1 0 0,1 0 1 0 0,0 1 0 0 0,2-1-1 0 0,1 20 1 0 0,0-24 14 0 0,1 1-1 0 0,1-1 1 0 0,0 0-1 0 0,0 0 1 0 0,2 0-1 0 0,0 0 1 0 0,0-1-1 0 0,2 0 1 0 0,-1 0-1 0 0,13 17 1 0 0,10 6 7 0 0,1-2 1 0 0,56 49 0 0 0,-53-53 21 0 0,-1 1 0 0 0,51 65 0 0 0,-77-87 17 0 0,-1 0 0 0 0,1 0 0 0 0,-2 0-1 0 0,1 1 1 0 0,-1-1 0 0 0,-1 1 0 0 0,0 0 0 0 0,0 0-1 0 0,1 13 1 0 0,-3-18 26 0 0,-1 1 0 0 0,0-1-1 0 0,0 1 1 0 0,0-1 0 0 0,0 1 0 0 0,-1 0-1 0 0,0-1 1 0 0,0 0 0 0 0,-1 1 0 0 0,0-1 0 0 0,1 0-1 0 0,-2 0 1 0 0,1 0 0 0 0,-1 0 0 0 0,1 0-1 0 0,-1 0 1 0 0,-1-1 0 0 0,-6 9 0 0 0,-3-2 46 0 0,0 0-1 0 0,0 0 1 0 0,-1-2 0 0 0,-1 1 0 0 0,1-2 0 0 0,-1 0 0 0 0,-28 10-1 0 0,9-6-54 0 0,-1-1-1 0 0,-56 8 0 0 0,71-15-40 0 0,0-1 0 0 0,0-1 0 0 0,0-1 1 0 0,0-1-1 0 0,-38-5 0 0 0,53 4-30 0 0,0 0 1 0 0,0 0-1 0 0,1-1 0 0 0,-1 1 0 0 0,0-1 1 0 0,1-1-1 0 0,-1 1 0 0 0,1 0 1 0 0,0-1-1 0 0,0 0 0 0 0,0 0 0 0 0,-5-5 1 0 0,6 5-37 0 0,1 0-1 0 0,0-1 1 0 0,-1 1 0 0 0,1-1 0 0 0,1 0 0 0 0,-1 1 0 0 0,0-1 0 0 0,1 0 0 0 0,0 0 0 0 0,0 0 0 0 0,0 0-1 0 0,0 0 1 0 0,1 0 0 0 0,0 0 0 0 0,-1 0 0 0 0,2 0 0 0 0,-1-6 0 0 0,1 3-245 0 0,1-1 1 0 0,-1 1-1 0 0,1 0 1 0 0,1 0-1 0 0,-1-1 1 0 0,1 1-1 0 0,1 1 1 0 0,-1-1-1 0 0,1 1 1 0 0,9-13-1 0 0,6-3-1908 0 0,31-32 0 0 0,-27 31 338 0 0,83-83-10409 0 0,-50 53 8759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56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0 14695 0 0,'0'0'11160'0'0,"-21"5"-10392"0"0,15-3-723 0 0,-5 0 18 0 0,-1 0 1 0 0,1 1 0 0 0,0 1-1 0 0,1 0 1 0 0,-1 0 0 0 0,1 1-1 0 0,-1 0 1 0 0,2 1 0 0 0,-1 0 0 0 0,0 1-1 0 0,1 0 1 0 0,1 1 0 0 0,-14 13-1 0 0,-12 24 199 0 0,2 0-1 0 0,2 3 0 0 0,2 0 0 0 0,2 2 1 0 0,3 0-1 0 0,-25 76 0 0 0,28-60-208 0 0,2 2-1 0 0,4 0 1 0 0,2 1-1 0 0,-4 121 1 0 0,16-167-54 0 0,0 0 0 0 0,2 0 0 0 0,0 0 0 0 0,2 0 0 0 0,0 0 0 0 0,13 37 1 0 0,-13-52-77 0 0,-1 0 0 0 0,1 0 0 0 0,0 0 0 0 0,1-1 0 0 0,0 0 1 0 0,0 1-1 0 0,1-2 0 0 0,11 13 0 0 0,-12-15-72 0 0,0 0 1 0 0,0-1-1 0 0,0 0 0 0 0,1 0 1 0 0,-1 0-1 0 0,1 0 0 0 0,0-1 0 0 0,-1 0 1 0 0,1 0-1 0 0,0 0 0 0 0,0-1 0 0 0,0 0 1 0 0,12 1-1 0 0,-9-3-248 0 0,1 1-1 0 0,-1-1 1 0 0,0-1 0 0 0,0 0 0 0 0,0 0-1 0 0,0 0 1 0 0,-1-1 0 0 0,1-1 0 0 0,-1 1-1 0 0,0-2 1 0 0,0 1 0 0 0,0-1-1 0 0,0 0 1 0 0,-1 0 0 0 0,11-11 0 0 0,-1 0-1821 0 0,-1-1 1 0 0,0-1 0 0 0,-2 0 0 0 0,0-1 0 0 0,12-21-1 0 0,15-39-4833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10:37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16343 0 0,'0'0'11638'0'0,"54"-100"-10262"0"0,16 93-623 0 0,29 7-369 0 0,24 0-64 0 0,6 7-144 0 0,2 4-176 0 0,-4 6 0 0 0,-9-2-416 0 0,-8 2-897 0 0,-5-4-1184 0 0,-16-13-1681 0 0,-15-9-2705 0 0,-17-30-6435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56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137 165 13670 0 0,'0'0'11651'0'0,"-16"13"-11144"0"0,3-5-404 0 0,7-4-60 0 0,-1 1 0 0 0,1-1 0 0 0,-1 1 0 0 0,2 0 0 0 0,-1 0 0 0 0,0 1 0 0 0,1 0 0 0 0,0 0 0 0 0,0 0 0 0 0,1 0 1 0 0,0 1-1 0 0,0 0 0 0 0,0 0 0 0 0,1 0 0 0 0,0 0 0 0 0,-2 8 0 0 0,-4 32 76 0 0,3 0 1 0 0,1 0-1 0 0,2 0 1 0 0,7 89-1 0 0,-3-128-117 0 0,0 0-1 0 0,1 0 0 0 0,-1 0 0 0 0,1 0 0 0 0,1 0 0 0 0,0-1 0 0 0,0 1 1 0 0,0-1-1 0 0,1 1 0 0 0,0-1 0 0 0,0 0 0 0 0,6 6 0 0 0,-7-10 0 0 0,0 0 0 0 0,0 0 0 0 0,1 0 0 0 0,-1-1 0 0 0,0 1 0 0 0,1-1 0 0 0,0 0 0 0 0,-1 0 0 0 0,1 0 0 0 0,0-1 0 0 0,0 0 0 0 0,0 1 0 0 0,0-1 0 0 0,0 0 0 0 0,0-1 0 0 0,1 1 0 0 0,-1-1 0 0 0,0 0 0 0 0,0 0 0 0 0,0 0 0 0 0,1-1 0 0 0,-1 1 0 0 0,0-1 0 0 0,8-2 0 0 0,-3 0 14 0 0,-1-1-1 0 0,1 0 0 0 0,-1 0 0 0 0,0-1 0 0 0,0 0 1 0 0,0 0-1 0 0,-1-1 0 0 0,1 0 0 0 0,-1 0 0 0 0,7-9 0 0 0,5-7 58 0 0,32-47-1 0 0,-18 17 119 0 0,-2-1 0 0 0,-2-2 0 0 0,-3-1 0 0 0,-3-1 0 0 0,18-63-1 0 0,-35 83 964 0 0,-6 36-761 0 0,-5 10-24 0 0,-4 12-359 0 0,0 0-1 0 0,1 1 0 0 0,2-1 0 0 0,0 1 1 0 0,1 1-1 0 0,1-1 0 0 0,1 1 1 0 0,1-1-1 0 0,3 43 0 0 0,-1-60-8 0 0,0 0 1 0 0,0 0-1 0 0,1 0 0 0 0,-1 0 0 0 0,1 0 0 0 0,1 0 1 0 0,-1 0-1 0 0,1-1 0 0 0,0 1 0 0 0,0-1 1 0 0,0 1-1 0 0,0-1 0 0 0,1 1 0 0 0,0-1 1 0 0,0 0-1 0 0,0-1 0 0 0,0 1 0 0 0,8 6 1 0 0,-6-7 15 0 0,0 0 0 0 0,0 0 1 0 0,1-1-1 0 0,-1 0 0 0 0,1 0 1 0 0,-1 0-1 0 0,1-1 1 0 0,-1 0-1 0 0,1 0 0 0 0,0 0 1 0 0,0-1-1 0 0,-1 0 0 0 0,1 0 1 0 0,0 0-1 0 0,0-1 0 0 0,6-1 1 0 0,-2 0 72 0 0,1-1 0 0 0,0-1 0 0 0,-1 0 0 0 0,0 0-1 0 0,0-1 1 0 0,0 0 0 0 0,-1-1 0 0 0,1 0 0 0 0,-1 0 0 0 0,-1-1 0 0 0,1 0 0 0 0,-1-1 0 0 0,-1 1 0 0 0,1-2 0 0 0,-1 1 0 0 0,7-12-1 0 0,0-1-53 0 0,-1-1-1 0 0,-1 0 0 0 0,-1 0 0 0 0,-1-1 0 0 0,-1 0 0 0 0,7-29 0 0 0,-6 7-34 0 0,-7 27 0 0 0,-2 1 0 0 0,1-1 0 0 0,-4-31 0 0 0,2 44 0 0 0,-1-1 0 0 0,1 1 0 0 0,-1-1 0 0 0,-1 1 0 0 0,1 0 0 0 0,-1 0 0 0 0,0-1 0 0 0,0 1 0 0 0,-1 0 0 0 0,1 1 0 0 0,-1-1 0 0 0,0 0 0 0 0,-1 1 0 0 0,1-1 0 0 0,-8-6 0 0 0,10 10-130 0 0,-1-1-1 0 0,1 1 1 0 0,0 0-1 0 0,-1-1 1 0 0,1 1-1 0 0,-1 0 1 0 0,1 0-1 0 0,-1 0 1 0 0,0 1-1 0 0,0-1 1 0 0,1 0-1 0 0,-1 1 1 0 0,0-1 0 0 0,0 1-1 0 0,0-1 1 0 0,1 1-1 0 0,-1 0 1 0 0,0 0-1 0 0,0 0 1 0 0,0 0-1 0 0,0 0 1 0 0,0 0-1 0 0,1 0 1 0 0,-1 1 0 0 0,0-1-1 0 0,0 1 1 0 0,0-1-1 0 0,1 1 1 0 0,-1 0-1 0 0,0 0 1 0 0,1 0-1 0 0,-1-1 1 0 0,0 2-1 0 0,1-1 1 0 0,-1 0-1 0 0,1 0 1 0 0,0 0 0 0 0,-1 1-1 0 0,1-1 1 0 0,0 1-1 0 0,-1 1 1 0 0,-1 2-1206 0 0,0-1 0 0 0,0 1 0 0 0,1 0 0 0 0,-1 0 0 0 0,-2 9 0 0 0,-2 27-10893 0 0,7-21 6098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56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161 343 128 0 0,'0'0'8364'0'0,"-2"-25"-3178"0"0,-11-192-13 0 0,13 214-5078 0 0,0-9 828 0 0,0 0 0 0 0,1 1 1 0 0,4-19-1 0 0,-5 28-721 0 0,1 0-1 0 0,0-1 1 0 0,-1 1-1 0 0,1 0 0 0 0,0 0 1 0 0,0 0-1 0 0,1 0 1 0 0,-1 0-1 0 0,0 0 1 0 0,1 0-1 0 0,1-2 0 0 0,-2 3-123 0 0,0 1 0 0 0,0-1 0 0 0,0 0 0 0 0,0 1 0 0 0,0-1 1 0 0,0 1-1 0 0,0 0 0 0 0,0-1 0 0 0,0 1 0 0 0,0 0 0 0 0,0-1 0 0 0,0 1 0 0 0,0 0 0 0 0,0 0 0 0 0,0 0 0 0 0,1 0 0 0 0,-1 0 0 0 0,0 0 0 0 0,0 1 0 0 0,0-1 0 0 0,0 0 0 0 0,0 0 0 0 0,0 1 0 0 0,2 0 0 0 0,4 3 7 0 0,0-1-1 0 0,-1 2 1 0 0,1-1-1 0 0,-1 1 1 0 0,0 0 0 0 0,-1 0-1 0 0,1 0 1 0 0,-1 1-1 0 0,0 0 1 0 0,0 0 0 0 0,-1 1-1 0 0,6 9 1 0 0,2 6 148 0 0,-1 1 1 0 0,13 36 0 0 0,-13-26-81 0 0,-2 0-1 0 0,-1 1 1 0 0,-2 0 0 0 0,-1 1 0 0 0,-2 0-1 0 0,-1-1 1 0 0,-2 1 0 0 0,-7 59 0 0 0,-2-34-62 0 0,-4-1 0 0 0,-2-1 0 0 0,-2 0 0 0 0,-30 66 0 0 0,-58 103 70 0 0,84-189-500 0 0,-2-1 1 0 0,-2-1 0 0 0,-48 56-1 0 0,73-92 287 0 0,0 0 0 0 0,0 0 0 0 0,0 0 0 0 0,0 1 0 0 0,0-1 0 0 0,-1 0 0 0 0,1 0 0 0 0,0 0 0 0 0,0 0 0 0 0,0 0 0 0 0,0 0 0 0 0,0 1-1 0 0,0-1 1 0 0,0 0 0 0 0,-1 0 0 0 0,1 0 0 0 0,0 0 0 0 0,0 0 0 0 0,0 0 0 0 0,0 0 0 0 0,0 0 0 0 0,-1 0 0 0 0,1 1 0 0 0,0-1 0 0 0,0 0-1 0 0,0 0 1 0 0,0 0 0 0 0,-1 0 0 0 0,1 0 0 0 0,0 0 0 0 0,0 0 0 0 0,0 0 0 0 0,0 0 0 0 0,-1 0 0 0 0,1 0 0 0 0,0 0 0 0 0,0-1 0 0 0,0 1 0 0 0,0 0-1 0 0,-1 0 1 0 0,1 0 0 0 0,0 0 0 0 0,0 0 0 0 0,0 0 0 0 0,0 0 0 0 0,0 0 0 0 0,-1 0 0 0 0,1-1 0 0 0,0 1 0 0 0,0 0 0 0 0,-2-12-1171 0 0,6-19-384 0 0,12-31-4914 0 0,29-66 0 0 0,-12 35-1945 0 0,-2-3 6222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57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 8116 0 0,'0'0'17104'0'0,"18"4"-16480"0"0,-14-3-587 0 0,4 0 61 0 0,0 1 0 0 0,0 0 0 0 0,0 1 0 0 0,0-1 0 0 0,-1 2 0 0 0,1-1 0 0 0,-1 1 1 0 0,1 0-1 0 0,-1 0 0 0 0,-1 1 0 0 0,1 0 0 0 0,-1 0 0 0 0,0 1 0 0 0,0 0 0 0 0,0 0 0 0 0,7 11 1 0 0,8 17 228 0 0,-3 2 0 0 0,-1 0 0 0 0,-1 0 1 0 0,-2 2-1 0 0,15 63 0 0 0,-17-44-99 0 0,-3 1-1 0 0,-2 0 1 0 0,-1 73-1 0 0,-8-84-139 0 0,-2-1-1 0 0,-2 1 1 0 0,-1-1 0 0 0,-3-1-1 0 0,-31 87 1 0 0,15-66-91 0 0,-3-1 0 0 0,-3-2 1 0 0,-48 73-1 0 0,55-98-55 0 0,-38 43-1 0 0,55-71-154 0 0,0-1-1 0 0,-1 0 0 0 0,0-1 0 0 0,-1 0 0 0 0,0 0 1 0 0,0-1-1 0 0,0-1 0 0 0,-1 1 0 0 0,-18 6 0 0 0,26-12-92 0 0,0 0 0 0 0,0 0 0 0 0,0 0 0 0 0,0 0 0 0 0,0 0-1 0 0,0-1 1 0 0,-1 0 0 0 0,1 1 0 0 0,0-1 0 0 0,0 0-1 0 0,-1-1 1 0 0,1 1 0 0 0,0-1 0 0 0,0 1 0 0 0,0-1 0 0 0,-1 0-1 0 0,1 0 1 0 0,0 0 0 0 0,0-1 0 0 0,1 1 0 0 0,-1-1 0 0 0,0 0-1 0 0,0 1 1 0 0,1-1 0 0 0,-1 0 0 0 0,1-1 0 0 0,-1 1-1 0 0,1 0 1 0 0,0-1 0 0 0,0 1 0 0 0,0-1 0 0 0,0 0 0 0 0,-2-5-1 0 0,-13-35-7496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59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19 3185 0 0,'0'0'15544'0'0,"-3"-1"-14725"0"0,-4-1-308 0 0,9 0-173 0 0,22-3-29 0 0,36 0-133 0 0,136 2 308 0 0,-165 2-6032 0 0,-10 1-6007 0 0,-39 0 8509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8:59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3714 0 0,'0'0'17034'0'0,"23"0"-16124"0"0,3 0-681 0 0,114-4 641 0 0,-78 0-613 0 0,-8 2-460 0 0,-1-3 0 0 0,61-13 0 0 0,-108 16-416 0 0,1 1 1 0 0,-1-2-1 0 0,0 1 1 0 0,0-1-1 0 0,0 0 1 0 0,6-4-1 0 0,-9 5-356 0 0,0 0-1 0 0,0 0 0 0 0,-1-1 0 0 0,1 0 0 0 0,0 1 0 0 0,-1-1 1 0 0,3-4-1 0 0,6-18-8685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00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5282 0 0,'0'0'14695'0'0,"74"-9"-14359"0"0,-36 20-160 0 0,1-5-96 0 0,9-6-64 0 0,5 0-16 0 0,10-17-512 0 0,-1-11-1793 0 0,1-16-2545 0 0,-4-8-5859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00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555 180 12326 0 0,'0'0'3852'0'0,"-2"-18"-1616"0"0,-6-58-438 0 0,7 72-1650 0 0,0 0 0 0 0,0 0 0 0 0,0 0 0 0 0,-1 1 0 0 0,0-1 0 0 0,1 0 0 0 0,-1 1 0 0 0,-1-1 0 0 0,1 1 0 0 0,0 0 0 0 0,-1 0 0 0 0,0 0 0 0 0,1 0 1 0 0,-1 0-1 0 0,0 1 0 0 0,-1-1 0 0 0,1 1 0 0 0,0 0 0 0 0,-1 0 0 0 0,-6-3 0 0 0,1 1 25 0 0,-1 1 0 0 0,1 0 1 0 0,-1 1-1 0 0,0 0 0 0 0,0 1 1 0 0,-12-1-1 0 0,7 1-110 0 0,1 1 0 0 0,-1 1 0 0 0,0 0-1 0 0,0 1 1 0 0,1 1 0 0 0,-1 0 0 0 0,1 1 0 0 0,0 1 0 0 0,0 0 0 0 0,-21 11-1 0 0,19-7-62 0 0,1 1 0 0 0,0 0-1 0 0,0 1 1 0 0,1 1 0 0 0,1 0-1 0 0,0 1 1 0 0,0 1 0 0 0,-14 20-1 0 0,16-18-56 0 0,0 1-1 0 0,1 1 0 0 0,1 0 0 0 0,1 0 1 0 0,0 1-1 0 0,1 0 0 0 0,1 0 1 0 0,1 1-1 0 0,1 0 0 0 0,1 0 1 0 0,0 0-1 0 0,2 0 0 0 0,0 0 0 0 0,1 0 1 0 0,4 30-1 0 0,-3-45 22 0 0,0 1 1 0 0,0-1-1 0 0,1 0 0 0 0,-1 0 1 0 0,1 0-1 0 0,0-1 0 0 0,0 1 1 0 0,1 0-1 0 0,0-1 0 0 0,-1 1 1 0 0,1-1-1 0 0,1 0 0 0 0,-1 0 0 0 0,1 0 1 0 0,-1-1-1 0 0,1 1 0 0 0,0-1 1 0 0,1 0-1 0 0,-1 0 0 0 0,0 0 1 0 0,1 0-1 0 0,0-1 0 0 0,-1 0 1 0 0,1 0-1 0 0,0 0 0 0 0,0-1 0 0 0,0 1 1 0 0,1-1-1 0 0,-1 0 0 0 0,0-1 1 0 0,7 1-1 0 0,5-1 25 0 0,0 0 0 0 0,0-1-1 0 0,0-1 1 0 0,-1-1 0 0 0,1 0 0 0 0,0-1-1 0 0,-1-1 1 0 0,25-10 0 0 0,-8-1 109 0 0,0-2 1 0 0,-1-1-1 0 0,-1-1 1 0 0,-1-2-1 0 0,-1-1 1 0 0,0-1 0 0 0,-2-1-1 0 0,-1-2 1 0 0,-1-1-1 0 0,-2 0 1 0 0,-1-2-1 0 0,-1-1 1 0 0,24-47-1 0 0,-41 72 22 0 0,-1-1-1 0 0,-1 0 0 0 0,1 0 1 0 0,-1 0-1 0 0,0 0 1 0 0,1-10-1 0 0,-3 15-84 0 0,0 1-1 0 0,0-1 1 0 0,0 1-1 0 0,0-1 1 0 0,0 0-1 0 0,-1 1 1 0 0,1-1-1 0 0,0 1 1 0 0,-1-1-1 0 0,1 1 1 0 0,-1 0-1 0 0,1-1 1 0 0,-1 1-1 0 0,0-1 1 0 0,0 1-1 0 0,0 0 1 0 0,1 0-1 0 0,-1-1 1 0 0,0 1-1 0 0,-1 0 1 0 0,1 0-1 0 0,0 0 1 0 0,0 0-1 0 0,0 0 1 0 0,-1 0-1 0 0,1 0 1 0 0,0 1-1 0 0,-1-1 1 0 0,1 0-1 0 0,0 1 1 0 0,-1-1-1 0 0,1 1 1 0 0,-1 0-1 0 0,1-1 1 0 0,-3 1-1 0 0,-4-2-27 0 0,1 1-1 0 0,0 1 0 0 0,-1-1 1 0 0,1 1-1 0 0,-1 0 0 0 0,1 1 1 0 0,0 0-1 0 0,-1 0 0 0 0,1 1 1 0 0,0-1-1 0 0,0 2 0 0 0,0-1 1 0 0,0 1-1 0 0,-9 5 0 0 0,8-3 0 0 0,-1 1 1 0 0,1 0-1 0 0,1 0 0 0 0,-1 1 1 0 0,1 0-1 0 0,0 1 0 0 0,1-1 0 0 0,0 1 1 0 0,-9 14-1 0 0,4 0 0 0 0,0 1-1 0 0,1-1 1 0 0,2 1 0 0 0,0 1-1 0 0,2 0 1 0 0,0 0 0 0 0,-4 48-1 0 0,7-49-5 0 0,2 1-1 0 0,1-1 0 0 0,0 1 1 0 0,8 41-1 0 0,-7-59 1 0 0,0 1 0 0 0,1-1 0 0 0,0 1 0 0 0,0-1 0 0 0,1 0 0 0 0,-1 0 0 0 0,1 0 0 0 0,1 0 0 0 0,-1-1 0 0 0,1 1 0 0 0,0-1 0 0 0,0 0 0 0 0,1 0 0 0 0,-1 0 0 0 0,1-1 0 0 0,0 1 0 0 0,1-1 0 0 0,-1-1 0 0 0,1 1 0 0 0,-1-1 1 0 0,12 5-1 0 0,0-2-42 0 0,1-1 1 0 0,-1-2 0 0 0,1 1 0 0 0,-1-2 0 0 0,1 0 0 0 0,0-2 0 0 0,0 0 0 0 0,0 0 0 0 0,24-5 0 0 0,-23 2-622 0 0,-1-1-1 0 0,1-1 1 0 0,0 0 0 0 0,32-16 0 0 0,-43 18-108 0 0,0-1 1 0 0,-1-1 0 0 0,1 0 0 0 0,-1 0-1 0 0,-1 0 1 0 0,1-1 0 0 0,-1 0 0 0 0,0 0-1 0 0,0-1 1 0 0,7-11 0 0 0,-9 13-354 0 0,-2 0 0 0 0,1 0 0 0 0,0-1 0 0 0,-1 1 0 0 0,0-1 0 0 0,-1 1 0 0 0,1-1 0 0 0,-1 0 0 0 0,0 0 0 0 0,0-6 0 0 0,-1-10 175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01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81 3233 0 0,'0'0'20746'0'0,"-9"1"-19569"0"0,-20 2-656 0 0,26-1-337 0 0,25-1-4 0 0,127-2 1436 0 0,220-29 0 0 0,-206 13-1411 0 0,-26 1-219 0 0,31-3-104 0 0,-55 15-4483 0 0,-107 5 1816 0 0,-19 3-5121 0 0,-50-3-4067 0 0,24 0 10676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01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 6019 0 0,'0'0'15956'0'0,"-6"11"-15486"0"0,-93 185 1238 0 0,-10 21-892 0 0,85-171-787 0 0,18-33-89 0 0,0-3-36 0 0,1 0-1 0 0,0 1 1 0 0,0-1 0 0 0,1 1 0 0 0,1 0 0 0 0,0 0 0 0 0,-3 21-1 0 0,22-33-2213 0 0,-10-1 1742 0 0,-1-1 1 0 0,0 0-1 0 0,0 0 0 0 0,0 0 1 0 0,0 0-1 0 0,0-1 0 0 0,0 0 0 0 0,-1 0 1 0 0,0 0-1 0 0,0 0 0 0 0,0-1 1 0 0,5-8-1 0 0,4-7-5358 0 0,19-37-1 0 0,-12 14 4278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02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 2977 0 0,'0'0'14442'0'0,"-5"16"-13386"0"0,-88 251 2866 0 0,84-241-4014 0 0,-22 73 688 0 0,29-86-1373 0 0,-1 0 1 0 0,2 0 0 0 0,-1 14 0 0 0,-5-48-16416 0 0,1 2 15580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10:38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538 441 2257 0 0,'0'0'1550'0'0,"9"-4"-1051"0"0,2-1-287 0 0,-1-1 0 0 0,0 0 0 0 0,-1 0 0 0 0,1-1 0 0 0,-1 0 0 0 0,-1-1 0 0 0,1 0 0 0 0,12-17 0 0 0,-13 16 25 0 0,-1-1 1 0 0,0 0 0 0 0,-1 0 0 0 0,0-1 0 0 0,-1 1-1 0 0,0-1 1 0 0,-1 0 0 0 0,0-1 0 0 0,0 1-1 0 0,-2-1 1 0 0,1 0 0 0 0,-1 1 0 0 0,-1-1 0 0 0,0-19-1 0 0,-1 12 1219 0 0,0 0 0 0 0,-1 1 0 0 0,-2-1 0 0 0,0 0 0 0 0,0 1 0 0 0,-2-1 0 0 0,-10-26 0 0 0,15 46-1425 0 0,-1-1-1 0 0,1 0 0 0 0,-1 0 0 0 0,1 0 1 0 0,-1 0-1 0 0,1 0 0 0 0,-1 0 0 0 0,1 0 1 0 0,-1 1-1 0 0,1-1 0 0 0,0 0 0 0 0,-1 0 1 0 0,1 1-1 0 0,-1-1 0 0 0,1 0 0 0 0,0 1 1 0 0,-1-1-1 0 0,1 0 0 0 0,0 1 0 0 0,-1-1 1 0 0,1 0-1 0 0,0 1 0 0 0,0-1 0 0 0,-1 1 1 0 0,1-1-1 0 0,0 1 0 0 0,0-1 0 0 0,0 0 1 0 0,-1 2-1 0 0,-8 13-84 0 0,-25 59 161 0 0,-48 152-1 0 0,28-64 39 0 0,32-105-131 0 0,-4 8 44 0 0,3 1 1 0 0,3 1-1 0 0,-14 81 1 0 0,22-78-8 0 0,-35 115-1 0 0,42-172 72 0 0,-1-1 0 0 0,0 0 0 0 0,-1 0-1 0 0,0-1 1 0 0,-1 0 0 0 0,0 0 0 0 0,-14 14 0 0 0,12-14 21 0 0,0 0 0 0 0,1 0 0 0 0,1 1 0 0 0,0 1 0 0 0,-11 20 0 0 0,15-19-96 0 0,1-1-1 0 0,0 1 1 0 0,-1 17 0 0 0,-7 33 558 0 0,4-45-439 0 0,-1-1 1 0 0,-1 0-1 0 0,-15 23 0 0 0,-6 11 271 0 0,4-9-342 0 0,17-31-154 0 0,2 0-1 0 0,-10 19 1 0 0,15-27 16 0 0,1 0 1 0 0,-1 0-1 0 0,1 0 0 0 0,0 0 1 0 0,0 0-1 0 0,1 0 0 0 0,-1 0 1 0 0,1 1-1 0 0,0-1 1 0 0,0 0-1 0 0,0 0 0 0 0,2 8 1 0 0,-1-11-8 0 0,-1 1 0 0 0,1-1 0 0 0,-1 0 0 0 0,1 0 0 0 0,0 0 0 0 0,0 0 1 0 0,0 1-1 0 0,0-1 0 0 0,0 0 0 0 0,0-1 0 0 0,0 1 0 0 0,0 0 0 0 0,0 0 1 0 0,0 0-1 0 0,0-1 0 0 0,1 1 0 0 0,-1 0 0 0 0,0-1 0 0 0,0 1 0 0 0,1-1 1 0 0,-1 1-1 0 0,0-1 0 0 0,1 0 0 0 0,-1 0 0 0 0,3 0 0 0 0,40 2-1461 0 0,-35-3 1069 0 0,-2 1-75 0 0,1 0-1 0 0,-1-1 1 0 0,0 0 0 0 0,0 0-1 0 0,0 0 1 0 0,0-1 0 0 0,0 0-1 0 0,-1-1 1 0 0,1 1 0 0 0,10-7 0 0 0,20-19-5769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02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8244 0 0,'0'0'14260'0'0,"19"-9"-13625"0"0,-11 5-554 0 0,4-2 68 0 0,1 0 0 0 0,1 0 0 0 0,-1 1 0 0 0,1 1 0 0 0,0 0 0 0 0,0 1 0 0 0,0 1 0 0 0,28-2 0 0 0,53 4 452 0 0,255 10-1411 0 0,-278-4-3180 0 0,-42-5-5666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03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68 324 3249 0 0,'0'0'19441'0'0,"-8"19"-19080"0"0,-4 12-212 0 0,1 1 0 0 0,1 0 1 0 0,1 1-1 0 0,2 0 1 0 0,-2 38-1 0 0,8-56-118 0 0,1 0-1 0 0,0 0 1 0 0,1-1 0 0 0,7 29 0 0 0,-7-40-30 0 0,0 1 0 0 0,0-1 1 0 0,0 0-1 0 0,0 1 1 0 0,1-1-1 0 0,0 0 1 0 0,0 0-1 0 0,0 0 0 0 0,0 0 1 0 0,0-1-1 0 0,0 1 1 0 0,1 0-1 0 0,-1-1 1 0 0,1 0-1 0 0,0 0 0 0 0,0 1 1 0 0,0-2-1 0 0,0 1 1 0 0,0 0-1 0 0,0 0 1 0 0,0-1-1 0 0,0 0 0 0 0,1 0 1 0 0,-1 0-1 0 0,1 0 1 0 0,4 0-1 0 0,1 0 12 0 0,0-1-1 0 0,-1 0 1 0 0,1-1-1 0 0,0 0 1 0 0,-1 0-1 0 0,1-1 1 0 0,0 0 0 0 0,-1-1-1 0 0,0 0 1 0 0,0 0-1 0 0,0-1 1 0 0,0 0-1 0 0,9-5 1 0 0,9-8 32 0 0,-1-1 1 0 0,31-28-1 0 0,-35 28 12 0 0,-2-1-1 0 0,1 0 0 0 0,-2-2 0 0 0,-1 0 1 0 0,-1-1-1 0 0,0-1 0 0 0,-2 0 1 0 0,-1-1-1 0 0,15-35 0 0 0,-27 55 59 0 0,0 0 0 0 0,0 0-1 0 0,0 0 1 0 0,-1 0 0 0 0,0 0-1 0 0,1 0 1 0 0,-1 0 0 0 0,-1-1 0 0 0,0-4-1 0 0,1 8-93 0 0,0 1 0 0 0,0 0 0 0 0,0-1 0 0 0,0 1 0 0 0,0-1 1 0 0,0 1-1 0 0,-1 0 0 0 0,1-1 0 0 0,0 1 0 0 0,0 0 0 0 0,0-1 0 0 0,-1 1 0 0 0,1-1 0 0 0,0 1 0 0 0,0 0 0 0 0,-1 0 0 0 0,1-1 0 0 0,0 1 0 0 0,-1 0 0 0 0,1-1 0 0 0,0 1 0 0 0,-1 0 0 0 0,1 0 0 0 0,0 0 0 0 0,-1-1 0 0 0,1 1 0 0 0,-1 0 0 0 0,1 0 0 0 0,0 0 0 0 0,-1 0 0 0 0,1 0 0 0 0,-1 0 0 0 0,-1 0 0 0 0,1 1 0 0 0,-1 0-1 0 0,1-1 1 0 0,0 1-1 0 0,-1 0 1 0 0,1 0 0 0 0,0 0-1 0 0,-1 0 1 0 0,1 0-1 0 0,0 0 1 0 0,0 1 0 0 0,0-1-1 0 0,0 0 1 0 0,-1 3-1 0 0,-3 3-21 0 0,0 2-1 0 0,1-1 1 0 0,0 1 0 0 0,0-1-1 0 0,1 1 1 0 0,0 0-1 0 0,0 0 1 0 0,1 1-1 0 0,-2 16 1 0 0,2 8-9 0 0,2 45 0 0 0,0-73 10 0 0,0 5-1 0 0,1 0-1 0 0,0 0 1 0 0,1-1 0 0 0,0 1 0 0 0,5 13-1 0 0,-6-20 3 0 0,0-1-1 0 0,0 0 1 0 0,1 0-1 0 0,-1 0 1 0 0,1 0-1 0 0,0 0 1 0 0,0 0-1 0 0,0 0 1 0 0,0 0-1 0 0,0-1 1 0 0,1 1-1 0 0,-1-1 1 0 0,1 0-1 0 0,0 0 1 0 0,0 0-1 0 0,0 0 1 0 0,0 0-1 0 0,0 0 0 0 0,0-1 1 0 0,6 3-1 0 0,3-2 35 0 0,1-1-1 0 0,-1 0 1 0 0,0 0-1 0 0,1-1 1 0 0,-1-1-1 0 0,0 0 1 0 0,1-1-1 0 0,-1 0 1 0 0,0-1-1 0 0,0 0 1 0 0,-1-1-1 0 0,1 0 1 0 0,-1-1-1 0 0,18-10 1 0 0,-3 0 255 0 0,-1-1-1 0 0,0-1 1 0 0,-1-1 0 0 0,41-40 0 0 0,-33 24-77 0 0,-2-1 1 0 0,-1-1-1 0 0,-2-2 0 0 0,-1 0 1 0 0,-3-2-1 0 0,-1-1 1 0 0,-1 0-1 0 0,28-88 1 0 0,-46 119-224 0 0,-1 1 0 0 0,0-1 0 0 0,0 0 0 0 0,-1 1 0 0 0,0-1 0 0 0,0 0 0 0 0,-2-10 0 0 0,1 19-18 0 0,0 0 0 0 0,-1 0 0 0 0,1 1 0 0 0,0-1 0 0 0,-1 0 0 0 0,1 0 0 0 0,-1 0 0 0 0,1 1 0 0 0,-1-1 0 0 0,1 0 1 0 0,-1 1-1 0 0,0-1 0 0 0,1 1 0 0 0,-1-1 0 0 0,0 0 0 0 0,0 1 0 0 0,1-1 0 0 0,-1 1 0 0 0,0 0 0 0 0,0-1 1 0 0,0 1-1 0 0,0 0 0 0 0,1-1 0 0 0,-1 1 0 0 0,0 0 0 0 0,0 0 0 0 0,0 0 0 0 0,0 0 0 0 0,0 0 0 0 0,0 0 1 0 0,0 0-1 0 0,1 0 0 0 0,-3 0 0 0 0,-31 8-1681 0 0,23-2 717 0 0,-1 1 1 0 0,1 1-1 0 0,1 0 0 0 0,0 1 0 0 0,0 0 1 0 0,-12 14-1 0 0,-16 13-6566 0 0,26-28 667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03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548 122 4770 0 0,'0'0'12990'0'0,"-6"-17"-11560"0"0,-2-3-800 0 0,-16-32-1 0 0,22 49-567 0 0,0 1-1 0 0,1 0 1 0 0,-1 0-1 0 0,0 0 1 0 0,-1 0 0 0 0,1 0-1 0 0,0 0 1 0 0,0 0-1 0 0,-1 1 1 0 0,1-1-1 0 0,-1 1 1 0 0,1 0-1 0 0,-1-1 1 0 0,0 1-1 0 0,0 1 1 0 0,1-1-1 0 0,-1 0 1 0 0,0 1-1 0 0,0-1 1 0 0,0 1-1 0 0,0 0 1 0 0,0 0-1 0 0,-4 0 1 0 0,-3 0 67 0 0,-5-2-7 0 0,-1 2 0 0 0,0-1 0 0 0,1 2-1 0 0,-1 0 1 0 0,0 1 0 0 0,-23 6-1 0 0,35-6-117 0 0,-1-1-1 0 0,1 1 1 0 0,0 0-1 0 0,0 0 1 0 0,0 0-1 0 0,0 0 1 0 0,0 1-1 0 0,1 0 1 0 0,-1-1-1 0 0,1 1 1 0 0,-1 1-1 0 0,1-1 1 0 0,0 0-1 0 0,1 1 1 0 0,-1 0-1 0 0,0-1 1 0 0,1 1-1 0 0,0 0 1 0 0,0 0-1 0 0,0 0 1 0 0,0 1-1 0 0,1-1 1 0 0,0 0-1 0 0,0 1 1 0 0,0-1-1 0 0,0 1 1 0 0,0 5-1 0 0,1 1-3 0 0,-1 1 0 0 0,2 0 0 0 0,-1-1 0 0 0,2 1 0 0 0,0-1 0 0 0,0 1 0 0 0,1-1 0 0 0,7 19 0 0 0,3 0 23 0 0,31 50-1 0 0,-31-58-8 0 0,-3-5-14 0 0,-1 0 1 0 0,-1 1-1 0 0,0 0 1 0 0,-1 0-1 0 0,-2 0 0 0 0,8 39 1 0 0,-11-45 64 0 0,-1 0 0 0 0,-1 0 0 0 0,0 0 0 0 0,-1 0 0 0 0,0 0 0 0 0,-1 0 0 0 0,0 0 0 0 0,-1 0 0 0 0,0 0 0 0 0,-1-1 0 0 0,0 1 0 0 0,-8 14 0 0 0,3-10 135 0 0,-1 0 0 0 0,0 0 0 0 0,-1-1 0 0 0,-1 0 0 0 0,-1-1 0 0 0,0 0 0 0 0,-23 19 0 0 0,30-28-155 0 0,0 0 0 0 0,-1-1-1 0 0,1 0 1 0 0,-1 0-1 0 0,0 0 1 0 0,1-1-1 0 0,-2 0 1 0 0,1 0-1 0 0,0-1 1 0 0,-1 0-1 0 0,1 0 1 0 0,-1 0-1 0 0,1-1 1 0 0,-1-1-1 0 0,0 1 1 0 0,1-1-1 0 0,-1 0 1 0 0,0-1 0 0 0,1 0-1 0 0,-1 0 1 0 0,-10-4-1 0 0,14 4-252 0 0,0-1 0 0 0,1 0-1 0 0,-1 1 1 0 0,1-1 0 0 0,0-1 0 0 0,-1 1-1 0 0,1 0 1 0 0,0-1 0 0 0,0 0 0 0 0,1 0-1 0 0,-1 0 1 0 0,1 0 0 0 0,-1 0 0 0 0,1 0-1 0 0,0-1 1 0 0,0 1 0 0 0,0-1 0 0 0,1 1-1 0 0,-1-1 1 0 0,1 0 0 0 0,-2-5 0 0 0,2 2-494 0 0,0 1 0 0 0,0-1 0 0 0,1 1 0 0 0,0-1 1 0 0,0 1-1 0 0,0-1 0 0 0,1 0 0 0 0,0 1 0 0 0,0 0 1 0 0,1-1-1 0 0,0 1 0 0 0,4-10 0 0 0,20-32-10500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04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4914 0 0,'0'0'16984'0'0,"-9"32"-16920"0"0,-10-2-64 0 0,2-2-704 0 0,-10-4-1585 0 0,4-7-1553 0 0,2-7-3473 0 0,2-8-497 0 0</inkml:trace>
  <inkml:trace contextRef="#ctx0" brushRef="#br0" timeOffset="1">122 382 13078 0 0,'0'0'5229'0'0,"1"19"-3852"0"0,-1 6-603 0 0,0 1 1 0 0,-2-1 0 0 0,-1 0 0 0 0,-7 32-1 0 0,-42 116-1406 0 0,60-204-12263 0 0,8-28 4404 0 0,5 6 7016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04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6963 0 0,'0'0'17067'0'0,"1"24"-16203"0"0,0-4-678 0 0,1 28 357 0 0,-5 61 1 0 0,-2-47-354 0 0,-2 0 0 0 0,-3-1 1 0 0,-3 0-1 0 0,-2 0 0 0 0,-24 59 1 0 0,41-141-136 0 0,6-22 20 0 0,69-196-116 0 0,-56 189 34 0 0,1 1-1 0 0,48-77 0 0 0,-63 116 6 0 0,0-1-1 0 0,1 2 1 0 0,0-1-1 0 0,0 1 1 0 0,15-12 0 0 0,-22 20 10 0 0,1-1 0 0 0,-1 1 0 0 0,1 0 0 0 0,-1 0-1 0 0,1 0 1 0 0,-1 0 0 0 0,1 0 0 0 0,0 0 0 0 0,0 0 0 0 0,-1 0 0 0 0,1 1 0 0 0,0-1 0 0 0,0 1 0 0 0,0-1 0 0 0,0 1 0 0 0,0 0 0 0 0,0 0 0 0 0,-1 0 0 0 0,1 0 0 0 0,0 0 0 0 0,0 0 0 0 0,0 0 0 0 0,0 1 0 0 0,0-1 0 0 0,0 1 0 0 0,0-1 0 0 0,-1 1 0 0 0,1 0 0 0 0,0 0 0 0 0,0 0 0 0 0,-1-1 0 0 0,1 2 0 0 0,-1-1 0 0 0,1 0 0 0 0,-1 0 0 0 0,1 0 0 0 0,-1 1 0 0 0,0-1 0 0 0,0 1 0 0 0,1-1-1 0 0,-1 1 1 0 0,0 0 0 0 0,0-1 0 0 0,1 3 0 0 0,3 9 108 0 0,1-1 1 0 0,-1 0-1 0 0,-1 1 0 0 0,0 0 0 0 0,-1 0 0 0 0,-1 1 0 0 0,2 22 0 0 0,-2 3 83 0 0,-5 54-1 0 0,-2-54-332 0 0,-2-1-1 0 0,-1 0 1 0 0,-2-1-1 0 0,-2 0 1 0 0,-2-1-1 0 0,-20 40 1 0 0,32-73-478 0 0,1 0 1 0 0,-1 0 0 0 0,1 0-1 0 0,-1 0 1 0 0,1 0 0 0 0,0 0 0 0 0,0 0-1 0 0,0 0 1 0 0,0 0 0 0 0,0 7 0 0 0,13-22-6114 0 0,-10 9 5863 0 0,22-24-8465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05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107 288 4834 0 0,'0'0'11944'0'0,"-9"-18"-11039"0"0,-28-57-33 0 0,36 73-797 0 0,0-1 1 0 0,0-1-1 0 0,0 1 0 0 0,1 0 0 0 0,-1 0 0 0 0,1 0 1 0 0,-1 0-1 0 0,1 0 0 0 0,0-1 0 0 0,0 1 0 0 0,0 0 1 0 0,1 0-1 0 0,-1 0 0 0 0,1 0 0 0 0,0-1 0 0 0,0 1 1 0 0,0 0-1 0 0,0 0 0 0 0,0 1 0 0 0,1-1 0 0 0,-1 0 1 0 0,1 0-1 0 0,0 1 0 0 0,0-1 0 0 0,0 1 0 0 0,0-1 1 0 0,0 1-1 0 0,1 0 0 0 0,4-4 0 0 0,1-2 188 0 0,1-2-17 0 0,0 1 1 0 0,1 0-1 0 0,1 0 1 0 0,-1 1-1 0 0,1 1 1 0 0,0-1-1 0 0,1 2 1 0 0,0 0-1 0 0,21-8 1 0 0,3 4 169 0 0,-27 10-383 0 0,-2 2 14 0 0,-4-3-45 0 0,0 1 0 0 0,0 0-1 0 0,0 0 1 0 0,0 0 0 0 0,0 0 0 0 0,0 0-1 0 0,-1 0 1 0 0,1 1 0 0 0,0-1 0 0 0,0 1 0 0 0,0 0-1 0 0,-1 0 1 0 0,1 0 0 0 0,0 0 0 0 0,-1 1-1 0 0,1-1 1 0 0,-1 1 0 0 0,1-1 0 0 0,-1 1 0 0 0,0 0-1 0 0,0 0 1 0 0,0 0 0 0 0,0 0 0 0 0,0 0-1 0 0,0 1 1 0 0,0-1 0 0 0,-1 1 0 0 0,1-1 0 0 0,-1 1-1 0 0,0-1 1 0 0,0 1 0 0 0,0 0 0 0 0,0-1 0 0 0,0 1-1 0 0,0 0 1 0 0,-1 0 0 0 0,1 0 0 0 0,-1 0-1 0 0,0 0 1 0 0,0 0 0 0 0,-1 3 0 0 0,1 6 4 0 0,0-1 0 0 0,-2 1 0 0 0,1-1 0 0 0,-1 1-1 0 0,-1-1 1 0 0,0 0 0 0 0,-1 0 0 0 0,0 0 0 0 0,-10 17 0 0 0,-6 8 0 0 0,-35 45-1 0 0,40-60-19 0 0,3-4-77 0 0,-1-1 1 0 0,0-1-1 0 0,-27 25 1 0 0,36-36 66 0 0,0-1-1 0 0,0 1 1 0 0,-1-1 0 0 0,1 0 0 0 0,-1 0 0 0 0,0-1-1 0 0,0 1 1 0 0,0-1 0 0 0,0 0 0 0 0,0 0 0 0 0,0-1 0 0 0,-1 1-1 0 0,1-1 1 0 0,0-1 0 0 0,-1 1 0 0 0,1-1 0 0 0,-1 1-1 0 0,1-2 1 0 0,-7 0 0 0 0,9 0 25 0 0,0 0-1 0 0,0-1 1 0 0,1 1 0 0 0,-1-1-1 0 0,0 1 1 0 0,1-1 0 0 0,0 0-1 0 0,-1 0 1 0 0,1 0 0 0 0,0-1-1 0 0,0 1 1 0 0,0-1 0 0 0,0 1-1 0 0,-1-4 1 0 0,2 5 7 0 0,0-1-1 0 0,0 1 1 0 0,0-1 0 0 0,0 1-1 0 0,0-1 1 0 0,0 0-1 0 0,1 0 1 0 0,-1 1 0 0 0,1-1-1 0 0,-1 0 1 0 0,1 0-1 0 0,0 0 1 0 0,0 1 0 0 0,-1-1-1 0 0,1 0 1 0 0,1 0 0 0 0,-1 0-1 0 0,0 0 1 0 0,0 0-1 0 0,1 1 1 0 0,-1-1 0 0 0,1 0-1 0 0,-1 0 1 0 0,1 1-1 0 0,1-3 1 0 0,0 2 7 0 0,-1 1-1 0 0,1 0 0 0 0,-1 0 1 0 0,1 0-1 0 0,0 0 0 0 0,0 0 1 0 0,-1 0-1 0 0,1 0 1 0 0,0 1-1 0 0,0-1 0 0 0,0 1 1 0 0,0-1-1 0 0,0 1 1 0 0,0 0-1 0 0,0 0 0 0 0,0-1 1 0 0,0 1-1 0 0,0 1 1 0 0,0-1-1 0 0,0 0 0 0 0,0 0 1 0 0,0 1-1 0 0,2 0 0 0 0,4 1 22 0 0,0 0-1 0 0,0 1 1 0 0,0 0 0 0 0,10 5-1 0 0,15 10 39 0 0,146 71 171 0 0,-155-80-250 0 0,1 0 0 0 0,1-2-1 0 0,-1 0 1 0 0,1-2 0 0 0,43 3 0 0 0,-30-6-2030 0 0,72-5 0 0 0,-62-6-3916 0 0,-3-5-5374 0 0,-29 7 9068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06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874 4 2673 0 0,'0'0'16744'0'0,"-22"-1"-15194"0"0,21 1-1532 0 0,-7-1 53 0 0,-1 0 0 0 0,1 1 0 0 0,-1 0-1 0 0,1 0 1 0 0,0 1 0 0 0,-1 0 0 0 0,1 0-1 0 0,0 1 1 0 0,-1 0 0 0 0,1 0 0 0 0,0 1 0 0 0,1 0-1 0 0,-1 1 1 0 0,0 0 0 0 0,1 0 0 0 0,0 0-1 0 0,0 1 1 0 0,0 0 0 0 0,1 1 0 0 0,-9 8 0 0 0,-37 45 419 0 0,3 3 0 0 0,2 2 1 0 0,4 1-1 0 0,-51 102 0 0 0,24-23-87 0 0,-95 251 221 0 0,40 13-455 0 0,95-241-168 0 0,28-145-58 0 0,1 1 0 0 0,0-1 0 0 0,2 1-1 0 0,1-1 1 0 0,6 31 0 0 0,-6-46-71 0 0,0 1-1 0 0,0-1 0 0 0,1 0 1 0 0,0 1-1 0 0,0-1 1 0 0,1 0-1 0 0,0-1 1 0 0,0 1-1 0 0,0-1 1 0 0,1 0-1 0 0,0 0 1 0 0,1 0-1 0 0,-1 0 1 0 0,1-1-1 0 0,0 0 0 0 0,0-1 1 0 0,0 1-1 0 0,1-1 1 0 0,0 0-1 0 0,0-1 1 0 0,0 1-1 0 0,0-1 1 0 0,0-1-1 0 0,15 4 1 0 0,-10-4-299 0 0,0 0 0 0 0,0-1 1 0 0,0 0-1 0 0,0-1 1 0 0,0-1-1 0 0,0 1 0 0 0,0-2 1 0 0,-1 0-1 0 0,1 0 0 0 0,0-1 1 0 0,-1-1-1 0 0,1 0 1 0 0,-1 0-1 0 0,0-1 0 0 0,15-10 1 0 0,5-7-1921 0 0,-2-1-1 0 0,-1-1 1 0 0,-1-2 0 0 0,0-1-1 0 0,40-55 1 0 0,-2-5 1189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06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204 177 3810 0 0,'0'0'16170'0'0,"-17"7"-15661"0"0,4-1-409 0 0,4-4-13 0 0,1 2 1 0 0,0-1-1 0 0,1 1 0 0 0,-1 0 0 0 0,0 0 0 0 0,1 1 0 0 0,0 0 0 0 0,0 1 0 0 0,1 0 1 0 0,0 0-1 0 0,0 0 0 0 0,-10 13 0 0 0,6-5 123 0 0,1 1 0 0 0,1 1 0 0 0,0-1 0 0 0,1 1 0 0 0,1 1 0 0 0,0-1-1 0 0,1 1 1 0 0,-4 25 0 0 0,8-36-195 0 0,0 0-1 0 0,1 0 0 0 0,0 1 0 0 0,0-1 0 0 0,0 0 0 0 0,0 0 1 0 0,1 0-1 0 0,0 0 0 0 0,1 0 0 0 0,-1 0 0 0 0,1 0 0 0 0,0 0 1 0 0,1 0-1 0 0,-1 0 0 0 0,1-1 0 0 0,0 0 0 0 0,1 1 1 0 0,-1-1-1 0 0,1 0 0 0 0,0-1 0 0 0,0 1 0 0 0,1-1 0 0 0,-1 1 1 0 0,1-1-1 0 0,0-1 0 0 0,0 1 0 0 0,7 3 0 0 0,-6-4-5 0 0,1-1-1 0 0,-1 1 1 0 0,1-1-1 0 0,0 0 0 0 0,0-1 1 0 0,0 0-1 0 0,0 0 1 0 0,0 0-1 0 0,0-1 1 0 0,0 0-1 0 0,0 0 0 0 0,1-1 1 0 0,-1 0-1 0 0,0 0 1 0 0,-1-1-1 0 0,1 0 1 0 0,0 0-1 0 0,0 0 0 0 0,-1-1 1 0 0,13-7-1 0 0,1-1 19 0 0,0-2-1 0 0,-1-1 1 0 0,0 0-1 0 0,33-33 1 0 0,-27 21-1 0 0,-1-2 0 0 0,0 0 1 0 0,24-42-1 0 0,-35 49 76 0 0,-1-1-1 0 0,0-1 1 0 0,-2 0 0 0 0,-1 0-1 0 0,11-43 1 0 0,-16 28 1352 0 0,-4 37-1118 0 0,-1 1-320 0 0,0 1 0 0 0,0-1 0 0 0,0 1-1 0 0,0-1 1 0 0,0 1 0 0 0,0-1 0 0 0,0 1 0 0 0,0-1 0 0 0,0 1 0 0 0,1 0 0 0 0,-1 0 0 0 0,0-1-1 0 0,0 1 1 0 0,0 0 0 0 0,1 0 0 0 0,-1 0 0 0 0,1 0 0 0 0,-1 0 0 0 0,0 0 0 0 0,1 0-1 0 0,-1 1 1 0 0,-10 27-86 0 0,10-26 87 0 0,-8 33-22 0 0,2 0-1 0 0,2 1 1 0 0,0-1 0 0 0,3 1-1 0 0,4 70 1 0 0,-2-98 5 0 0,1 0 0 0 0,0 0 0 0 0,0 0 0 0 0,1 0-1 0 0,0-1 1 0 0,0 1 0 0 0,1-1 0 0 0,0 1 0 0 0,1-1 0 0 0,0 0 0 0 0,0 0 0 0 0,8 10 0 0 0,-9-14 25 0 0,1 0 0 0 0,-1 0 1 0 0,1-1-1 0 0,0 0 1 0 0,0 0-1 0 0,0 0 0 0 0,1 0 1 0 0,-1-1-1 0 0,1 1 1 0 0,-1-1-1 0 0,1 0 0 0 0,0-1 1 0 0,0 1-1 0 0,0-1 1 0 0,0 0-1 0 0,0 0 0 0 0,0 0 1 0 0,0-1-1 0 0,0 0 1 0 0,0 0-1 0 0,0 0 1 0 0,0 0-1 0 0,8-3 0 0 0,1 0 129 0 0,0-1-1 0 0,-1-1 0 0 0,1 0 1 0 0,-1-1-1 0 0,0 0 1 0 0,-1-1-1 0 0,0 0 0 0 0,0-1 1 0 0,19-16-1 0 0,9-12 383 0 0,42-48 1 0 0,-57 56-299 0 0,0-1-1 0 0,-2 0 1 0 0,20-36 0 0 0,-37 55-213 0 0,0 0 1 0 0,-1 0-1 0 0,0-1 0 0 0,-1 0 1 0 0,0 0-1 0 0,0 0 0 0 0,-1 0 1 0 0,-1 0-1 0 0,0-1 0 0 0,0 1 1 0 0,-1-1-1 0 0,-1 0 0 0 0,0 1 1 0 0,-2-15-1 0 0,-10-5-1 0 0,-7 7-35 0 0,17 22-61 0 0,-1-1 0 0 0,1 1-1 0 0,-1 0 1 0 0,0-1 0 0 0,0 1-1 0 0,0 1 1 0 0,0-1 0 0 0,-1 0-1 0 0,1 1 1 0 0,0-1 0 0 0,-1 1-1 0 0,1 0 1 0 0,-1 0-1 0 0,1 1 1 0 0,-1-1 0 0 0,1 1-1 0 0,-1 0 1 0 0,0-1 0 0 0,1 2-1 0 0,-1-1 1 0 0,1 0 0 0 0,-1 1-1 0 0,1-1 1 0 0,-1 1 0 0 0,1 0-1 0 0,-1 0 1 0 0,1 1-1 0 0,-1-1 1 0 0,1 1 0 0 0,0 0-1 0 0,0-1 1 0 0,0 1 0 0 0,0 1-1 0 0,0-1 1 0 0,-4 4 0 0 0,1 0-619 0 0,0 0 1 0 0,0 0-1 0 0,1 1 1 0 0,-1-1-1 0 0,1 1 1 0 0,-5 11-1 0 0,6-12-658 0 0,1 1 0 0 0,0 0 0 0 0,0 0 0 0 0,1 0-1 0 0,0 0 1 0 0,-2 14 0 0 0,3 4-5667 0 0,1-4-668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07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586 158 8612 0 0,'0'0'3986'0'0,"0"-17"-2108"0"0,2-6-1285 0 0,-1 11-159 0 0,0 1 1 0 0,-1 0 0 0 0,0-1 0 0 0,-1 1 0 0 0,-2-12-1 0 0,3 21-231 0 0,0-1 0 0 0,-1 1 0 0 0,0 0 0 0 0,1 0 0 0 0,-1 0 0 0 0,0 1 0 0 0,0-1-1 0 0,0 0 1 0 0,0 0 0 0 0,0 0 0 0 0,-1 1 0 0 0,1-1 0 0 0,0 0 0 0 0,-1 1 0 0 0,1-1-1 0 0,-1 1 1 0 0,-3-2 0 0 0,4 2-161 0 0,0 1-1 0 0,0-1 1 0 0,0 1-1 0 0,0 0 1 0 0,0-1-1 0 0,0 1 1 0 0,0 0-1 0 0,0 0 1 0 0,0 0-1 0 0,0 0 1 0 0,0 0-1 0 0,0 0 1 0 0,0 0-1 0 0,0 0 1 0 0,-1 0-1 0 0,1 0 1 0 0,0 1-1 0 0,0-1 1 0 0,0 0-1 0 0,0 1 1 0 0,0-1-1 0 0,0 1 1 0 0,0-1-1 0 0,0 1 1 0 0,1-1-1 0 0,-1 1 1 0 0,0 0-1 0 0,0-1 1 0 0,0 1-1 0 0,0 0 1 0 0,1 0-1 0 0,-1 0 1 0 0,0 0-1 0 0,1 0 1 0 0,-1 0-1 0 0,1-1 1 0 0,-1 3-1 0 0,-13 20 25 0 0,2 1-1 0 0,1 1 0 0 0,1 0 0 0 0,-8 27 0 0 0,-20 109 494 0 0,26-101-361 0 0,-33 97 0 0 0,41-148-196 0 0,1-1 0 0 0,-1 0 0 0 0,-1 0 0 0 0,0-1 0 0 0,0 1 0 0 0,0-1 0 0 0,-1 0 0 0 0,0 0 0 0 0,0-1 0 0 0,-1 0 0 0 0,1 0 0 0 0,-1 0 0 0 0,-1-1 0 0 0,1 0 0 0 0,-1-1 1 0 0,0 1-1 0 0,0-1 0 0 0,0-1 0 0 0,-1 0 0 0 0,1 0 0 0 0,-1 0 0 0 0,0-1 0 0 0,0-1 0 0 0,-15 2 0 0 0,12-3-146 0 0,1 0 0 0 0,-1 0-1 0 0,1-1 1 0 0,-1 0 0 0 0,1-1 0 0 0,-14-4 0 0 0,21 4-165 0 0,-1 0-1 0 0,1 0 1 0 0,0 0 0 0 0,0 0-1 0 0,0-1 1 0 0,0 1 0 0 0,0-1-1 0 0,0 0 1 0 0,1 0 0 0 0,-1-1 0 0 0,1 1-1 0 0,0-1 1 0 0,0 1 0 0 0,0-1-1 0 0,0 0 1 0 0,1 0 0 0 0,-4-9-1 0 0,1-1-1593 0 0,0 0-1 0 0,1-1 0 0 0,1 0 0 0 0,0 0 0 0 0,1 0 0 0 0,1 0 0 0 0,1-26 0 0 0,0-16 514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07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8388 0 0,'0'0'9111'0'0,"6"-16"-7262"0"0,25-54-70 0 0,-29 65-1580 0 0,1 0 0 0 0,1 1 0 0 0,-1-1 0 0 0,1 1 0 0 0,-1 0 0 0 0,1 0 1 0 0,0 0-1 0 0,1 0 0 0 0,-1 1 0 0 0,1 0 0 0 0,-1 0 0 0 0,1 0 0 0 0,0 0 0 0 0,0 1 0 0 0,0 0 0 0 0,0 0 0 0 0,1 0 0 0 0,7-1 1 0 0,-1-1 24 0 0,29-8 362 0 0,1 2-1 0 0,84-9 1 0 0,91 7-91 0 0,-103 7-447 0 0,-80 2-100 0 0,-24 2-203 0 0,1-1-1 0 0,0 2 0 0 0,-1-1 1 0 0,1 1-1 0 0,0 1 0 0 0,-1 0 1 0 0,19 4-1 0 0,-29-5 103 0 0,1 0 0 0 0,0 1 1 0 0,-1-1-1 0 0,1 0 0 0 0,-1 0 1 0 0,1 0-1 0 0,0 1 0 0 0,-1-1 0 0 0,1 0 1 0 0,-1 1-1 0 0,1-1 0 0 0,0 1 0 0 0,-1-1 1 0 0,1 1-1 0 0,-1-1 0 0 0,0 1 0 0 0,1-1 1 0 0,-1 1-1 0 0,1-1 0 0 0,-1 1 1 0 0,0-1-1 0 0,1 1 0 0 0,-1 0 0 0 0,0-1 1 0 0,0 1-1 0 0,1-1 0 0 0,-1 1 0 0 0,0 0 1 0 0,0-1-1 0 0,0 1 0 0 0,0 1 0 0 0,0-1-283 0 0,-1 0-1 0 0,1 1 1 0 0,-1-1-1 0 0,0 0 1 0 0,0 0-1 0 0,1 1 1 0 0,-1-1-1 0 0,0 0 1 0 0,0 0-1 0 0,0 0 1 0 0,0 0-1 0 0,0 0 1 0 0,-2 1-1 0 0,-40 23-10379 0 0,7-9 7790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10:41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743 417 3298 0 0,'0'0'1955'0'0,"5"-19"1924"0"0,38-157 689 0 0,-38 159-3678 0 0,0 0-1 0 0,-2 0 1 0 0,0 0 0 0 0,0-1 0 0 0,-2 1 0 0 0,-1-31 0 0 0,0 45-761 0 0,-1 0 0 0 0,0-1 1 0 0,0 1-1 0 0,0 0 0 0 0,0 0 0 0 0,-1 0 0 0 0,1 0 0 0 0,-1 0 0 0 0,0 1 1 0 0,0-1-1 0 0,0 0 0 0 0,0 1 0 0 0,0-1 0 0 0,0 1 0 0 0,-1 0 0 0 0,1 0 1 0 0,-1 0-1 0 0,0 0 0 0 0,0 0 0 0 0,1 0 0 0 0,-1 1 0 0 0,0-1 0 0 0,0 1 1 0 0,-1 0-1 0 0,1 0 0 0 0,0 0 0 0 0,-6 0 0 0 0,-2-2-39 0 0,0 1-1 0 0,0 1 0 0 0,0 0 1 0 0,0 1-1 0 0,-1 0 1 0 0,-21 3-1 0 0,23 0-82 0 0,0 0 0 0 0,0 0 0 0 0,0 1 0 0 0,0 0 0 0 0,1 1 0 0 0,0 0 0 0 0,0 0 0 0 0,0 1 0 0 0,0 0 0 0 0,-11 12 1 0 0,1 0-3 0 0,1 1 1 0 0,0 1 0 0 0,-15 25 0 0 0,-1 6 24 0 0,3 1-1 0 0,3 1 1 0 0,-38 98-1 0 0,-41 182 118 0 0,55-135-93 0 0,9 1 1 0 0,9 1 0 0 0,9 3-1 0 0,8 0 1 0 0,13 280 0 0 0,8-405-25 0 0,18 92-1 0 0,-15-135 29 0 0,1-1-1 0 0,1 0 1 0 0,2 0-1 0 0,31 63 1 0 0,-38-89-44 0 0,0-1 0 0 0,1 0 1 0 0,0 0-1 0 0,0-1 1 0 0,1 1-1 0 0,-1-1 1 0 0,1 0-1 0 0,1 0 0 0 0,-1-1 1 0 0,1 0-1 0 0,11 6 1 0 0,-14-9-11 0 0,0 0 0 0 0,1 0 1 0 0,-1-1-1 0 0,0 1 0 0 0,1-1 1 0 0,-1 0-1 0 0,1 0 1 0 0,-1-1-1 0 0,1 0 0 0 0,-1 1 1 0 0,1-1-1 0 0,-1-1 0 0 0,1 1 1 0 0,-1-1-1 0 0,0 0 0 0 0,1 0 1 0 0,-1 0-1 0 0,1 0 0 0 0,-1-1 1 0 0,0 0-1 0 0,0 0 0 0 0,0 0 1 0 0,6-4-1 0 0,7-8 20 0 0,-1 0 0 0 0,0-2 0 0 0,-1 0 1 0 0,-1 0-1 0 0,23-34 0 0 0,-11 15 4 0 0,38-49-12 0 0,4 3-1 0 0,134-122 0 0 0,-124 139-15 0 0,-18 20-66 0 0,115-63 1 0 0,74-17-177 0 0,-52 27 124 0 0,-184 90 95 0 0,-4 3 11 0 0,0 0 1 0 0,0-1-1 0 0,0-1 0 0 0,0 1 1 0 0,-1-1-1 0 0,14-14 1 0 0,-21 19 15 0 0,-1 0-1 0 0,1 0 1 0 0,-1 0 0 0 0,1 0-1 0 0,-1 0 1 0 0,1 0 0 0 0,-1 0-1 0 0,0 0 1 0 0,0 0 0 0 0,1 0-1 0 0,-1 0 1 0 0,0 0 0 0 0,0 0-1 0 0,0 0 1 0 0,0 0-1 0 0,0 0 1 0 0,0 0 0 0 0,0 0-1 0 0,-1 0 1 0 0,1 0 0 0 0,0 0-1 0 0,-1 0 1 0 0,1 0 0 0 0,0 0-1 0 0,-1 0 1 0 0,1 0 0 0 0,-1 0-1 0 0,0 0 1 0 0,1 0 0 0 0,-1 0-1 0 0,0 0 1 0 0,1 1 0 0 0,-1-1-1 0 0,0 0 1 0 0,-1 0 0 0 0,-34-25 219 0 0,31 22-165 0 0,-20-10 170 0 0,0 2-1 0 0,-1 0 0 0 0,0 1 0 0 0,-1 2 0 0 0,-48-11 1 0 0,-143-11 652 0 0,137 24-489 0 0,0 3 1 0 0,-142 13-1 0 0,196-5-328 0 0,0 0 1 0 0,-37 13-1 0 0,54-14-62 0 0,1 1 1 0 0,-1-1 0 0 0,1 2-1 0 0,0-1 1 0 0,0 2-1 0 0,0-1 1 0 0,0 1-1 0 0,1 0 1 0 0,-10 11-1 0 0,17-16-25 0 0,-1 0-1 0 0,1 0 1 0 0,0 0-1 0 0,0 0 0 0 0,0 1 1 0 0,0-1-1 0 0,0 0 0 0 0,0 1 1 0 0,0-1-1 0 0,1 1 1 0 0,-1-1-1 0 0,0 1 0 0 0,1 0 1 0 0,-1-1-1 0 0,1 1 1 0 0,0 0-1 0 0,0-1 0 0 0,-1 1 1 0 0,1 0-1 0 0,0-1 1 0 0,0 1-1 0 0,0 0 0 0 0,1-1 1 0 0,-1 1-1 0 0,0 0 0 0 0,1-1 1 0 0,-1 1-1 0 0,1-1 1 0 0,-1 1-1 0 0,1-1 0 0 0,0 1 1 0 0,0-1-1 0 0,0 1 1 0 0,0-1-1 0 0,0 1 0 0 0,0-1 1 0 0,0 0-1 0 0,0 0 1 0 0,0 0-1 0 0,0 1 0 0 0,1-1 1 0 0,-1 0-1 0 0,1-1 0 0 0,-1 1 1 0 0,1 0-1 0 0,1 1 1 0 0,8 4-487 0 0,0-1 0 0 0,1 0 0 0 0,0 0 0 0 0,23 5 0 0 0,-10-5-705 0 0,1-1-1 0 0,-1-1 1 0 0,1-1-1 0 0,32-1 1 0 0,27-6-4550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08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12758 0 0,'0'0'2908'0'0,"21"-3"-1846"0"0,145-21 1168 0 0,206-16 2219 0 0,1 13-3832 0 0,-357 25-758 0 0,-13 2-48 0 0,1-1 0 0 0,-1 1 0 0 0,1-1 0 0 0,0 1 0 0 0,-1 0 0 0 0,1 0 0 0 0,-1 1-1 0 0,1-1 1 0 0,-1 1 0 0 0,1-1 0 0 0,-1 1 0 0 0,1 1 0 0 0,3 0 0 0 0,-7-1 100 0 0,1-1-1 0 0,-1 0 0 0 0,0 0 0 0 0,1 0 1 0 0,-1 0-1 0 0,0 0 0 0 0,0 0 1 0 0,1 1-1 0 0,-1-1 0 0 0,0 0 0 0 0,0 0 1 0 0,1 0-1 0 0,-1 1 0 0 0,0-1 1 0 0,0 0-1 0 0,1 0 0 0 0,-1 1 0 0 0,0-1 1 0 0,0 0-1 0 0,0 1 0 0 0,0-1 0 0 0,0 0 1 0 0,0 0-1 0 0,1 1 0 0 0,-1-1 1 0 0,0 0-1 0 0,0 1 0 0 0,0-1 0 0 0,0 0 1 0 0,0 1-1 0 0,0-1 0 0 0,0 0 1 0 0,0 1-1 0 0,0-1 0 0 0,0 0 0 0 0,0 0 1 0 0,-1 1-1 0 0,1-1 0 0 0,0 0 0 0 0,0 1 1 0 0,0-1-1 0 0,0 0 0 0 0,0 0 1 0 0,-1 1-1 0 0,1-1 0 0 0,0 0 0 0 0,0 0 1 0 0,0 1-1 0 0,-1-1 0 0 0,1 0 0 0 0,0 0 1 0 0,0 1-1 0 0,-1-1 0 0 0,1 0 1 0 0,0 0-1 0 0,0 0 0 0 0,-1 0 0 0 0,1 0 1 0 0,0 0-1 0 0,-1 1 0 0 0,1-1 1 0 0,0 0-1 0 0,-1 0 0 0 0,1 0 0 0 0,0 0 1 0 0,-1 0-1 0 0,1 0 0 0 0,0 0 0 0 0,-1 0 1 0 0,-22 2-3494 0 0,-53-2-5650 0 0,24 0 8198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08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1425 6227 0 0,'0'0'9055'0'0,"22"-17"-8306"0"0,2-4-497 0 0,10-7 430 0 0,67-43 1 0 0,-46 38 267 0 0,-29 18-418 0 0,0 2 1 0 0,31-11-1 0 0,-48 21-452 0 0,1 0 0 0 0,-1 0 0 0 0,1 1 0 0 0,0 0-1 0 0,0 1 1 0 0,0 0 0 0 0,0 1 0 0 0,1 0 0 0 0,17 2 0 0 0,-24-1-61 0 0,0 0 0 0 0,0 1 0 0 0,0 0 0 0 0,-1-1 0 0 0,1 1 0 0 0,0 0 0 0 0,-1 1 0 0 0,0-1 0 0 0,1 1 0 0 0,-1-1 0 0 0,0 1 0 0 0,0 0 0 0 0,-1 0 0 0 0,1 1 0 0 0,0-1 0 0 0,-1 0 0 0 0,0 1 0 0 0,0 0 0 0 0,0-1 0 0 0,0 1 0 0 0,-1 0 0 0 0,0 0 0 0 0,1 0 0 0 0,-1 0 0 0 0,0 5 0 0 0,2 7 98 0 0,0 0-1 0 0,-2 0 0 0 0,0 0 1 0 0,-1 0-1 0 0,-1 18 0 0 0,-1-22-86 0 0,-1 0 0 0 0,0 1-1 0 0,0-1 1 0 0,-2 0 0 0 0,1-1 0 0 0,-1 1-1 0 0,-1-1 1 0 0,0 0 0 0 0,-1 0 0 0 0,0-1-1 0 0,0 0 1 0 0,-1 0 0 0 0,-1 0 0 0 0,0-1-1 0 0,-15 12 1 0 0,-2 0-12 0 0,-1-1-1 0 0,-1-1 0 0 0,-1-1 1 0 0,-47 22-1 0 0,67-36-12 0 0,-1 0 0 0 0,1 0 0 0 0,-1-1 0 0 0,0 0 0 0 0,-17 3 0 0 0,24-6-3 0 0,1 1-1 0 0,0-1 1 0 0,0 0-1 0 0,-1 0 1 0 0,1-1-1 0 0,0 1 1 0 0,0 0 0 0 0,-1-1-1 0 0,1 1 1 0 0,0-1-1 0 0,0 0 1 0 0,0 0-1 0 0,0 0 1 0 0,0 0 0 0 0,0 0-1 0 0,0 0 1 0 0,0 0-1 0 0,0 0 1 0 0,1-1-1 0 0,-1 1 1 0 0,0-1-1 0 0,1 0 1 0 0,-1 1 0 0 0,1-1-1 0 0,0 0 1 0 0,-1 0-1 0 0,1 0 1 0 0,0 0-1 0 0,0 0 1 0 0,0 0 0 0 0,0-4-1 0 0,-2 0 8 0 0,1 0-1 0 0,1 0 1 0 0,-1 0 0 0 0,1-1-1 0 0,0 1 1 0 0,1 0-1 0 0,-1-1 1 0 0,1 1 0 0 0,1-1-1 0 0,-1 1 1 0 0,1-1 0 0 0,0 1-1 0 0,0 0 1 0 0,1-1-1 0 0,0 1 1 0 0,0 0 0 0 0,1 0-1 0 0,-1 0 1 0 0,7-9-1 0 0,-4 8 74 0 0,0 1 0 0 0,0 0 0 0 0,1 1 0 0 0,0-1-1 0 0,0 1 1 0 0,0 0 0 0 0,1 0 0 0 0,0 1-1 0 0,0 0 1 0 0,0 0 0 0 0,0 1 0 0 0,0-1-1 0 0,1 2 1 0 0,-1-1 0 0 0,15-2 0 0 0,-1 1 47 0 0,1 2 0 0 0,0 0 0 0 0,-1 1 0 0 0,1 1 0 0 0,36 5 0 0 0,108 29 172 0 0,-128-24-450 0 0,0-1-1 0 0,1-2 1 0 0,1-2-1 0 0,-1-1 1 0 0,48-2 0 0 0,-77-3-448 0 0,1 0 0 0 0,0-1 1 0 0,0-1-1 0 0,-1 0 1 0 0,1 0-1 0 0,-1-1 1 0 0,0 0-1 0 0,0-1 1 0 0,0 0-1 0 0,-1 0 1 0 0,1-1-1 0 0,-1 0 1 0 0,-1-1-1 0 0,11-10 0 0 0,24-31-6555 0 0</inkml:trace>
  <inkml:trace contextRef="#ctx0" brushRef="#br0" timeOffset="1">1417 0 7684 0 0,'0'0'12653'0'0,"10"20"-12106"0"0,26 57 946 0 0,-3 1 0 0 0,30 108 1 0 0,-46-108-852 0 0,-3 0 1 0 0,5 94 0 0 0,-17-121-472 0 0,-2 1 1 0 0,-3 0-1 0 0,-2-1 1 0 0,-15 74-1 0 0,-12-7-113 0 0,-5-1 1 0 0,-5-2-1 0 0,-5-2 0 0 0,-5-2 1 0 0,-4-3-1 0 0,-6-2 0 0 0,-92 123 1 0 0,60-115-190 0 0,1-16-408 0 0,70-76 94 0 0,0-2 1 0 0,-2 0-1 0 0,-32 20 0 0 0,42-32-420 0 0,0 0-1 0 0,0 0 0 0 0,-1-1 0 0 0,0-1 0 0 0,-1-1 0 0 0,1-1 1 0 0,-25 4-1 0 0,-49-3-7826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12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621 95 11381 0 0,'-3'-11'678'0'0,"-1"0"-1"0"0,-1 1 1 0 0,0 0 0 0 0,-12-20-1 0 0,-1 13 908 0 0,16 16-1481 0 0,-1 0 0 0 0,0 1 0 0 0,1-1 0 0 0,-1 0 0 0 0,0 1 0 0 0,1-1 0 0 0,-1 1 0 0 0,0 0 0 0 0,1 0 0 0 0,-1 0 0 0 0,0 0 0 0 0,0 0 0 0 0,1 1 0 0 0,-1-1-1 0 0,0 1 1 0 0,1 0 0 0 0,-1 0 0 0 0,0 0 0 0 0,1 0 0 0 0,-1 0 0 0 0,-2 2 0 0 0,-6 4-55 0 0,0 1-1 0 0,0 0 1 0 0,-10 10-1 0 0,16-15-2 0 0,-22 23 178 0 0,1 2 1 0 0,1 0-1 0 0,1 1 1 0 0,2 2-1 0 0,1 0 1 0 0,1 1 0 0 0,-28 64-1 0 0,6 8 476 0 0,-40 146 0 0 0,2 71-352 0 0,68-254-312 0 0,3 0 0 0 0,-1 126 0 0 0,10-180-34 0 0,1 0 0 0 0,0 0-1 0 0,1 0 1 0 0,0 0 0 0 0,1 0 0 0 0,1-1-1 0 0,0 1 1 0 0,8 16 0 0 0,-9-24-1 0 0,-1 0 0 0 0,1 0 0 0 0,1-1 0 0 0,-1 1 0 0 0,1-1-1 0 0,0 0 1 0 0,0 0 0 0 0,0 0 0 0 0,0-1 0 0 0,1 1 0 0 0,-1-1 0 0 0,1 0 0 0 0,0 0 0 0 0,0-1 0 0 0,0 1 0 0 0,0-1 0 0 0,0 0 0 0 0,1-1 0 0 0,-1 1 0 0 0,1-1-1 0 0,-1 0 1 0 0,7 0 0 0 0,-2-1 2 0 0,0 0 0 0 0,0-1 0 0 0,0 0 0 0 0,0 0 0 0 0,0-1 0 0 0,0-1 0 0 0,0 1 0 0 0,-1-2 0 0 0,1 1 0 0 0,-1-1 0 0 0,16-10 0 0 0,7-6 36 0 0,53-45 0 0 0,-52 39-14 0 0,69-56 18 0 0,177-128 18 0 0,-247 189-55 0 0,1 2-1 0 0,0 2 0 0 0,2 1 1 0 0,0 1-1 0 0,1 2 0 0 0,0 2 0 0 0,40-8 1 0 0,-66 18 2 0 0,8-2-14 0 0,0 0 0 0 0,0-2 1 0 0,23-8-1 0 0,-38 12 20 0 0,0 0-1 0 0,0 0 1 0 0,0-1 0 0 0,0 1-1 0 0,0-1 1 0 0,0 0 0 0 0,0 1-1 0 0,-1-1 1 0 0,1 0 0 0 0,-1-1 0 0 0,1 1-1 0 0,-1 0 1 0 0,0-1 0 0 0,0 1-1 0 0,0-1 1 0 0,0 0 0 0 0,0 0 0 0 0,-1 0-1 0 0,1 0 1 0 0,-1 0 0 0 0,0 0-1 0 0,0 0 1 0 0,0 0 0 0 0,0 0 0 0 0,0-7-1 0 0,-1 9 26 0 0,0 0 0 0 0,-1-1 0 0 0,1 1 0 0 0,0 0 0 0 0,-1 0 0 0 0,1-1 0 0 0,-1 1 0 0 0,1 0 0 0 0,-1 0 0 0 0,0 0 0 0 0,1 0 0 0 0,-1 0 0 0 0,0 0-1 0 0,0 0 1 0 0,0 0 0 0 0,0 0 0 0 0,0 0 0 0 0,0 1 0 0 0,0-1 0 0 0,0 0 0 0 0,0 1 0 0 0,0-1 0 0 0,0 1 0 0 0,-2-2 0 0 0,-35-9 350 0 0,28 8-324 0 0,-44-8 343 0 0,-2 2 1 0 0,-67-1 0 0 0,34 3 72 0 0,73 5-386 0 0,-47-4 171 0 0,-70 2 0 0 0,115 5-265 0 0,0 0 1 0 0,0 1-1 0 0,1 1 1 0 0,-1 0-1 0 0,1 1 1 0 0,0 1-1 0 0,0 1 1 0 0,-29 14-1 0 0,44-19-9 0 0,1 0-1 0 0,-1-1 1 0 0,1 1 0 0 0,-1 0-1 0 0,1 0 1 0 0,-1 0-1 0 0,1 0 1 0 0,-1 0-1 0 0,1 0 1 0 0,0 1-1 0 0,-1-1 1 0 0,1 0-1 0 0,0 1 1 0 0,0-1-1 0 0,0 0 1 0 0,0 1 0 0 0,0 0-1 0 0,1-1 1 0 0,-1 1-1 0 0,0-1 1 0 0,1 1-1 0 0,-1 0 1 0 0,1-1-1 0 0,-1 4 1 0 0,2-4-84 0 0,0 1 1 0 0,0 0-1 0 0,0 0 1 0 0,0-1-1 0 0,0 1 1 0 0,0-1-1 0 0,1 1 1 0 0,-1-1-1 0 0,0 1 1 0 0,1-1-1 0 0,-1 0 1 0 0,1 0-1 0 0,0 1 1 0 0,-1-1 0 0 0,1 0-1 0 0,0-1 1 0 0,0 1-1 0 0,-1 0 1 0 0,1 0-1 0 0,0-1 1 0 0,0 1-1 0 0,3-1 1 0 0,12 5-917 0 0,0-1 0 0 0,1-1 0 0 0,0-1 0 0 0,-1 0 0 0 0,1-2 0 0 0,35-2 0 0 0,-24-1-1930 0 0,0-2-1 0 0,-1-1 1 0 0,42-15 0 0 0,-2-5-2174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14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520 188 5042 0 0,'-5'-19'3511'0'0,"-17"-64"-1963"0"0,20 76-1295 0 0,0 1 1 0 0,0 0 0 0 0,0 1-1 0 0,-1-1 1 0 0,0 0-1 0 0,0 1 1 0 0,0 0 0 0 0,-1-1-1 0 0,0 1 1 0 0,0 1 0 0 0,-5-6-1 0 0,7 8-86 0 0,0 1-1 0 0,-1-1 0 0 0,1 1 0 0 0,-1-1 0 0 0,1 1 1 0 0,-1 0-1 0 0,0 0 0 0 0,1 0 0 0 0,-1 1 0 0 0,0-1 1 0 0,1 0-1 0 0,-1 1 0 0 0,0 0 0 0 0,0 0 0 0 0,0 0 1 0 0,0 0-1 0 0,1 0 0 0 0,-1 0 0 0 0,0 1 0 0 0,0 0 1 0 0,1-1-1 0 0,-1 1 0 0 0,-3 1 0 0 0,-2 2-8 0 0,0 0 0 0 0,0 0 0 0 0,0 1-1 0 0,1 0 1 0 0,0 0 0 0 0,0 1 0 0 0,0 0 0 0 0,1 0 0 0 0,-9 10-1 0 0,0 3 87 0 0,0 1 1 0 0,-16 28-1 0 0,6 0 178 0 0,2 0 0 0 0,1 2 0 0 0,-25 91 0 0 0,-21 167 755 0 0,45-167-901 0 0,5 2 1 0 0,1 212 0 0 0,17-333-261 0 0,2 0 1 0 0,0-1 0 0 0,1 1 0 0 0,1-1 0 0 0,1 1 0 0 0,1-1-1 0 0,12 28 1 0 0,-16-43-114 0 0,1 0-1 0 0,0 1 1 0 0,1-1-1 0 0,0-1 1 0 0,0 1-1 0 0,0-1 1 0 0,1 1-1 0 0,-1-1 1 0 0,1 0-1 0 0,0-1 1 0 0,1 1-1 0 0,-1-1 1 0 0,1 0-1 0 0,0 0 0 0 0,0-1 1 0 0,0 0-1 0 0,0 0 1 0 0,1 0-1 0 0,-1-1 1 0 0,1 0-1 0 0,0 0 1 0 0,-1-1-1 0 0,1 0 1 0 0,0 0-1 0 0,0 0 1 0 0,0-1-1 0 0,8 0 1 0 0,-5-2-411 0 0,1 0 1 0 0,0 0-1 0 0,0-1 1 0 0,-1 0-1 0 0,0-1 1 0 0,1 0 0 0 0,-2-1-1 0 0,1 0 1 0 0,0 0-1 0 0,-1-1 1 0 0,0-1-1 0 0,0 1 1 0 0,-1-1-1 0 0,0-1 1 0 0,10-11-1 0 0,10-13-2784 0 0,-2-1-1 0 0,36-58 0 0 0,-11 5 1692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15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4402 0 0,'0'0'14671'0'0,"-17"23"-14287"0"0,-57 78 240 0 0,66-88-478 0 0,1-1-1 0 0,1 1 0 0 0,0 0 0 0 0,1 0 1 0 0,0 0-1 0 0,1 1 0 0 0,1 0 1 0 0,0 0-1 0 0,0 0 0 0 0,2 0 1 0 0,-1 20-1 0 0,2-22-88 0 0,-2 9 21 0 0,1 1 0 0 0,1-1 0 0 0,1 0 0 0 0,1 0 0 0 0,6 27 0 0 0,-7-44-75 0 0,0 1 1 0 0,0-1-1 0 0,1 0 1 0 0,-1 0-1 0 0,1 1 1 0 0,0-1-1 0 0,0-1 1 0 0,0 1-1 0 0,1 0 1 0 0,-1 0-1 0 0,1-1 1 0 0,0 1-1 0 0,0-1 0 0 0,0 0 1 0 0,0 0-1 0 0,1 0 1 0 0,-1 0-1 0 0,1-1 1 0 0,0 1-1 0 0,0-1 1 0 0,-1 0-1 0 0,2 0 1 0 0,-1-1-1 0 0,0 1 1 0 0,0-1-1 0 0,0 0 1 0 0,1 0-1 0 0,-1 0 1 0 0,1 0-1 0 0,-1-1 0 0 0,8 0 1 0 0,-1-1 13 0 0,1-1 0 0 0,-1-1 1 0 0,0 1-1 0 0,0-2 0 0 0,0 0 0 0 0,0 0 0 0 0,0-1 1 0 0,-1 0-1 0 0,0 0 0 0 0,0-2 0 0 0,0 1 1 0 0,12-12-1 0 0,9-8 36 0 0,-2-2 1 0 0,31-37-1 0 0,-35 36 114 0 0,-2-1 0 0 0,32-57-1 0 0,-44 68 133 0 0,-1 0-1 0 0,-1-1 0 0 0,-1-1 0 0 0,-1 1 1 0 0,-1-1-1 0 0,4-25 0 0 0,-10 45-260 0 0,1 1 0 0 0,-1-1 0 0 0,0 1 0 0 0,0-1 0 0 0,0 1 0 0 0,0-1 0 0 0,0 1 0 0 0,1-1 0 0 0,-1 1 0 0 0,0-1 0 0 0,0 1 0 0 0,0-1 0 0 0,-1 1 0 0 0,1-1 0 0 0,0 1 0 0 0,0-1 0 0 0,0 1 0 0 0,0-1 0 0 0,0 1 0 0 0,-1-1 0 0 0,1 1 0 0 0,0-1 0 0 0,0 1 0 0 0,-1-1 0 0 0,1 1 0 0 0,-1-1 0 0 0,-9 8 221 0 0,-10 23-293 0 0,13-10 34 0 0,0 0 0 0 0,1 0 0 0 0,1 1 0 0 0,1 0 0 0 0,1 0 0 0 0,1 0 0 0 0,1 1 0 0 0,1-1 0 0 0,4 40 0 0 0,3-17 0 0 0,-6-38 5 0 0,0 0-1 0 0,1 0 1 0 0,0 0 0 0 0,0 0-1 0 0,1-1 1 0 0,-1 1-1 0 0,1-1 1 0 0,0 0-1 0 0,1 1 1 0 0,-1-1 0 0 0,1-1-1 0 0,0 1 1 0 0,1 0-1 0 0,-1-1 1 0 0,1 0 0 0 0,0 0-1 0 0,0-1 1 0 0,0 1-1 0 0,0-1 1 0 0,0 0-1 0 0,1 0 1 0 0,-1-1 0 0 0,1 1-1 0 0,0-1 1 0 0,0-1-1 0 0,0 1 1 0 0,0-1 0 0 0,0 0-1 0 0,0 0 1 0 0,0-1-1 0 0,1 0 1 0 0,-1 0-1 0 0,0 0 1 0 0,0-1 0 0 0,0 0-1 0 0,0 0 1 0 0,0 0-1 0 0,9-4 1 0 0,0-1 110 0 0,0 0-1 0 0,0-1 1 0 0,0 0 0 0 0,-1-1-1 0 0,-1-1 1 0 0,1 0 0 0 0,-1-1-1 0 0,17-17 1 0 0,-8 5 121 0 0,-1-1-1 0 0,-1-1 1 0 0,26-40-1 0 0,-37 51-189 0 0,-1 0 0 0 0,0-1 0 0 0,-1-1 0 0 0,-1 1 0 0 0,0-1 0 0 0,-1 0 0 0 0,-1 0 0 0 0,0-1 0 0 0,-1 1 0 0 0,-1-1 0 0 0,1-30 0 0 0,-2 45-56 0 0,-1 0 0 0 0,0 0-1 0 0,-1 0 1 0 0,1 0-1 0 0,0 0 1 0 0,0 0 0 0 0,0 0-1 0 0,0 0 1 0 0,-1 0-1 0 0,1 0 1 0 0,-1 0 0 0 0,1 0-1 0 0,0 0 1 0 0,-1 0-1 0 0,0 0 1 0 0,1 0 0 0 0,-1 1-1 0 0,1-1 1 0 0,-1 0-1 0 0,0 0 1 0 0,0 1 0 0 0,1-1-1 0 0,-1 0 1 0 0,0 1-1 0 0,0-1 1 0 0,0 1-1 0 0,0-1 1 0 0,0 1 0 0 0,0-1-1 0 0,1 1 1 0 0,-1 0-1 0 0,0 0 1 0 0,0-1 0 0 0,0 1-1 0 0,0 0 1 0 0,0 0-1 0 0,0 0 1 0 0,-1 0 0 0 0,1 0-1 0 0,0 0 1 0 0,0 0-1 0 0,0 0 1 0 0,0 1 0 0 0,0-1-1 0 0,1 0 1 0 0,-2 1-1 0 0,-2 0-226 0 0,-1 1 1 0 0,1-1-1 0 0,1 1 0 0 0,-1 0 0 0 0,0 0 0 0 0,0 0 0 0 0,1 0 0 0 0,-1 1 0 0 0,1 0 1 0 0,-3 3-1 0 0,-15 24-2861 0 0,20-29 2565 0 0,0 1 1 0 0,0-1-1 0 0,1 1 1 0 0,-1 0-1 0 0,0-1 1 0 0,1 1-1 0 0,-1 0 1 0 0,1 0-1 0 0,-1-1 1 0 0,1 1-1 0 0,0 0 1 0 0,0 0-1 0 0,0 0 1 0 0,0-1-1 0 0,0 1 1 0 0,0 0-1 0 0,1 2 1 0 0,17 0-12168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15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 6147 0 0,'0'0'13422'0'0,"5"9"-12582"0"0,41 76 1190 0 0,-16-34-872 0 0,28 70 0 0 0,-37-66-762 0 0,-2 1-1 0 0,-4 1 1 0 0,-1 0-1 0 0,8 88 0 0 0,-19-110-278 0 0,-1 0-1 0 0,-2 1 0 0 0,-2-1 0 0 0,-1 0 0 0 0,-2 0 1 0 0,-1 0-1 0 0,-2-1 0 0 0,-22 62 0 0 0,9-47-67 0 0,-3-1 0 0 0,-2 0 0 0 0,-1-2 0 0 0,-48 59 0 0 0,46-70-335 0 0,0-1 1 0 0,-2-2 0 0 0,-2-1-1 0 0,-1-1 1 0 0,-61 40 0 0 0,88-65-187 0 0,0 0 1 0 0,0-1-1 0 0,-1 0 1 0 0,0 0-1 0 0,1-1 1 0 0,-14 4 0 0 0,21-7 339 0 0,-1 0 0 0 0,1 0 0 0 0,-1 0 1 0 0,1 0-1 0 0,-1 0 0 0 0,1 0 0 0 0,-1 0 1 0 0,1 0-1 0 0,-1 0 0 0 0,1 0 1 0 0,-1 0-1 0 0,1 0 0 0 0,-1 0 0 0 0,1 0 1 0 0,-1 0-1 0 0,1-1 0 0 0,-1 1 0 0 0,1 0 1 0 0,0 0-1 0 0,-1-1 0 0 0,1 1 1 0 0,-1 0-1 0 0,1 0 0 0 0,0-1 0 0 0,-1 1 1 0 0,1 0-1 0 0,0-1 0 0 0,-1 1 1 0 0,1-1-1 0 0,0 1 0 0 0,-1 0 0 0 0,1-1 1 0 0,0 1-1 0 0,0-1 0 0 0,-1 0 0 0 0,1-22-5562 0 0,2 15 3647 0 0,0 1-1 0 0,0-1 1 0 0,1 1-1 0 0,4-9 1 0 0,11-11 558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16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7940 0 0,'0'0'15044'0'0,"18"-13"-14137"0"0,-2 1-697 0 0,-9 6-131 0 0,0 0 1 0 0,0 1-1 0 0,1 0 1 0 0,0 0 0 0 0,0 1-1 0 0,0-1 1 0 0,1 2-1 0 0,-1-1 1 0 0,1 1-1 0 0,0 1 1 0 0,0 0-1 0 0,0 0 1 0 0,15-1-1 0 0,101-3 140 0 0,180 16 0 0 0,-297-10-552 0 0,41 7-506 0 0,-48-6 543 0 0,1-1-1 0 0,0 0 1 0 0,0 1 0 0 0,0-1-1 0 0,-1 1 1 0 0,1 0 0 0 0,0-1-1 0 0,-1 1 1 0 0,1 0-1 0 0,0 0 1 0 0,-1 0 0 0 0,1 0-1 0 0,-1 0 1 0 0,1 1 0 0 0,-1-1-1 0 0,0 0 1 0 0,0 1-1 0 0,1-1 1 0 0,-1 1 0 0 0,1 2-1 0 0,-2-3-21 0 0,0 0-1 0 0,0 0 1 0 0,0-1-1 0 0,0 1 1 0 0,-1 0-1 0 0,1 0 1 0 0,0 0-1 0 0,0 0 1 0 0,-1 0-1 0 0,1 0 1 0 0,-1 0-1 0 0,1-1 1 0 0,-1 1-1 0 0,1 0 1 0 0,-1 0-1 0 0,1 0 1 0 0,-1-1-1 0 0,0 1 1 0 0,1 0-1 0 0,-1-1 1 0 0,0 1-1 0 0,0-1 1 0 0,1 1-1 0 0,-1-1 1 0 0,0 1-1 0 0,0-1 1 0 0,0 0-1 0 0,0 1 1 0 0,0-1-1 0 0,0 0 1 0 0,-1 1-1 0 0,0 0-104 0 0,-31 13-6610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17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15879 0 0,'0'0'8260'0'0,"157"-2"-7652"0"0,-81-5-159 0 0,8-1-257 0 0,7-5-128 0 0,6 0-64 0 0,-4 0-657 0 0,-10-2-2448 0 0,-13 0-3554 0 0,-18-4-7828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17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222 285 5651 0 0,'0'0'8454'0'0,"6"-21"-6963"0"0,-2 5-1180 0 0,1-10 339 0 0,2 1-1 0 0,1 1 1 0 0,1-1 0 0 0,14-26-1 0 0,-17 41-160 0 0,0-1 0 0 0,1 1-1 0 0,0 1 1 0 0,1-1-1 0 0,15-14 1 0 0,-21 21-436 0 0,1 1 1 0 0,-1 0-1 0 0,1 0 0 0 0,0 0 0 0 0,0 0 1 0 0,0 1-1 0 0,0-1 0 0 0,0 1 1 0 0,0 0-1 0 0,0 0 0 0 0,0 0 0 0 0,1 0 1 0 0,-1 1-1 0 0,0-1 0 0 0,1 1 0 0 0,-1 0 1 0 0,0 0-1 0 0,1 0 0 0 0,-1 0 1 0 0,0 0-1 0 0,1 1 0 0 0,-1 0 0 0 0,0-1 1 0 0,0 1-1 0 0,1 0 0 0 0,3 2 0 0 0,5 4-44 0 0,-1 0-1 0 0,1 1 0 0 0,-1 1 1 0 0,0-1-1 0 0,-1 2 0 0 0,0-1 1 0 0,0 1-1 0 0,8 12 0 0 0,0 2-3 0 0,-1 1-1 0 0,23 45 0 0 0,-35-61-2 0 0,0 0-1 0 0,-1 0 1 0 0,0 0-1 0 0,-1 1 0 0 0,0-1 1 0 0,-1 1-1 0 0,0 0 1 0 0,0 0-1 0 0,-1 0 0 0 0,0 0 1 0 0,-1 0-1 0 0,0 0 1 0 0,0 0-1 0 0,-1 0 0 0 0,-1 0 1 0 0,0 0-1 0 0,0-1 1 0 0,-1 1-1 0 0,0 0 0 0 0,-5 9 1 0 0,-7 7-5 0 0,-2-1 1 0 0,-1-1-1 0 0,0-1 1 0 0,-2 0-1 0 0,-40 35 0 0 0,9-15-14 0 0,-86 54-1 0 0,110-80-10 0 0,0-1-1 0 0,-42 18 1 0 0,23-20 20 0 0,42-14 8 0 0,0 1 0 0 0,0 0 0 0 0,1-1 0 0 0,-1 1-1 0 0,0-1 1 0 0,0 0 0 0 0,0-1 0 0 0,0 1 0 0 0,1-1 0 0 0,-1 1 0 0 0,0-1 0 0 0,1 0 0 0 0,-1-1 0 0 0,0 1 0 0 0,1-1 0 0 0,-1 1 0 0 0,1-1 0 0 0,0 0 0 0 0,0 0 0 0 0,0 0 0 0 0,-6-6-1 0 0,5 4 3 0 0,1-1-1 0 0,0 0 0 0 0,0 1 0 0 0,1-1 0 0 0,-1 0 0 0 0,1 0 1 0 0,0-1-1 0 0,0 1 0 0 0,1 0 0 0 0,-1-1 0 0 0,1 1 0 0 0,1-1 0 0 0,-1 1 1 0 0,1-8-1 0 0,0 9 11 0 0,0-1 0 0 0,1 1 0 0 0,-1 0-1 0 0,1 0 1 0 0,0 0 0 0 0,0 0 0 0 0,1 0 0 0 0,-1 0 0 0 0,1 0 0 0 0,0 0 0 0 0,0 1 0 0 0,0-1 0 0 0,1 1 0 0 0,-1-1 0 0 0,1 1-1 0 0,0 0 1 0 0,0 0 0 0 0,0 0 0 0 0,0 0 0 0 0,0 1 0 0 0,1-1 0 0 0,-1 1 0 0 0,1 0 0 0 0,0 0 0 0 0,-1 0 0 0 0,1 0 0 0 0,5-1-1 0 0,3-1 49 0 0,1 0-1 0 0,0 0 0 0 0,0 1 1 0 0,1 1-1 0 0,-1 0 0 0 0,1 1 1 0 0,19 0-1 0 0,3 5-20 0 0,-1 2 0 0 0,0 1 0 0 0,-1 2-1 0 0,0 1 1 0 0,39 17 0 0 0,-21-7-231 0 0,60 13-1 0 0,-90-28-633 0 0,0-2 0 0 0,0 0 0 0 0,30 1-1 0 0,-44-4 51 0 0,0-1 0 0 0,0 0 0 0 0,0 0 0 0 0,0 0 0 0 0,0-1 0 0 0,-1 0 0 0 0,1 0 0 0 0,0-1 0 0 0,-1 0 0 0 0,0-1 0 0 0,0 0 0 0 0,12-7 0 0 0,16-22-5701 0 0,-1-6 2576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17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0 5426 0 0,'0'0'17633'0'0,"-9"20"-17033"0"0,-4 6-403 0 0,-42 102 670 0 0,-76 275-600 0 0,129-398-388 0 0,0 5-3894 0 0,9-19 773 0 0,-4 4 3502 0 0,103-171-16166 0 0,-71 122 14884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10:41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702 3 11189 0 0,'0'0'1860'0'0,"-20"-1"138"0"0,9 1-1673 0 0,3-1-157 0 0,0 0 1 0 0,0 1 0 0 0,0 1-1 0 0,0-1 1 0 0,1 1-1 0 0,-1 0 1 0 0,0 1-1 0 0,1 0 1 0 0,-1 0 0 0 0,1 0-1 0 0,-1 1 1 0 0,1 0-1 0 0,0 1 1 0 0,0 0 0 0 0,0 0-1 0 0,-8 6 1 0 0,-12 16 261 0 0,1 1 0 0 0,1 1 0 0 0,1 2 0 0 0,2 0 1 0 0,1 1-1 0 0,-34 67 0 0 0,21-22 263 0 0,2 1 0 0 0,-22 90 0 0 0,-11 78-75 0 0,11 3 0 0 0,-31 356 0 0 0,76-505-575 0 0,7 187 0 0 0,6-248-42 0 0,1 1 0 0 0,2-1-1 0 0,12 38 1 0 0,-12-54-2 0 0,2 1-1 0 0,0-2 1 0 0,1 1-1 0 0,1-1 1 0 0,27 37-1 0 0,-30-47-92 0 0,1 0 1 0 0,1-1-1 0 0,0 0 0 0 0,0-1 1 0 0,1 0-1 0 0,0-1 0 0 0,0 0 0 0 0,1 0 1 0 0,0-2-1 0 0,0 1 0 0 0,1-1 0 0 0,0-1 1 0 0,0-1-1 0 0,0 1 0 0 0,1-2 0 0 0,-1 0 1 0 0,1-1-1 0 0,0 0 0 0 0,0-1 0 0 0,-1 0 1 0 0,1-2-1 0 0,20-1 0 0 0,-7-2-680 0 0,-1-1-1 0 0,0-1 0 0 0,0-2 1 0 0,0 0-1 0 0,-1-1 0 0 0,-1-2 1 0 0,1-1-1 0 0,-2 0 1 0 0,0-2-1 0 0,37-29 0 0 0,28-35-4894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18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681 340 3346 0 0,'0'0'17632'0'0,"-4"8"-17246"0"0,-79 191 1773 0 0,76-182-2087 0 0,-14 36 184 0 0,-14 31-31 0 0,-42 114-37 0 0,75-193-256 0 0,1 0-1 0 0,-1 1 0 0 0,2-1 0 0 0,-1 0 0 0 0,0 9 0 0 0,14-18-1999 0 0,-8 0 1562 0 0,1 0-1 0 0,-1-1 1 0 0,0 0-1 0 0,0 0 1 0 0,-1-1-1 0 0,0 1 1 0 0,0-1-1 0 0,0 0 1 0 0,0 0-1 0 0,-1 0 1 0 0,0 0-1 0 0,4-14 1 0 0,-1 2-1977 0 0,-1-1 0 0 0,-1 0 0 0 0,3-28-1 0 0,-2-8-1517 0 0</inkml:trace>
  <inkml:trace contextRef="#ctx0" brushRef="#br0" timeOffset="1">143 130 6819 0 0,'0'0'6582'0'0,"-19"-17"-3621"0"0,-11-8-2059 0 0,-15-13 164 0 0,-2-7 3647 0 0,47 45-4661 0 0,0 0 0 0 0,0 0 0 0 0,0 0 0 0 0,0 0 0 0 0,0 0 0 0 0,-1 0 1 0 0,1-1-1 0 0,0 1 0 0 0,0 0 0 0 0,0 0 0 0 0,0 0 0 0 0,0 0 1 0 0,0 0-1 0 0,0 0 0 0 0,0 0 0 0 0,0 0 0 0 0,0 0 0 0 0,0-1 1 0 0,0 1-1 0 0,0 0 0 0 0,0 0 0 0 0,0 0 0 0 0,0 0 0 0 0,0 0 0 0 0,0 0 1 0 0,0-1-1 0 0,0 1 0 0 0,0 0 0 0 0,0 0 0 0 0,0 0 0 0 0,0 0 1 0 0,0 0-1 0 0,0 0 0 0 0,0 0 0 0 0,0 0 0 0 0,0-1 0 0 0,0 1 0 0 0,0 0 1 0 0,0 0-1 0 0,0 0 0 0 0,0 0 0 0 0,0 0 0 0 0,1 0 0 0 0,-1 0 1 0 0,0 0-1 0 0,0 0 0 0 0,0 0 0 0 0,0-1 0 0 0,0 1 0 0 0,0 0 1 0 0,0 0-1 0 0,0 0 0 0 0,1 0 0 0 0,-1 0 0 0 0,0 0 0 0 0,0 0 0 0 0,0 0 1 0 0,0 0-1 0 0,0 0 0 0 0,0 0 0 0 0,0 0 0 0 0,1 0 0 0 0,-1 0 1 0 0,0 0-1 0 0,0 0 0 0 0,0 0 0 0 0,0 0 0 0 0,0 0 0 0 0,13 0-133 0 0,-10 0 368 0 0,187 15 185 0 0,-64-3-165 0 0,33-3-198 0 0,111 10 487 0 0,-210-12-1877 0 0,-1 3-1 0 0,85 25 0 0 0,-132-32 289 0 0,30 12-2054 0 0,-41-14 2300 0 0,1 0 0 0 0,0 0 0 0 0,-1 0 0 0 0,1 0-1 0 0,-1 0 1 0 0,1 0 0 0 0,-1 1 0 0 0,1-1-1 0 0,-1 1 1 0 0,3 2 0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18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89 14391 0 0,'0'0'17130'0'0,"0"-9"-16100"0"0,-1-26-814 0 0,1 34-216 0 0,0 0 0 0 0,0 0 0 0 0,1 0 0 0 0,-1 1 0 0 0,0-1 0 0 0,1 0 0 0 0,-1 0 0 0 0,0 1 0 0 0,1-1 0 0 0,-1 0 0 0 0,1 0 0 0 0,-1 1 0 0 0,1-1 0 0 0,-1 1 0 0 0,1-1 0 0 0,0 0 0 0 0,-1 1 0 0 0,1-1 0 0 0,0 1 0 0 0,-1 0 0 0 0,1-1 0 0 0,0 1 0 0 0,0-1 0 0 0,-1 1 0 0 0,1 0 0 0 0,0 0 0 0 0,0 0 0 0 0,0-1 0 0 0,-1 1 0 0 0,1 0 0 0 0,0 0 0 0 0,0 0 0 0 0,0 0 0 0 0,-1 0 0 0 0,1 0 0 0 0,0 0 0 0 0,0 1 0 0 0,0-1 0 0 0,0 0 0 0 0,-1 0 0 0 0,1 1 0 0 0,1-1 0 0 0,1 1 0 0 0,24 5 94 0 0,-24-5-538 0 0,1 0-1 0 0,-1 0 0 0 0,1 0 1 0 0,-1-1-1 0 0,1 1 0 0 0,-1-1 1 0 0,8 0-1 0 0,-10 0 211 0 0,-1 0 0 0 0,1 0 1 0 0,-1 0-1 0 0,0 0 0 0 0,1 0 0 0 0,-1 0 0 0 0,1-1 0 0 0,-1 1 0 0 0,0 0 1 0 0,1 0-1 0 0,-1 0 0 0 0,1-1 0 0 0,-1 1 0 0 0,0 0 0 0 0,1-1 0 0 0,-1 1 0 0 0,0 0 1 0 0,0-1-1 0 0,1 1 0 0 0,-1 0 0 0 0,0-1 0 0 0,0 1 0 0 0,1 0 0 0 0,-1-1 1 0 0,0 1-1 0 0,0-1 0 0 0,0 1 0 0 0,0-1 0 0 0,0 1 0 0 0,0 0 0 0 0,0-1 1 0 0,2-32-12448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20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623 393 2449 0 0,'0'0'9434'0'0,"6"-21"-7575"0"0,18-66 153 0 0,-22 80-1561 0 0,0 0 0 0 0,-1 0 0 0 0,0 0 0 0 0,-1 0 0 0 0,1 0 0 0 0,-1 0 0 0 0,0 0 0 0 0,-1 0 0 0 0,0 1 0 0 0,0-1 0 0 0,0 0 0 0 0,-1 0 0 0 0,0 0 0 0 0,-1 1 0 0 0,-5-13 0 0 0,4 13-239 0 0,0 1 0 0 0,-1-1-1 0 0,1 1 1 0 0,-1 0 0 0 0,0 0 0 0 0,0 1 0 0 0,0-1 0 0 0,-1 1 0 0 0,0 1 0 0 0,0-1 0 0 0,0 1 0 0 0,0 0 0 0 0,-10-4 0 0 0,0 3-157 0 0,1-1-1 0 0,-1 2 1 0 0,0 0 0 0 0,0 1 0 0 0,0 1 0 0 0,0 1 0 0 0,0 0-1 0 0,0 1 1 0 0,0 0 0 0 0,0 1 0 0 0,0 1 0 0 0,-16 5 0 0 0,12 0-61 0 0,0 0 1 0 0,0 2 0 0 0,1 0 0 0 0,0 1-1 0 0,1 1 1 0 0,0 0 0 0 0,1 2 0 0 0,0 0-1 0 0,1 1 1 0 0,1 0 0 0 0,0 1 0 0 0,1 1 0 0 0,1 1-1 0 0,1 0 1 0 0,0 0 0 0 0,2 1 0 0 0,0 0-1 0 0,1 1 1 0 0,0 0 0 0 0,2 1 0 0 0,1 0 0 0 0,0 0-1 0 0,2 0 1 0 0,-4 40 0 0 0,7-56 1 0 0,1 0 0 0 0,0 0 0 0 0,1-1 0 0 0,-1 1 0 0 0,1 0 0 0 0,0 0 0 0 0,0 0 1 0 0,0-1-1 0 0,0 1 0 0 0,1 0 0 0 0,0-1 0 0 0,0 0 0 0 0,5 8 0 0 0,-5-9-5 0 0,1 0-1 0 0,0-1 1 0 0,0 1-1 0 0,0 0 1 0 0,0-1 0 0 0,0 0-1 0 0,1 0 1 0 0,-1 0-1 0 0,1 0 1 0 0,0 0 0 0 0,-1-1-1 0 0,1 0 1 0 0,0 0-1 0 0,0 0 1 0 0,0 0 0 0 0,0 0-1 0 0,5 0 1 0 0,7-1 7 0 0,0 0 1 0 0,0-1-1 0 0,0-1 1 0 0,-1 0-1 0 0,1-1 0 0 0,0 0 1 0 0,-1-2-1 0 0,0 0 1 0 0,28-13-1 0 0,-4-1 35 0 0,-1-3 0 0 0,49-35-1 0 0,-52 30-4 0 0,-2-1-1 0 0,-1-2 0 0 0,-1-1 0 0 0,-2-2 0 0 0,-1 0 0 0 0,-2-2 1 0 0,-1-1-1 0 0,-2-2 0 0 0,-1 0 0 0 0,16-41 0 0 0,-35 74 33 0 0,-1 0 1 0 0,-1 1-1 0 0,1-1 0 0 0,-1 0 0 0 0,1 0 0 0 0,-1 0 0 0 0,-1 0 1 0 0,1 0-1 0 0,-1 0 0 0 0,1 0 0 0 0,-2 0 0 0 0,0-6 0 0 0,1 9-22 0 0,0 1 0 0 0,-1 0 0 0 0,1 0-1 0 0,-1-1 1 0 0,0 1 0 0 0,1 0 0 0 0,-1 0-1 0 0,0 0 1 0 0,0 0 0 0 0,1 0-1 0 0,-1 0 1 0 0,0 0 0 0 0,0 0 0 0 0,0 0-1 0 0,0 0 1 0 0,0 1 0 0 0,-1-1-1 0 0,-1-1 1 0 0,0 1-12 0 0,0 0 0 0 0,0 1 0 0 0,0-1 0 0 0,0 1 0 0 0,0-1 0 0 0,0 1 0 0 0,0 0 0 0 0,0 0 1 0 0,-1 0-1 0 0,1 1 0 0 0,-3 0 0 0 0,-1 1-27 0 0,0 1 1 0 0,0-1 0 0 0,0 2-1 0 0,0-1 1 0 0,0 1 0 0 0,1 0 0 0 0,0 0-1 0 0,-1 0 1 0 0,2 1 0 0 0,-1 0-1 0 0,1 1 1 0 0,-1-1 0 0 0,1 1-1 0 0,-6 10 1 0 0,-2 1-9 0 0,2 1 1 0 0,0 0-1 0 0,1 0 0 0 0,-8 23 1 0 0,13-28 1 0 0,1 0 1 0 0,0 1-1 0 0,0-1 1 0 0,2 1-1 0 0,0 0 1 0 0,0 0-1 0 0,1 0 0 0 0,3 27 1 0 0,-2-35 0 0 0,1 0-1 0 0,0 0 1 0 0,0 0 0 0 0,1-1 0 0 0,0 1 0 0 0,0 0-1 0 0,0-1 1 0 0,1 1 0 0 0,-1-1 0 0 0,1 0-1 0 0,1 0 1 0 0,-1 0 0 0 0,1 0 0 0 0,0-1 0 0 0,0 1-1 0 0,0-1 1 0 0,0 0 0 0 0,1 0 0 0 0,0-1-1 0 0,-1 1 1 0 0,2-1 0 0 0,-1 0 0 0 0,6 3 0 0 0,4-1-128 0 0,1 0 1 0 0,-1-1 0 0 0,1 0 0 0 0,0-2 0 0 0,-1 0 0 0 0,1 0 0 0 0,0-1 0 0 0,0-1 0 0 0,24-3 0 0 0,-20 0-552 0 0,-1 0 1 0 0,1-1 0 0 0,-1-1-1 0 0,-1-1 1 0 0,1-1 0 0 0,-1 0-1 0 0,24-14 1 0 0,-31 14-206 0 0,0 0 1 0 0,-1-1-1 0 0,-1 0 1 0 0,1 0-1 0 0,-1-1 1 0 0,0 0-1 0 0,9-14 1 0 0,-8 9-1338 0 0,-1-1 0 0 0,0 0 0 0 0,-1 0 0 0 0,10-30 0 0 0,0-11-4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20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14 315 3586 0 0,'0'0'6808'0'0,"-2"-21"-4343"0"0,-8-67-1139 0 0,9 81-1139 0 0,1 1 0 0 0,0 0 1 0 0,0 0-1 0 0,0 0 0 0 0,1 0 0 0 0,1-6 0 0 0,1 3 132 0 0,0 0 1 0 0,0 1-1 0 0,1-1 1 0 0,0 1-1 0 0,1 0 0 0 0,-1 0 1 0 0,1 1-1 0 0,1-1 0 0 0,0 1 1 0 0,0 0-1 0 0,0 1 1 0 0,1-1-1 0 0,0 1 0 0 0,0 1 1 0 0,0-1-1 0 0,1 1 0 0 0,0 0 1 0 0,0 1-1 0 0,0 0 0 0 0,0 0 1 0 0,1 1-1 0 0,12-3 1 0 0,-13 4-244 0 0,0 0 0 0 0,0 0 0 0 0,0 1 0 0 0,0 0 0 0 0,0 1 1 0 0,1 0-1 0 0,-1 0 0 0 0,0 1 0 0 0,0 0 0 0 0,0 0 0 0 0,1 1 1 0 0,-2 0-1 0 0,1 1 0 0 0,0 0 0 0 0,0 0 0 0 0,-1 0 0 0 0,1 1 1 0 0,-1 0-1 0 0,0 0 0 0 0,0 1 0 0 0,-1 0 0 0 0,1 0 0 0 0,-1 1 1 0 0,10 11-1 0 0,-12-11-73 0 0,0 0-1 0 0,0 1 1 0 0,0 0 0 0 0,-1-1 0 0 0,0 1 0 0 0,-1 0 0 0 0,1 0 0 0 0,-1 1-1 0 0,0-1 1 0 0,-1 0 0 0 0,0 1 0 0 0,0-1 0 0 0,-1 1 0 0 0,0-1 0 0 0,0 1-1 0 0,0 0 1 0 0,-1-1 0 0 0,0 0 0 0 0,-3 9 0 0 0,-1 2-2 0 0,-1 0-1 0 0,0 0 1 0 0,-2-1-1 0 0,0 0 1 0 0,0 0-1 0 0,-17 23 1 0 0,-2-5-100 0 0,-2-1 1 0 0,-38 37-1 0 0,53-52 78 0 0,14-19 18 0 0,0 1-1 0 0,0-1 0 0 0,-1 1 1 0 0,1-1-1 0 0,0 1 1 0 0,0-1-1 0 0,0 1 0 0 0,0-1 1 0 0,0 1-1 0 0,0 0 0 0 0,0-1 1 0 0,0 1-1 0 0,0-1 1 0 0,0 1-1 0 0,0-1 0 0 0,0 1 1 0 0,0-1-1 0 0,1 1 1 0 0,-1-1-1 0 0,0 1 0 0 0,1 0 1 0 0,1 1-17 0 0,0 0 1 0 0,0-1 0 0 0,0 1-1 0 0,0-1 1 0 0,1 0-1 0 0,-1 0 1 0 0,0 0 0 0 0,1 0-1 0 0,-1 0 1 0 0,1 0-1 0 0,-1-1 1 0 0,5 1 0 0 0,116 21-381 0 0,25 5-4806 0 0,-99-18-7 0 0,-15-7-6437 0 0,-27-2 10665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20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169 219 3330 0 0,'0'0'14329'0'0,"-18"5"-13118"0"0,-55 17-344 0 0,67-20-592 0 0,-1-1 1 0 0,1 1-1 0 0,0 0 0 0 0,0 0 0 0 0,0 1 0 0 0,1 0 1 0 0,-1 0-1 0 0,1 0 0 0 0,-1 0 0 0 0,1 1 1 0 0,-9 8-1 0 0,44-8 525 0 0,41-4-119 0 0,-19-3-217 0 0,208-32 1162 0 0,-32 3-651 0 0,905-48 210 0 0,-1113 80-1206 0 0,235-10 231 0 0,-225 6-295 0 0,0-1-1 0 0,0-1 1 0 0,-1-2-1 0 0,0-1 1 0 0,0-1 0 0 0,37-19-1 0 0,-64 28-190 0 0,0 0-1 0 0,0 0 1 0 0,0 0 0 0 0,0-1-1 0 0,0 1 1 0 0,0-1-1 0 0,0 1 1 0 0,0-1-1 0 0,-1 0 1 0 0,1 0-1 0 0,0 0 1 0 0,-1 0-1 0 0,3-4 1 0 0,-4 6 100 0 0,0-1 1 0 0,0 1-1 0 0,0-1 0 0 0,0 1 1 0 0,0-1-1 0 0,0 1 0 0 0,0-1 1 0 0,0 1-1 0 0,0-1 0 0 0,0 1 1 0 0,0-1-1 0 0,0 1 1 0 0,0-1-1 0 0,0 1 0 0 0,0 0 1 0 0,-1-1-1 0 0,1 1 0 0 0,0-1 1 0 0,0 1-1 0 0,0-1 0 0 0,-1 1 1 0 0,1-1-1 0 0,0 1 0 0 0,-1 0 1 0 0,1-1-1 0 0,-21-8-3600 0 0,-58 0-8721 0 0,27 7 9837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21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 7491 0 0,'0'0'11742'0'0,"-16"22"-11363"0"0,5-6-284 0 0,-18 26 582 0 0,-46 89-1 0 0,33-43 837 0 0,-29 94 0 0 0,59-144-1376 0 0,1 1 1 0 0,2 1-1 0 0,2 0 0 0 0,1 0 1 0 0,0 48-1 0 0,6-86-212 0 0,0 0 0 0 0,0 0 0 0 0,0 0-1 0 0,0 0 1 0 0,0 0 0 0 0,1 0 0 0 0,-1-1 0 0 0,0 1 0 0 0,1 0 0 0 0,0 0-1 0 0,-1 0 1 0 0,1 0 0 0 0,2 3 0 0 0,-2-5-29 0 0,0 0 0 0 0,0 1 1 0 0,0-1-1 0 0,0 1 0 0 0,0-1 0 0 0,0 0 1 0 0,0 0-1 0 0,0 0 0 0 0,0 1 1 0 0,0-1-1 0 0,0 0 0 0 0,0 0 0 0 0,0-1 1 0 0,0 1-1 0 0,0 0 0 0 0,0 0 0 0 0,0 0 1 0 0,0-1-1 0 0,0 1 0 0 0,0 0 0 0 0,0-1 1 0 0,0 1-1 0 0,0-1 0 0 0,0 1 0 0 0,0-1 1 0 0,-1 0-1 0 0,1 1 0 0 0,1-2 1 0 0,8-5-667 0 0,-1 0 1 0 0,0-1 0 0 0,-1 0 0 0 0,0 0 0 0 0,0-1 0 0 0,-1 0 0 0 0,10-15 0 0 0,42-79-6035 0 0,-46 79 4874 0 0,30-58-1987 0 0,0 1 3136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21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508 229 3041 0 0,'0'0'16141'0'0,"-4"19"-15786"0"0,2-9-277 0 0,-6 23 394 0 0,0 1 0 0 0,-18 42 0 0 0,-6-1 374 0 0,-1 1-490 0 0,3 1-1 0 0,-25 105 1 0 0,53-168-355 0 0,1-4-518 0 0,-8-65-15559 0 0,2 14 9932 0 0</inkml:trace>
  <inkml:trace contextRef="#ctx0" brushRef="#br0" timeOffset="1">1 132 2433 0 0,'0'0'20057'0'0,"3"-102"-18760"0"0,37 95-801 0 0,23-1-272 0 0,11 6-80 0 0,8 2-64 0 0,1 0-32 0 0,-3 0-48 0 0,-2 4-624 0 0,-10-4-1505 0 0,-15 0-1393 0 0,-11-4-767 0 0,-15-9-4323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22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1793 0 0,'0'0'13561'0'0,"9"-18"-12011"0"0,30-52 224 0 0,-39 69-1684 0 0,1-1 0 0 0,0 0 0 0 0,0 1 0 0 0,0-1 1 0 0,0 1-1 0 0,0-1 0 0 0,0 1 0 0 0,0-1 0 0 0,0 1 0 0 0,1 0 0 0 0,-1 0 0 0 0,1-1 1 0 0,-1 1-1 0 0,1 0 0 0 0,-1 0 0 0 0,1 1 0 0 0,-1-1 0 0 0,1 0 0 0 0,0 0 1 0 0,0 1-1 0 0,-1-1 0 0 0,1 1 0 0 0,0 0 0 0 0,0-1 0 0 0,0 1 0 0 0,-1 0 0 0 0,1 0 1 0 0,2 0-1 0 0,0 1-71 0 0,-1 0 1 0 0,1 1 0 0 0,-1-1 0 0 0,1 1-1 0 0,-1 0 1 0 0,0 0 0 0 0,0 0 0 0 0,0 0-1 0 0,3 3 1 0 0,-1-2 93 0 0,7 6-73 0 0,-1 0 0 0 0,0 1 0 0 0,0 0 0 0 0,-1 1 0 0 0,17 22-1 0 0,-24-29-33 0 0,-1 0-1 0 0,1 0 0 0 0,-1 0 0 0 0,0 0 1 0 0,0 0-1 0 0,-1 0 0 0 0,1 1 0 0 0,-1-1 1 0 0,0 1-1 0 0,0-1 0 0 0,-1 1 0 0 0,1-1 1 0 0,-1 1-1 0 0,0-1 0 0 0,0 1 0 0 0,0 0 1 0 0,-1-1-1 0 0,0 1 0 0 0,0-1 0 0 0,0 1 1 0 0,0-1-1 0 0,-1 0 0 0 0,-2 7 0 0 0,-6 4 26 0 0,1-1-1 0 0,-2-1 0 0 0,0 0 0 0 0,0-1 0 0 0,-1 0 0 0 0,-18 14 1 0 0,18-16-54 0 0,0 0 1 0 0,0 1 0 0 0,1 1 0 0 0,0 0 0 0 0,1 0 0 0 0,1 1 0 0 0,-12 20 0 0 0,20-31-99 0 0,0 1 0 0 0,0-1 0 0 0,0 0 0 0 0,0 1 0 0 0,0-1 0 0 0,0 1 0 0 0,1-1 0 0 0,-1 1 0 0 0,1-1 0 0 0,0 1 0 0 0,0 0 0 0 0,0-1 0 0 0,0 1 0 0 0,0-1 0 0 0,1 1 0 0 0,-1-1 0 0 0,1 1 0 0 0,-1-1 0 0 0,1 1 0 0 0,0-1 0 0 0,0 1 0 0 0,0-1 0 0 0,0 0 0 0 0,1 1 0 0 0,-1-1 0 0 0,1 0 0 0 0,-1 0 0 0 0,1 0 0 0 0,0 0 0 0 0,-1-1 0 0 0,1 1 0 0 0,0 0 0 0 0,0-1 0 0 0,1 1 0 0 0,-1-1 0 0 0,4 3 0 0 0,-1-2-748 0 0,1 1 0 0 0,-1-1 0 0 0,1 0 0 0 0,0-1 0 0 0,-1 1-1 0 0,12 0 1 0 0,-11-1-527 0 0,0-1 1 0 0,0 0-1 0 0,0 0 0 0 0,0 0 0 0 0,0-1 0 0 0,8-2 0 0 0,13-8-274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22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12422 0 0,'0'0'8494'0'0,"-9"22"-7685"0"0,-3 3-560 0 0,-4 11 295 0 0,-21 67-1 0 0,-7 81 609 0 0,40-159-1061 0 0,1 0 0 0 0,1 0-1 0 0,1 0 1 0 0,2 1 0 0 0,4 35 0 0 0,4-32-83 0 0,6-12 3 0 0,-12-16-9 0 0,-1 0 0 0 0,1 1 0 0 0,0-1 1 0 0,0-1-1 0 0,0 1 0 0 0,-1 0 0 0 0,1-1 1 0 0,0 1-1 0 0,0-1 0 0 0,0 0 0 0 0,0 0 0 0 0,0 0 1 0 0,0 0-1 0 0,0-1 0 0 0,0 1 0 0 0,0-1 1 0 0,-1 0-1 0 0,1 0 0 0 0,0 0 0 0 0,0 0 1 0 0,2-1-1 0 0,7-5 18 0 0,0 1 0 0 0,-1-2 1 0 0,14-10-1 0 0,-23 16-14 0 0,35-28 39 0 0,-1-2 0 0 0,-2-1 1 0 0,54-70-1 0 0,71-126 41 0 0,-148 207 130 0 0,-11 22-205 0 0,0 0 0 0 0,0 0 0 0 0,0 1-1 0 0,0-1 1 0 0,0 0 0 0 0,0 0 0 0 0,0 0 0 0 0,0 0-1 0 0,0 0 1 0 0,0 0 0 0 0,0 0 0 0 0,-1 0 0 0 0,1 0-1 0 0,0 0 1 0 0,0 0 0 0 0,0 0 0 0 0,0 0 0 0 0,0 0-1 0 0,0 0 1 0 0,0 0 0 0 0,0 0 0 0 0,0 0 0 0 0,-1 0-1 0 0,1 0 1 0 0,0 0 0 0 0,0 0 0 0 0,0 0 0 0 0,0 0 0 0 0,0 0-1 0 0,0 0 1 0 0,0 0 0 0 0,0 0 0 0 0,-1 0 0 0 0,1 0-1 0 0,0 0 1 0 0,0 0 0 0 0,0 0 0 0 0,0 0 0 0 0,0 0-1 0 0,0 0 1 0 0,0-1 0 0 0,0 1 0 0 0,0 0 0 0 0,0 0-1 0 0,0 0 1 0 0,0 0 0 0 0,0 0 0 0 0,0 0 0 0 0,-1 0-1 0 0,1 0 1 0 0,0 0 0 0 0,0 0 0 0 0,0-1 0 0 0,0 1 0 0 0,0 0-1 0 0,0 0 1 0 0,0 0 0 0 0,0 0 0 0 0,0 0 0 0 0,0 0-1 0 0,0-1 1 0 0,-29 32 338 0 0,19-16-343 0 0,0 0 1 0 0,1 0-1 0 0,1 1 1 0 0,0 0-1 0 0,1 1 1 0 0,1 0 0 0 0,-6 27-1 0 0,5-8 2 0 0,1-1 1 0 0,-2 66-1 0 0,8-95 4 0 0,0 0 0 0 0,0 0 0 0 0,0 0 0 0 0,1 0 0 0 0,0 0 1 0 0,0 0-1 0 0,1 0 0 0 0,-1-1 0 0 0,1 1 0 0 0,4 6 0 0 0,-5-9 2 0 0,1-1 0 0 0,0 1 1 0 0,0-1-1 0 0,0 1 0 0 0,0-1 0 0 0,1 0 0 0 0,-1 0 1 0 0,0 0-1 0 0,1 0 0 0 0,0 0 0 0 0,-1-1 0 0 0,1 1 1 0 0,0-1-1 0 0,0 0 0 0 0,0 1 0 0 0,0-2 1 0 0,0 1-1 0 0,0 0 0 0 0,0 0 0 0 0,0-1 0 0 0,5 1 1 0 0,2-1 112 0 0,1-1 0 0 0,-1 1 0 0 0,1-2 0 0 0,-1 1 0 0 0,1-2 0 0 0,-1 1 0 0 0,0-1 0 0 0,0-1 0 0 0,0 0 0 0 0,0 0 0 0 0,-1-1 0 0 0,0 0 0 0 0,0-1 0 0 0,0 0 0 0 0,0 0 0 0 0,8-9 0 0 0,15-14 307 0 0,-1-2 0 0 0,40-54 0 0 0,-58 69-328 0 0,-3 4-23 0 0,17-22 209 0 0,34-52 1 0 0,-56 77-292 0 0,1 0 1 0 0,-2 0 0 0 0,1 0-1 0 0,-1-1 1 0 0,-1 0 0 0 0,0 1-1 0 0,0-2 1 0 0,-1 1 0 0 0,0 0 0 0 0,-1 0-1 0 0,1-19 1 0 0,-3 28-126 0 0,1-1 1 0 0,-1 1-1 0 0,1 0 1 0 0,-1-1-1 0 0,0 1 1 0 0,0 0-1 0 0,0-1 1 0 0,0 1-1 0 0,0 0 1 0 0,0 0-1 0 0,0 0 1 0 0,0 0-1 0 0,0 0 1 0 0,0 0-1 0 0,-1 0 1 0 0,1 0-1 0 0,0 0 1 0 0,-1 0-1 0 0,1 1 1 0 0,-1-1-1 0 0,1 1 1 0 0,-1-1-1 0 0,1 1 1 0 0,-1-1-1 0 0,1 1 1 0 0,-1 0-1 0 0,1 0 1 0 0,-1 0-1 0 0,1 0 0 0 0,-1 0 1 0 0,-2 0-1 0 0,-53 4-6622 0 0,54-4 6008 0 0,-26 6-5270 0 0,-3 1-5440 0 0,23-7 10140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23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0 182 2913 0 0,'0'0'9487'0'0,"6"-16"-8315"0"0,-3 7-1102 0 0,2-5 492 0 0,0 0 0 0 0,0 0 0 0 0,1 1-1 0 0,1-1 1 0 0,1 1 0 0 0,-1 1 0 0 0,2 0 0 0 0,11-14 0 0 0,-18 24-498 0 0,0 0-1 0 0,0 0 1 0 0,1 0-1 0 0,-1 0 1 0 0,0 0-1 0 0,0 0 1 0 0,1 1-1 0 0,-1 0 1 0 0,1-1-1 0 0,0 1 1 0 0,-1 0-1 0 0,1 0 1 0 0,0 0-1 0 0,0 0 1 0 0,-1 1-1 0 0,1-1 1 0 0,0 1-1 0 0,0 0 1 0 0,0 0-1 0 0,5 0 1 0 0,-6 1-21 0 0,0-1 0 0 0,0 1 0 0 0,0 0 0 0 0,0 0 0 0 0,0 1 0 0 0,-1-1 1 0 0,1 0-1 0 0,0 0 0 0 0,0 1 0 0 0,-1-1 0 0 0,1 1 0 0 0,-1 0 0 0 0,3 3 1 0 0,0 1-2 0 0,0 1 0 0 0,0 0 0 0 0,-1 0 0 0 0,0 0 0 0 0,3 11 1 0 0,-3-7-39 0 0,0 0 1 0 0,-1 1-1 0 0,0-1 1 0 0,-1 0-1 0 0,0 0 1 0 0,-1 1-1 0 0,-1-1 1 0 0,1 0-1 0 0,-2 1 1 0 0,0-1-1 0 0,0 0 1 0 0,-1 0-1 0 0,0 0 1 0 0,-1-1-1 0 0,-7 16 1 0 0,2-9 3 0 0,0-1 0 0 0,-1 0 0 0 0,-1-1 0 0 0,-1-1 0 0 0,0 1 0 0 0,0-2 0 0 0,-2 0 0 0 0,-23 19 0 0 0,27-21-22 0 0,23-4 113 0 0,10-2 4 0 0,-1-1 0 0 0,1-1 0 0 0,-1 0 0 0 0,1-2-1 0 0,29-2 1 0 0,-23 1-803 0 0,-26 0 237 0 0,1 0-1 0 0,-1 0 0 0 0,0-1 1 0 0,1 1-1 0 0,-1-1 0 0 0,0 0 1 0 0,1 0-1 0 0,5-2 0 0 0,-5 1-610 0 0,-1 0 1 0 0,0-1-1 0 0,0 1 0 0 0,1-1 0 0 0,-1 0 1 0 0,-1 0-1 0 0,4-3 0 0 0,16-21-7135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10:42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264 126 19721 0 0,'0'0'275'0'0,"-17"9"-59"0"0,8-4-189 0 0,0-1-3 0 0,0 1 0 0 0,0 0-1 0 0,1 1 1 0 0,-1 0 0 0 0,1 0 0 0 0,1 1-1 0 0,-1 0 1 0 0,1 0 0 0 0,0 1 0 0 0,1-1 0 0 0,-1 2-1 0 0,-5 10 1 0 0,-10 22 219 0 0,3 1 0 0 0,1 1 0 0 0,2 0 0 0 0,1 2 0 0 0,3-1 0 0 0,2 2 0 0 0,2-1 0 0 0,1 1 0 0 0,3 0 0 0 0,4 93 0 0 0,1-118-201 0 0,2 0 0 0 0,0-1 0 0 0,1 1 0 0 0,1-1 0 0 0,1 0 0 0 0,1-1 0 0 0,1 1-1 0 0,14 25 1 0 0,-17-36-49 0 0,0 0 1 0 0,1 0-1 0 0,0-1 0 0 0,1 0 0 0 0,0-1 0 0 0,0 1 0 0 0,0-1 0 0 0,1-1 0 0 0,0 1 0 0 0,0-1 0 0 0,1-1 0 0 0,0 1 0 0 0,0-2 0 0 0,0 1 0 0 0,1-1 1 0 0,-1-1-1 0 0,1 1 0 0 0,18 2 0 0 0,-12-4-57 0 0,0-1 0 0 0,0-1 0 0 0,0-1 1 0 0,0 0-1 0 0,-1-1 0 0 0,1 0 0 0 0,0-1 0 0 0,-1-1 1 0 0,0-1-1 0 0,0 0 0 0 0,0-1 0 0 0,-1-1 0 0 0,18-10 1 0 0,6-6 49 0 0,0-2 1 0 0,-2-2-1 0 0,47-44 1 0 0,-28 18 18 0 0,-2-1 1 0 0,77-105 0 0 0,-99 115-6 0 0,-2-1 0 0 0,-3-2-1 0 0,-1 0 1 0 0,30-83 0 0 0,-50 115 34 0 0,0 0 1 0 0,-1-1 0 0 0,0 0-1 0 0,-2 0 1 0 0,0 0 0 0 0,0-1-1 0 0,-2-28 1 0 0,0 44 8 0 0,0 0 0 0 0,0 0 0 0 0,0 0 0 0 0,0 0 0 0 0,0 0 0 0 0,0-1 0 0 0,-1 1 0 0 0,1 0 0 0 0,0 0 0 0 0,-1 0 0 0 0,1 0 0 0 0,0 0 0 0 0,-1 0 0 0 0,1 0 0 0 0,-1 0-1 0 0,0 0 1 0 0,1 0 0 0 0,-1 0 0 0 0,0 0 0 0 0,0 0 0 0 0,1 1 0 0 0,-1-1 0 0 0,0 0 0 0 0,0 0 0 0 0,0 1 0 0 0,0-1 0 0 0,0 1 0 0 0,0-1 0 0 0,0 1 0 0 0,0-1 0 0 0,0 1 0 0 0,0-1 0 0 0,-2 1 0 0 0,2 0-8 0 0,-1 0 1 0 0,0 1 0 0 0,1-1-1 0 0,-1 0 1 0 0,1 1 0 0 0,-1-1-1 0 0,1 1 1 0 0,-1 0 0 0 0,1-1-1 0 0,0 1 1 0 0,-1 0 0 0 0,1 0-1 0 0,0 0 1 0 0,-1 0 0 0 0,1 0-1 0 0,0 0 1 0 0,0 1 0 0 0,0-1-1 0 0,0 0 1 0 0,0 0 0 0 0,0 1-1 0 0,-1 1 1 0 0,-9 20-21 0 0,0 1 0 0 0,2-1 1 0 0,0 1-1 0 0,2 1 0 0 0,1 0 0 0 0,1 0 0 0 0,0 0 0 0 0,0 28 0 0 0,4 18 9 0 0,1-40-14 0 0,0 0 0 0 0,3 0 0 0 0,0 0 0 0 0,2-1 0 0 0,15 51 0 0 0,-18-72 1 0 0,1-1 0 0 0,1 0 0 0 0,0 0 1 0 0,0 0-1 0 0,0 0 0 0 0,1-1 1 0 0,0 0-1 0 0,0 0 0 0 0,1 0 0 0 0,0 0 1 0 0,0-1-1 0 0,0 0 0 0 0,1 0 1 0 0,0-1-1 0 0,0 0 0 0 0,1 0 0 0 0,-1-1 1 0 0,1 0-1 0 0,0 0 0 0 0,0-1 1 0 0,0 0-1 0 0,1 0 0 0 0,-1-1 0 0 0,16 3 1 0 0,-7-4 126 0 0,0 0 0 0 0,1-2 1 0 0,-1 0-1 0 0,0 0 0 0 0,0-2 0 0 0,0 0 1 0 0,0-1-1 0 0,0-1 0 0 0,20-9 1 0 0,7-4 369 0 0,-2-2 0 0 0,48-31 1 0 0,-34 15-304 0 0,-2-2 0 0 0,-1-3 0 0 0,48-48 0 0 0,-65 53 21 0 0,-1-2 0 0 0,-2-1 0 0 0,-1-2 0 0 0,37-65 0 0 0,-60 91-171 0 0,-1-1 0 0 0,-1 0 0 0 0,0 0 0 0 0,-1-1 0 0 0,-1 0 0 0 0,0 0 0 0 0,-2-1-1 0 0,4-34 1 0 0,-7 46-56 0 0,0 1 0 0 0,0 0-1 0 0,0 0 1 0 0,-1-1 0 0 0,0 1-1 0 0,0 0 1 0 0,0 0 0 0 0,0 0-1 0 0,-1 0 1 0 0,0 0-1 0 0,0 0 1 0 0,0 0 0 0 0,-1 1-1 0 0,0-1 1 0 0,0 1 0 0 0,0-1-1 0 0,0 1 1 0 0,-1 0 0 0 0,1 0-1 0 0,-1 1 1 0 0,0-1-1 0 0,0 1 1 0 0,-1 0 0 0 0,1 0-1 0 0,0 0 1 0 0,-1 1 0 0 0,0-1-1 0 0,0 1 1 0 0,0 0 0 0 0,0 1-1 0 0,0-1 1 0 0,0 1 0 0 0,-9-1-1 0 0,1 0-149 0 0,0 0-1 0 0,0 2 1 0 0,0 0 0 0 0,0 0-1 0 0,0 1 1 0 0,0 0-1 0 0,1 1 1 0 0,-1 1 0 0 0,0 0-1 0 0,1 1 1 0 0,0 0-1 0 0,-21 11 1 0 0,25-11-221 0 0,1 0 0 0 0,0 0 0 0 0,-1 1 1 0 0,2 0-1 0 0,-1 0 0 0 0,1 1 0 0 0,-1 0 0 0 0,2 0 0 0 0,-1 0 0 0 0,1 1 0 0 0,0 0 0 0 0,0 0 0 0 0,0 0 1 0 0,1 0-1 0 0,0 1 0 0 0,1 0 0 0 0,0 0 0 0 0,0 0 0 0 0,1 0 0 0 0,-3 12 0 0 0,4-10-1083 0 0,0-1 0 0 0,1 1-1 0 0,0 0 1 0 0,0-1 0 0 0,3 19-1 0 0,10 0-5606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24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445 261 2337 0 0,'0'0'5152'0'0,"12"-21"-2826"0"0,35-70-648 0 0,-41 81-984 0 0,-1 0 1 0 0,0 0-1 0 0,-1-1 0 0 0,0 0 0 0 0,-1 0 0 0 0,0 0 1 0 0,-1 0-1 0 0,0 0 0 0 0,0-15 0 0 0,-2 25-596 0 0,0 0 1 0 0,0 0-1 0 0,0 0 0 0 0,-1 0 1 0 0,1-1-1 0 0,0 1 0 0 0,-1 0 1 0 0,1 0-1 0 0,-1 0 0 0 0,1 0 1 0 0,-1 0-1 0 0,0 0 1 0 0,1 0-1 0 0,-1 0 0 0 0,0 0 1 0 0,0 0-1 0 0,1 0 0 0 0,-1 1 1 0 0,0-1-1 0 0,0 0 0 0 0,0 0 1 0 0,0 1-1 0 0,0-1 0 0 0,0 1 1 0 0,0-1-1 0 0,0 1 0 0 0,-1-1 1 0 0,1 1-1 0 0,0 0 0 0 0,0-1 1 0 0,0 1-1 0 0,0 0 0 0 0,-1 0 1 0 0,1 0-1 0 0,-2 0 0 0 0,-50 1 307 0 0,46 0-287 0 0,-9 1-76 0 0,0 1-1 0 0,0 1 1 0 0,0 1-1 0 0,1 0 1 0 0,-1 1-1 0 0,1 0 1 0 0,1 1-1 0 0,-1 1 1 0 0,-13 9-1 0 0,18-10-37 0 0,0 0 1 0 0,1 1-1 0 0,-1 0 0 0 0,1 0 0 0 0,1 1 0 0 0,0 0 1 0 0,0 0-1 0 0,1 1 0 0 0,0 0 0 0 0,0 0 0 0 0,1 1 1 0 0,-8 20-1 0 0,12-25-10 0 0,0 1 0 0 0,1 0 0 0 0,0 0 1 0 0,0-1-1 0 0,0 1 0 0 0,1 0 0 0 0,0 0 0 0 0,1 0 1 0 0,-1 0-1 0 0,1 0 0 0 0,0-1 0 0 0,1 1 1 0 0,0 0-1 0 0,0-1 0 0 0,0 1 0 0 0,1-1 0 0 0,0 0 1 0 0,0 0-1 0 0,1 0 0 0 0,0 0 0 0 0,8 9 0 0 0,7 6-9 0 0,1-1 1 0 0,1 0-1 0 0,1-2 0 0 0,25 17 0 0 0,6 6 41 0 0,-40-31-19 0 0,2 2-10 0 0,-1 0 0 0 0,0 1 1 0 0,16 19-1 0 0,-27-27 10 0 0,0-1 0 0 0,0 0 1 0 0,0 1-1 0 0,-1-1 0 0 0,1 1 1 0 0,-1 0-1 0 0,0 0 0 0 0,-1 0 1 0 0,1 0-1 0 0,-1 0 0 0 0,0 0 0 0 0,0 1 1 0 0,-1-1-1 0 0,1 0 0 0 0,-1 1 1 0 0,-1 7-1 0 0,-7 10 102 0 0,1-12-18 0 0,0 0-1 0 0,-1 0 0 0 0,-1-1 0 0 0,0 0 1 0 0,0-1-1 0 0,-1 0 0 0 0,0 0 1 0 0,0-1-1 0 0,-1-1 0 0 0,0 1 0 0 0,-15 6 1 0 0,1-2-35 0 0,-1 0 1 0 0,0-2-1 0 0,-1 0 1 0 0,-34 6-1 0 0,44-12-16 0 0,1-1 0 0 0,-1 0-1 0 0,1-1 1 0 0,-1-1 0 0 0,-30-2-1 0 0,44 0-142 0 0,1 1 0 0 0,-1 0 0 0 0,0-1 0 0 0,0 1 0 0 0,0-1 0 0 0,0 0 0 0 0,0 0 0 0 0,0 0 0 0 0,1 0-1 0 0,-1-1 1 0 0,0 1 0 0 0,1-1 0 0 0,0 0 0 0 0,-1 1 0 0 0,1-1 0 0 0,0 0 0 0 0,0 0 0 0 0,0-1 0 0 0,0 1 0 0 0,0 0-1 0 0,0-1 1 0 0,0 1 0 0 0,1-1 0 0 0,0 1 0 0 0,-1-1 0 0 0,1 0 0 0 0,0 0 0 0 0,0 1 0 0 0,0-1 0 0 0,1 0 0 0 0,-1 0-1 0 0,1 0 1 0 0,0 0 0 0 0,-1 0 0 0 0,1 0 0 0 0,1 0 0 0 0,-1 0 0 0 0,0 0 0 0 0,1 0 0 0 0,0-3 0 0 0,2-7-1244 0 0,1 0 0 0 0,0 1 0 0 0,1 0 0 0 0,0 0 0 0 0,1 0 0 0 0,0 0 0 0 0,12-16 0 0 0,30-44-7972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25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2 13718 0 0,'0'0'10912'0'0,"-3"-1"-10835"0"0,2 1-74 0 0,1 0-1 0 0,-1 0 0 0 0,1 0 1 0 0,-1 0-1 0 0,1 0 0 0 0,-1 0 1 0 0,1 0-1 0 0,-1 0 1 0 0,1 0-1 0 0,-1 0 0 0 0,1 0 1 0 0,-1 0-1 0 0,1 0 0 0 0,-1 0 1 0 0,1 1-1 0 0,-1-1 0 0 0,1 0 1 0 0,-1 0-1 0 0,1 1 0 0 0,-1-1 1 0 0,1 0-1 0 0,0 1 1 0 0,-1-1-1 0 0,1 0 0 0 0,0 1 1 0 0,-1-1-1 0 0,1 1 0 0 0,-8 18-228 0 0,1 41-1652 0 0,1-9-2580 0 0,1-36 1860 0 0,-1 0 0 0 0,-1 0 0 0 0,-11 19 0 0 0,-10 22-3089 0 0,25-48 5590 0 0,1-1 0 0 0,0 1 0 0 0,0-1 1 0 0,0 1-1 0 0,1 0 0 0 0,0 12 0 0 0,1-11 361 0 0,0-1-1 0 0,1 1 1 0 0,0-1-1 0 0,1 1 1 0 0,-1-1-1 0 0,5 12 1 0 0,17 26 7415 0 0,-21-43-7402 0 0,-1 1-1 0 0,1-1 0 0 0,0 1 1 0 0,-1 0-1 0 0,0-1 0 0 0,0 1 1 0 0,0 0-1 0 0,0 0 1 0 0,-1 0-1 0 0,1 0 0 0 0,-1 0 1 0 0,0 0-1 0 0,0 0 0 0 0,-1 0 1 0 0,1-1-1 0 0,-1 1 0 0 0,0 0 1 0 0,0 0-1 0 0,0 0 0 0 0,-3 7 1 0 0,-3 1 189 0 0,0 0-1 0 0,-1 0 1 0 0,-1 0 0 0 0,-14 15 0 0 0,-15 23-272 0 0,57-85-8896 0 0,5-8 1874 0 0,6-5 3453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25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6051 0 0,'0'0'15642'0'0,"-7"24"-14733"0"0,-4 9-566 0 0,1 0 80 0 0,0 0 0 0 0,-6 48 0 0 0,-1 91 1023 0 0,13-112-1347 0 0,-2 0 1 0 0,-3 0-1 0 0,-20 69 0 0 0,18-100-133 0 0,11-29 32 0 0,0 0 0 0 0,0 0 1 0 0,0 0-1 0 0,0 0 0 0 0,0 0 0 0 0,0 0 0 0 0,0-1 1 0 0,0 1-1 0 0,0 0 0 0 0,0 0 0 0 0,0 0 0 0 0,0 0 0 0 0,0 0 1 0 0,0 0-1 0 0,0-1 0 0 0,0 1 0 0 0,0 0 0 0 0,-1 0 1 0 0,1 0-1 0 0,0 0 0 0 0,0 0 0 0 0,0 0 0 0 0,0 0 1 0 0,0 0-1 0 0,0-1 0 0 0,0 1 0 0 0,0 0 0 0 0,0 0 1 0 0,0 0-1 0 0,-1 0 0 0 0,1 0 0 0 0,0 0 0 0 0,0 0 1 0 0,0 0-1 0 0,0 0 0 0 0,0 0 0 0 0,0 0 0 0 0,-1 0 1 0 0,1 0-1 0 0,0 0 0 0 0,0 0 0 0 0,0 0 0 0 0,0 0 1 0 0,0 0-1 0 0,0 0 0 0 0,0 0 0 0 0,-1 0 0 0 0,1 0 1 0 0,0 0-1 0 0,0 0 0 0 0,0 0 0 0 0,0 0 0 0 0,0 0 1 0 0,0 0-1 0 0,-1 0 0 0 0,1 0 0 0 0,0 0 0 0 0,0 0 1 0 0,0 0-1 0 0,0 0 0 0 0,0 1 0 0 0,0-11-23 0 0,0 1-1 0 0,1-1 1 0 0,3-16-1 0 0,10-27-65 0 0,3 0 0 0 0,2 1-1 0 0,2 0 1 0 0,2 2 0 0 0,2 1-1 0 0,3 1 1 0 0,2 1 0 0 0,47-58-1 0 0,-73 100 125 0 0,1-1 0 0 0,0 1 0 0 0,0 0-1 0 0,0 0 1 0 0,1 0 0 0 0,0 1 0 0 0,0 0-1 0 0,10-5 1 0 0,-14 8-22 0 0,0 0 0 0 0,-1 0 0 0 0,1 1 0 0 0,0-1 0 0 0,0 1 0 0 0,0 0 0 0 0,0 0 0 0 0,0-1 0 0 0,0 1 0 0 0,0 1 0 0 0,0-1-1 0 0,0 0 1 0 0,0 0 0 0 0,0 1 0 0 0,0-1 0 0 0,0 1 0 0 0,0-1 0 0 0,0 1 0 0 0,0 0 0 0 0,0 0 0 0 0,0 0 0 0 0,-1 0 0 0 0,1 0 0 0 0,0 0 0 0 0,-1 1 0 0 0,1-1 0 0 0,-1 0-1 0 0,0 1 1 0 0,1-1 0 0 0,-1 1 0 0 0,0 0 0 0 0,0-1 0 0 0,0 1 0 0 0,1 3 0 0 0,13 24 102 0 0,-2 0-1 0 0,0 2 1 0 0,-3-1-1 0 0,11 46 1 0 0,-15-48-86 0 0,-1 0 0 0 0,-1 0 0 0 0,-2 1 0 0 0,0-1 0 0 0,-2 0 0 0 0,-2 1 0 0 0,-6 42 0 0 0,1-34-47 0 0,-2-1-1 0 0,-1-1 1 0 0,-2 0-1 0 0,-1 0 1 0 0,-22 40-1 0 0,20-53-982 0 0,15-22 935 0 0,0 0 0 0 0,0 0 0 0 0,0 0 0 0 0,0 0 0 0 0,0 0 0 0 0,0 1 1 0 0,-1-1-1 0 0,1 0 0 0 0,0 0 0 0 0,0 0 0 0 0,0 0 0 0 0,0 0 0 0 0,-1 0 0 0 0,1 0 1 0 0,0 0-1 0 0,0 0 0 0 0,0 0 0 0 0,0 0 0 0 0,-1 0 0 0 0,1 0 0 0 0,0 0 1 0 0,0 0-1 0 0,0 0 0 0 0,-1 0 0 0 0,1 0 0 0 0,0 0 0 0 0,0 0 0 0 0,0 0 1 0 0,0 0-1 0 0,0 0 0 0 0,-1-1 0 0 0,1 1 0 0 0,0 0 0 0 0,0 0 0 0 0,0 0 1 0 0,0 0-1 0 0,0 0 0 0 0,-1 0 0 0 0,1 0 0 0 0,0-1 0 0 0,0 1 0 0 0,0 0 1 0 0,0 0-1 0 0,0 0 0 0 0,0 0 0 0 0,0-1 0 0 0,0 1 0 0 0,0 0 0 0 0,0 0 0 0 0,0 0 1 0 0,0 0-1 0 0,0-1 0 0 0,0 1 0 0 0,0 0 0 0 0,0 0 0 0 0,-1-7-1230 0 0,1 1-1 0 0,0-1 1 0 0,0 1-1 0 0,0-1 1 0 0,2-7-1 0 0,12-38-7059 0 0,10-10 3182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25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13798 0 0,'0'0'4720'0'0,"8"-18"-3690"0"0,31-58 69 0 0,-37 73-1037 0 0,-1 1 1 0 0,1 0-1 0 0,-1-1 0 0 0,1 1 1 0 0,0 0-1 0 0,0 0 1 0 0,0 0-1 0 0,1 0 0 0 0,-1 1 1 0 0,0-1-1 0 0,1 0 0 0 0,-1 1 1 0 0,1 0-1 0 0,-1 0 1 0 0,1-1-1 0 0,0 2 0 0 0,-1-1 1 0 0,1 0-1 0 0,0 0 1 0 0,0 1-1 0 0,0 0 0 0 0,-1-1 1 0 0,6 1-1 0 0,1 0 63 0 0,1-1-30 0 0,1 0 0 0 0,-1 1 0 0 0,1 0 0 0 0,-1 1 0 0 0,0 0 0 0 0,1 1 0 0 0,-1 0 0 0 0,18 6 0 0 0,-24-6-89 0 0,0 0-1 0 0,1 0 0 0 0,-2 0 0 0 0,1 1 0 0 0,0-1 0 0 0,0 1 0 0 0,-1 0 0 0 0,0 0 0 0 0,1 0 0 0 0,-1 1 0 0 0,0-1 0 0 0,-1 1 0 0 0,1-1 0 0 0,0 1 0 0 0,-1 0 0 0 0,0 0 0 0 0,0 0 0 0 0,0 0 0 0 0,-1 1 0 0 0,1-1 0 0 0,-1 0 0 0 0,0 1 0 0 0,0 5 0 0 0,0-2-3 0 0,0 0 0 0 0,-1 0 0 0 0,0 0 0 0 0,-1 1 0 0 0,1-1 0 0 0,-2 0 0 0 0,-1 9 0 0 0,-15 25 12 0 0,1-14-5 0 0,-24 31 0 0 0,24-37-44 0 0,2 0 1 0 0,-19 36-1 0 0,33-57 4 0 0,0 0 0 0 0,0 0 1 0 0,1 1-1 0 0,-1-1 0 0 0,0 0 0 0 0,1 1 0 0 0,-1-1 0 0 0,1 1 0 0 0,0-1 0 0 0,-1 1 0 0 0,1-1 0 0 0,0 1 1 0 0,0-1-1 0 0,0 1 0 0 0,0-1 0 0 0,0 1 0 0 0,0-1 0 0 0,0 1 0 0 0,0-1 0 0 0,1 1 0 0 0,-1-1 0 0 0,1 0 1 0 0,-1 1-1 0 0,1-1 0 0 0,-1 1 0 0 0,1-1 0 0 0,0 0 0 0 0,0 0 0 0 0,-1 1 0 0 0,1-1 0 0 0,0 0 0 0 0,0 0 0 0 0,0 0 1 0 0,1 0-1 0 0,-1 0 0 0 0,0 0 0 0 0,0 0 0 0 0,0 0 0 0 0,1-1 0 0 0,-1 1 0 0 0,0 0 0 0 0,1-1 0 0 0,-1 1 1 0 0,1-1-1 0 0,2 1 0 0 0,5 1-449 0 0,1 0 0 0 0,-1-1 0 0 0,1-1 0 0 0,-1 1 0 0 0,1-2 0 0 0,9 0 0 0 0,2-2-1456 0 0,0-1-1 0 0,0-1 0 0 0,-1 0 0 0 0,25-11 0 0 0,27-13-6275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26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596 0 6371 0 0,'0'0'11963'0'0,"-16"24"-11139"0"0,2-4-641 0 0,-99 160 1254 0 0,-146 336 2043 0 0,215-409-3295 0 0,5 1 0 0 0,5 2 0 0 0,-21 115 0 0 0,53-212-197 0 0,-16 109-5 0 0,17-109-94 0 0,1 1-1 0 0,0-1 1 0 0,1 1 0 0 0,0-1-1 0 0,1 0 1 0 0,6 25 0 0 0,-6-34-45 0 0,-1 0 1 0 0,1 0 0 0 0,0 0 0 0 0,0-1-1 0 0,0 1 1 0 0,0 0 0 0 0,1-1 0 0 0,-1 1-1 0 0,1-1 1 0 0,0 0 0 0 0,0 0 0 0 0,0 0-1 0 0,0 0 1 0 0,1-1 0 0 0,-1 1 0 0 0,1-1-1 0 0,0 0 1 0 0,-1 0 0 0 0,1 0 0 0 0,0-1-1 0 0,0 1 1 0 0,0-1 0 0 0,0 0-1 0 0,1 0 1 0 0,-1 0 0 0 0,0-1 0 0 0,0 1-1 0 0,1-1 1 0 0,-1 0 0 0 0,0 0 0 0 0,0-1-1 0 0,9-1 1 0 0,1-1-902 0 0,-1 0-1 0 0,1-1 1 0 0,-1 0-1 0 0,0-1 1 0 0,0 0-1 0 0,-1-1 0 0 0,0-1 1 0 0,21-14-1 0 0,30-33-5950 0 0,1-8 4772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26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184 113 14391 0 0,'0'0'8179'0'0,"-16"3"-7426"0"0,4-1-631 0 0,7-2-81 0 0,1 0 1 0 0,-1 1-1 0 0,0-1 1 0 0,0 1-1 0 0,0 0 1 0 0,0 1-1 0 0,1-1 1 0 0,-1 1-1 0 0,1 0 1 0 0,-1 0-1 0 0,1 0 1 0 0,0 1-1 0 0,-1 0 1 0 0,1 0-1 0 0,1 0 1 0 0,-1 0-1 0 0,0 0 1 0 0,1 1-1 0 0,0-1 1 0 0,-1 1-1 0 0,-2 6 1 0 0,-4 11 105 0 0,1-1 1 0 0,1 2 0 0 0,1-1-1 0 0,1 1 1 0 0,1 0-1 0 0,-3 30 1 0 0,3 5-79 0 0,3 73 0 0 0,2-125-67 0 0,0 0-1 0 0,1 0 1 0 0,-1-1 0 0 0,1 1 0 0 0,0 0-1 0 0,0-1 1 0 0,0 1 0 0 0,1-1 0 0 0,-1 0-1 0 0,1 1 1 0 0,0-1 0 0 0,0 0 0 0 0,1 0-1 0 0,-1 0 1 0 0,1 0 0 0 0,5 5 0 0 0,-5-6-1 0 0,0-1 1 0 0,1 0 0 0 0,-1 0 0 0 0,1 0 0 0 0,0 0 0 0 0,0 0 0 0 0,0-1 0 0 0,0 1 0 0 0,0-1 0 0 0,0 0 0 0 0,0 0 0 0 0,0-1 0 0 0,0 1 0 0 0,0-1 0 0 0,0 0 0 0 0,1 0 0 0 0,-1-1 0 0 0,7 0 0 0 0,3-2 6 0 0,-1-1 1 0 0,1 0 0 0 0,-1 0-1 0 0,0-1 1 0 0,0-1 0 0 0,-1 0-1 0 0,0-1 1 0 0,0 0-1 0 0,13-11 1 0 0,13-12 28 0 0,41-43 0 0 0,-43 37-19 0 0,45-57-1 0 0,-66 72 9 0 0,0-1 0 0 0,-1 0 0 0 0,-1-1 0 0 0,15-37 0 0 0,-58 97 1281 0 0,20-23-1252 0 0,1 1-1 0 0,1-1 0 0 0,1 1 1 0 0,0 1-1 0 0,1-1 0 0 0,0 1 1 0 0,1 1-1 0 0,1-1 0 0 0,1 0 1 0 0,0 1-1 0 0,1 0 0 0 0,1 0 1 0 0,1 26-1 0 0,1-40-24 0 0,-1 1-1 0 0,1-1 1 0 0,-1 0 0 0 0,1 0 0 0 0,0 0-1 0 0,0 0 1 0 0,1 0 0 0 0,-1 0 0 0 0,1 0-1 0 0,-1 0 1 0 0,1 0 0 0 0,0-1 0 0 0,0 1-1 0 0,0-1 1 0 0,0 1 0 0 0,1-1 0 0 0,-1 0-1 0 0,0 0 1 0 0,4 2 0 0 0,-1-2 31 0 0,-1 1 1 0 0,1-1-1 0 0,0 0 1 0 0,0-1-1 0 0,0 1 1 0 0,0-1-1 0 0,1 0 1 0 0,-1 0-1 0 0,0-1 1 0 0,10 1-1 0 0,0-2 85 0 0,1-1 0 0 0,-1 0 1 0 0,0-1-1 0 0,0 0 0 0 0,0-2 0 0 0,0 1 1 0 0,15-8-1 0 0,-3-2 54 0 0,1-1 1 0 0,-2-1-1 0 0,0-1 0 0 0,-1-2 1 0 0,35-32-1 0 0,-45 37-146 0 0,-1-1 1 0 0,-1 0-1 0 0,0-1 0 0 0,-2 0 0 0 0,1-1 1 0 0,-2 0-1 0 0,0-1 0 0 0,-2 0 0 0 0,12-31 1 0 0,-17 37-57 0 0,-1 1 0 0 0,0 0 0 0 0,-1-1 0 0 0,0 1 0 0 0,-1-1 0 0 0,0 1 0 0 0,-1-1 0 0 0,0 1 0 0 0,-3-12 1 0 0,3 19-84 0 0,0 0 1 0 0,0 0 0 0 0,-1 0 0 0 0,0 0 0 0 0,1 0 0 0 0,-1 0-1 0 0,-1 0 1 0 0,1 1 0 0 0,0-1 0 0 0,-1 1 0 0 0,0 0 0 0 0,-3-4 0 0 0,4 5-74 0 0,-1 1 0 0 0,1-1 0 0 0,-1 1 0 0 0,1-1 1 0 0,-1 1-1 0 0,0 0 0 0 0,0 0 0 0 0,1 0 1 0 0,-1 0-1 0 0,0 1 0 0 0,0-1 0 0 0,0 1 1 0 0,0-1-1 0 0,0 1 0 0 0,0 0 0 0 0,0 0 0 0 0,0 1 1 0 0,0-1-1 0 0,-3 1 0 0 0,1 0-392 0 0,0 1 1 0 0,0-1-1 0 0,0 1 0 0 0,0 0 0 0 0,0 0 1 0 0,1 1-1 0 0,-1-1 0 0 0,-4 4 0 0 0,-9 14-5422 0 0,16-18 4697 0 0,1 0 0 0 0,1-1 0 0 0,-1 1 0 0 0,0 0 0 0 0,0 0 0 0 0,1 0 0 0 0,-1 0 0 0 0,1 0 0 0 0,0 0 0 0 0,-1 4 0 0 0,1 2-678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27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473 179 2737 0 0,'0'0'1505'0'0,"14"-19"4335"0"0,74-101-846 0 0,-87 118-4694 0 0,1 0 0 0 0,-1 0 0 0 0,0 0 0 0 0,1 0-1 0 0,-1 0 1 0 0,0-1 0 0 0,0 1 0 0 0,0 0 0 0 0,-1-1-1 0 0,1 1 1 0 0,0-5 0 0 0,-1 7-215 0 0,0-1 0 0 0,0 1 0 0 0,0-1 1 0 0,0 1-1 0 0,-1 0 0 0 0,1-1 0 0 0,0 1 0 0 0,0 0 0 0 0,0-1 0 0 0,0 1 0 0 0,-1-1 0 0 0,1 1 1 0 0,0 0-1 0 0,0 0 0 0 0,-1-1 0 0 0,1 1 0 0 0,0 0 0 0 0,-1 0 0 0 0,1-1 0 0 0,0 1 0 0 0,-1 0 0 0 0,1 0 1 0 0,0 0-1 0 0,-1-1 0 0 0,1 1 0 0 0,-1 0 0 0 0,-19 0 753 0 0,15 2-798 0 0,1-1-1 0 0,-1 1 1 0 0,1 0-1 0 0,0 1 1 0 0,-1-1 0 0 0,1 1-1 0 0,1 0 1 0 0,-1 0-1 0 0,0 0 1 0 0,1 0 0 0 0,-1 0-1 0 0,1 1 1 0 0,0 0-1 0 0,0 0 1 0 0,0 0 0 0 0,1 0-1 0 0,-1 0 1 0 0,-2 7-1 0 0,-3 7 186 0 0,1 0 0 0 0,1 0 0 0 0,-6 25-1 0 0,-19 122 235 0 0,20-94-398 0 0,-22 75 1 0 0,30-134-56 0 0,-1 0 0 0 0,-1 0 0 0 0,0 0 0 0 0,0-1 0 0 0,-1 0 1 0 0,-12 18-1 0 0,13-24-11 0 0,1 0-1 0 0,-1 0 1 0 0,0-1 0 0 0,0 1 0 0 0,-1-1 0 0 0,0 0 0 0 0,1 0 0 0 0,-1-1-1 0 0,0 0 1 0 0,-1 0 0 0 0,1 0 0 0 0,0-1 0 0 0,-13 3 0 0 0,4-1-161 0 0,0-1 1 0 0,0-1 0 0 0,0 0 0 0 0,0-1-1 0 0,0-1 1 0 0,0 0 0 0 0,-17-3 0 0 0,27 2-168 0 0,-1-1 0 0 0,0 1 0 0 0,1-1 0 0 0,-1 0 0 0 0,1 0 1 0 0,0-1-1 0 0,0 1 0 0 0,0-1 0 0 0,-6-5 0 0 0,7 5-157 0 0,1 0 0 0 0,0 0-1 0 0,0 0 1 0 0,0-1 0 0 0,0 1-1 0 0,1-1 1 0 0,-1 0 0 0 0,1 0-1 0 0,0 0 1 0 0,0 0 0 0 0,1 0 0 0 0,-1 0-1 0 0,-1-6 1 0 0,-1-12-2981 0 0,1 0 0 0 0,0-24 0 0 0,3 45 3386 0 0,-2-50-988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27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1 271 5987 0 0,'0'0'5893'0'0,"7"-20"-3217"0"0,29-64-987 0 0,-32 75-1389 0 0,1 1 1 0 0,0 0 0 0 0,0 0 0 0 0,1 0-1 0 0,1 1 1 0 0,-1 0 0 0 0,1 0-1 0 0,0 0 1 0 0,0 1 0 0 0,1 0-1 0 0,0 1 1 0 0,0 0 0 0 0,10-5 0 0 0,2 1 464 0 0,1 1 1 0 0,0 1 0 0 0,41-9-1 0 0,-15 7-201 0 0,-1 1 0 0 0,1 3 0 0 0,70 2 0 0 0,-87 3-679 0 0,-1 3 0 0 0,1 0-1 0 0,-1 2 1 0 0,0 1 0 0 0,0 1-1 0 0,47 19 1 0 0,-40-6-1917 0 0,-21-5-759 0 0,-8 2-3314 0 0,-33 1-7069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27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3314 0 0,'0'0'20497'0'0,"27"-6"-19411"0"0,-13 4-933 0 0,37-8 450 0 0,-1 2-1 0 0,60 0 1 0 0,480 28 1920 0 0,-527-13-2559 0 0,1 0-229 0 0,100-2 1 0 0,-163-5 26 0 0,0 0 0 0 0,0 0 1 0 0,0 0-1 0 0,0 0 0 0 0,0 0 1 0 0,0 0-1 0 0,0 0 0 0 0,0 0 1 0 0,0-1-1 0 0,0 1 0 0 0,0 0 1 0 0,0-1-1 0 0,0 1 0 0 0,0-1 1 0 0,-1 1-1 0 0,1-1 0 0 0,1 0 1 0 0,-2 0-10 0 0,0 0 0 0 0,0 1 1 0 0,0-1-1 0 0,0 0 1 0 0,-1 0-1 0 0,1 0 0 0 0,0 1 1 0 0,0-1-1 0 0,-1 0 1 0 0,1 0-1 0 0,0 0 1 0 0,-1 1-1 0 0,1-1 0 0 0,-1 0 1 0 0,1 1-1 0 0,-1-1 1 0 0,1 0-1 0 0,-1 1 0 0 0,1-1 1 0 0,-1 1-1 0 0,-1-2 1 0 0,-6-7-2655 0 0,-1 1 0 0 0,-1-1 1 0 0,-10-6-1 0 0,-16-6-3697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28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0 287 3378 0 0,'0'0'10548'0'0,"18"-21"-10102"0"0,62-67 325 0 0,-61 69-175 0 0,0 1 0 0 0,1 1 1 0 0,1 1-1 0 0,0 1 0 0 0,1 0 1 0 0,1 2-1 0 0,0 1 0 0 0,1 0 0 0 0,33-10 1 0 0,-47 18-422 0 0,1 1 1 0 0,-1 0 0 0 0,1 0-1 0 0,0 1 1 0 0,0 0 0 0 0,0 1-1 0 0,0 1 1 0 0,12 0 0 0 0,-20 0-171 0 0,0 0 0 0 0,0 1 0 0 0,0-1 1 0 0,0 1-1 0 0,0 0 0 0 0,0 0 0 0 0,0 0 0 0 0,-1 1 1 0 0,1-1-1 0 0,0 1 0 0 0,-1-1 0 0 0,1 1 0 0 0,-1 0 1 0 0,1 0-1 0 0,-1 0 0 0 0,0 0 0 0 0,0 0 0 0 0,0 1 1 0 0,0-1-1 0 0,0 1 0 0 0,-1-1 0 0 0,1 1 0 0 0,-1 0 1 0 0,1-1-1 0 0,-1 1 0 0 0,0 0 0 0 0,0 0 0 0 0,0 0 1 0 0,-1 0-1 0 0,1 0 0 0 0,-1 0 0 0 0,1 6 0 0 0,0 6 0 0 0,-1 1-1 0 0,0 0 0 0 0,-1 0 0 0 0,0 0 1 0 0,-1-1-1 0 0,-1 1 0 0 0,-1-1 0 0 0,0 0 0 0 0,-1 0 1 0 0,0 0-1 0 0,-2 0 0 0 0,1-1 0 0 0,-2 0 0 0 0,0-1 1 0 0,0 1-1 0 0,-2-1 0 0 0,1-1 0 0 0,-21 20 1 0 0,29-31-6 0 0,-92 93 10 0 0,78-80-18 0 0,-1-1 1 0 0,-1 0-1 0 0,0-2 0 0 0,-24 13 1 0 0,40-23-5 0 0,-1 0 1 0 0,0 1-1 0 0,0-1 1 0 0,0-1-1 0 0,0 1 1 0 0,0 0-1 0 0,-1 0 1 0 0,1-1-1 0 0,0 1 1 0 0,0-1-1 0 0,0 0 1 0 0,0 0-1 0 0,-1 0 1 0 0,1 0-1 0 0,0 0 1 0 0,0 0-1 0 0,0 0 1 0 0,-1-1-1 0 0,1 1 0 0 0,0-1 1 0 0,0 1-1 0 0,0-1 1 0 0,0 0-1 0 0,0 0 1 0 0,0 0-1 0 0,0 0 1 0 0,-2-2-1 0 0,2 1 9 0 0,1-1 0 0 0,-1 1 0 0 0,1 0 0 0 0,0-1 0 0 0,0 1 0 0 0,0 0 0 0 0,0-1 0 0 0,0 0 0 0 0,0 1 0 0 0,1-1 0 0 0,-1 1 0 0 0,1-1 0 0 0,0 0 0 0 0,0 1 0 0 0,0-1 0 0 0,0 0 0 0 0,0 1 0 0 0,0-1 0 0 0,1 0 0 0 0,0 1 0 0 0,-1-1 0 0 0,2-2 0 0 0,0 0 17 0 0,0 0 1 0 0,0 1-1 0 0,1-1 1 0 0,0 1-1 0 0,-1 0 1 0 0,2-1-1 0 0,-1 1 1 0 0,0 0-1 0 0,1 1 1 0 0,0-1-1 0 0,-1 1 0 0 0,1-1 1 0 0,1 1-1 0 0,-1 0 1 0 0,0 1-1 0 0,1-1 1 0 0,0 1-1 0 0,9-3 1 0 0,0 0 154 0 0,0 0 0 0 0,0 1 0 0 0,1 1 0 0 0,0 0 0 0 0,20 0 1 0 0,7 3 133 0 0,0 2 0 0 0,0 2 0 0 0,0 2 0 0 0,72 20 0 0 0,26 3-281 0 0,-124-26-225 0 0,-1-1 1 0 0,1 0-1 0 0,0-1 0 0 0,0-1 0 0 0,-1-1 1 0 0,29-4-1 0 0,-36 3-378 0 0,-1 0 0 0 0,0-1 0 0 0,0 1 0 0 0,-1-1 0 0 0,1-1 0 0 0,11-6 0 0 0,-12 5-527 0 0,0 0 0 0 0,0 0 1 0 0,-1 0-1 0 0,1-1 1 0 0,-1 0-1 0 0,0 0 0 0 0,5-9 1 0 0,13-27-7507 0 0,2-5 6534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10:42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684 0 8788 0 0,'0'0'10845'0'0,"16"16"-10552"0"0,-4-4-253 0 0,2 1 51 0 0,0 0-1 0 0,-1 2 0 0 0,-1 0 1 0 0,0 0-1 0 0,-1 1 0 0 0,14 29 1 0 0,2 12 181 0 0,-3 2 0 0 0,-3 0 1 0 0,-3 2-1 0 0,-2 0 0 0 0,-2 1 1 0 0,-4 0-1 0 0,-2 1 0 0 0,-3 0 1 0 0,-2 0-1 0 0,-4 0 0 0 0,-2 0 1 0 0,-20 113-1 0 0,-6-53-125 0 0,-4-2 1 0 0,-6-2-1 0 0,-5-1 1 0 0,-5-2-1 0 0,-5-3 0 0 0,-5-2 1 0 0,-118 166-1 0 0,102-181-160 0 0,0-16-59 0 0,55-62-59 0 0,0 0-1 0 0,-2-1 1 0 0,-24 15 0 0 0,35-25-84 0 0,0-2 1 0 0,0 1 0 0 0,0-1-1 0 0,0-1 1 0 0,-1 0 0 0 0,0 0-1 0 0,0-1 1 0 0,-22 2-1 0 0,31-5 23 0 0,1 1 0 0 0,-1-1 0 0 0,0 0 0 0 0,1 0 0 0 0,-1 0-1 0 0,1-1 1 0 0,-1 1 0 0 0,0 0 0 0 0,1-1 0 0 0,-1 0 0 0 0,1 0-1 0 0,-1 0 1 0 0,1 0 0 0 0,0 0 0 0 0,-1 0 0 0 0,1 0 0 0 0,0-1-1 0 0,0 1 1 0 0,0-1 0 0 0,-3-3 0 0 0,3 3-104 0 0,1 0 0 0 0,0-1 0 0 0,0 1 0 0 0,0-1 0 0 0,0 0 0 0 0,0 1 0 0 0,0-1 0 0 0,1 0-1 0 0,-1 0 1 0 0,1 1 0 0 0,0-1 0 0 0,0 0 0 0 0,0 0 0 0 0,0 1 0 0 0,0-1 0 0 0,1 0 0 0 0,-1 0 0 0 0,1 1 0 0 0,1-6 0 0 0,18-37-4034 0 0,12-6-576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28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1 6643 0 0,'0'0'12657'0'0,"17"21"-11705"0"0,1 1-647 0 0,-3-4 13 0 0,0 1 0 0 0,-1 1 0 0 0,-1 1-1 0 0,0 0 1 0 0,13 32 0 0 0,1 16 114 0 0,-3 1 1 0 0,-3 1-1 0 0,-3 0 1 0 0,-4 2-1 0 0,-2 0 1 0 0,-4 0-1 0 0,-3 1 1 0 0,-7 130-1 0 0,-4-159-419 0 0,-1-1 0 0 0,-2 0 0 0 0,-3 0 0 0 0,-1-1 0 0 0,-1-1 0 0 0,-27 51 0 0 0,7-27 1 0 0,-2-1 0 0 0,-89 117 0 0 0,99-149-16 0 0,-42 41-1 0 0,55-62-12 0 0,0-1 1 0 0,-1 0-1 0 0,0-1 0 0 0,0 0 0 0 0,-1-1 0 0 0,-19 8 0 0 0,30-15-88 0 0,0 0 0 0 0,0-1 0 0 0,0 0 0 0 0,0 1 0 0 0,0-1 1 0 0,0-1-1 0 0,-1 1 0 0 0,1-1 0 0 0,0 0 0 0 0,0 0 0 0 0,-1 0 0 0 0,-3-1 0 0 0,6 1-113 0 0,0-1-1 0 0,0 0 0 0 0,0 0 1 0 0,1 1-1 0 0,-1-1 1 0 0,0 0-1 0 0,1 0 0 0 0,-1-1 1 0 0,1 1-1 0 0,-1 0 0 0 0,1-1 1 0 0,0 1-1 0 0,-1 0 1 0 0,1-1-1 0 0,0 0 0 0 0,0 1 1 0 0,0-1-1 0 0,0 0 1 0 0,0 1-1 0 0,0-1 0 0 0,1 0 1 0 0,-1 0-1 0 0,1 0 1 0 0,-1 0-1 0 0,1 1 0 0 0,0-1 1 0 0,-1 0-1 0 0,1-3 1 0 0,0-65-11366 0 0,5 32 5395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29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7347 0 0,'0'0'13014'0'0,"103"-36"-12902"0"0,-54 36 177 0 0,-1-2 175 0 0,1 2 48 0 0,0 4-192 0 0,-3 6-224 0 0,-6 1-64 0 0,-4 4-32 0 0,-8-4-336 0 0,-7-1-1233 0 0,-8-3-1616 0 0,-7-5-529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29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5090 0 0,'0'0'15944'0'0,"129"0"-15288"0"0,-67 0 48 0 0,9 0-192 0 0,3-2-271 0 0,9 0-241 0 0,-3-2-192 0 0,-8-1-1825 0 0,-11-10-4242 0 0,-12-6-8420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30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2113 0 0,'0'0'15407'0'0,"18"-10"-14369"0"0,61-31-88 0 0,-73 38-841 0 0,-1 1 1 0 0,1 0 0 0 0,-1 1-1 0 0,1-1 1 0 0,0 1 0 0 0,0 0 0 0 0,0 1-1 0 0,0-1 1 0 0,0 1 0 0 0,9 1 0 0 0,4 0 134 0 0,10 1-48 0 0,1 1 0 0 0,-1 1 0 0 0,47 14 1 0 0,24 3-1406 0 0,-96-20 683 0 0,27 2-2296 0 0,-17-6-1049 0 0,-7-16-8997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30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12614 0 0,'0'0'9396'0'0,"156"-11"-8548"0"0,-74 1-271 0 0,9 1-321 0 0,4 2-208 0 0,-12 1-48 0 0,-9 0-512 0 0,-13-1-1345 0 0,-13-3-1585 0 0,-7-8-2320 0 0,-6-9-6052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31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267 356 2513 0 0,'0'0'5995'0'0,"-19"-6"-4594"0"0,-60-19 407 0 0,76 25-1675 0 0,0-1 0 0 0,-1 0 0 0 0,1-1 0 0 0,0 1 0 0 0,0 0-1 0 0,0-1 1 0 0,0 0 0 0 0,0 0 0 0 0,1 0 0 0 0,-1 0 0 0 0,0 0 0 0 0,1 0-1 0 0,0-1 1 0 0,-1 1 0 0 0,1-1 0 0 0,0 0 0 0 0,0 1 0 0 0,1-1 0 0 0,-1 0-1 0 0,0 0 1 0 0,1 0 0 0 0,0-1 0 0 0,0 1 0 0 0,0 0 0 0 0,0 0 0 0 0,0-1-1 0 0,1 1 1 0 0,-1 0 0 0 0,1-1 0 0 0,0 1 0 0 0,0-1 0 0 0,0 1 0 0 0,1 0-1 0 0,-1-1 1 0 0,3-5 0 0 0,-1 0-85 0 0,1 1-1 0 0,1-1 1 0 0,0 1 0 0 0,0 0-1 0 0,0 0 1 0 0,1 0-1 0 0,0 1 1 0 0,1 0 0 0 0,0 0-1 0 0,10-10 1 0 0,0 4-24 0 0,0 1 1 0 0,1 1 0 0 0,0 1-1 0 0,1 0 1 0 0,31-12 0 0 0,-13 9 3 0 0,0 2 0 0 0,41-8 0 0 0,-53 15-7 0 0,0 1 1 0 0,46 1-1 0 0,-19 6 14 0 0,-46-2-31 0 0,1-1 1 0 0,-1 1-1 0 0,1 0 1 0 0,-1 0-1 0 0,0 0 1 0 0,0 1-1 0 0,0 0 1 0 0,0 0-1 0 0,0 0 1 0 0,-1 1 0 0 0,0-1-1 0 0,1 1 1 0 0,-1 0-1 0 0,6 8 1 0 0,-6-5 0 0 0,0 0 1 0 0,0-1-1 0 0,-1 1 1 0 0,0 1 0 0 0,0-1-1 0 0,0 0 1 0 0,-1 1-1 0 0,0 0 1 0 0,1 13 0 0 0,-2-5 7 0 0,0 1 1 0 0,-1-1-1 0 0,-1 1 1 0 0,-1-1-1 0 0,0 1 0 0 0,-2-1 1 0 0,1 0-1 0 0,-2 0 1 0 0,-10 23-1 0 0,-7 7 24 0 0,-2-1-1 0 0,-2-1 1 0 0,-47 60-1 0 0,20-40 7 0 0,-82 78 1 0 0,103-111-48 0 0,-1-2 1 0 0,-42 29-1 0 0,64-50 2 0 0,0-1 0 0 0,-1-1 1 0 0,0 0-1 0 0,0 0 0 0 0,-1-1 0 0 0,1 0 0 0 0,-1-2 1 0 0,0 1-1 0 0,-1-1 0 0 0,1-1 0 0 0,-19 1 0 0 0,30-3 1 0 0,-1 0-1 0 0,1 0 0 0 0,-1-1 1 0 0,1 1-1 0 0,-1-1 0 0 0,1 1 1 0 0,0-1-1 0 0,-1 0 0 0 0,1 0 1 0 0,0 0-1 0 0,-1 0 0 0 0,1 0 1 0 0,0 0-1 0 0,0-1 0 0 0,0 1 0 0 0,0-1 1 0 0,0 0-1 0 0,1 1 0 0 0,-1-1 1 0 0,0 0-1 0 0,1 0 0 0 0,-1 0 1 0 0,1 0-1 0 0,0 0 0 0 0,-1 0 1 0 0,1-1-1 0 0,0 1 0 0 0,1 0 1 0 0,-1-1-1 0 0,-1-3 0 0 0,1 2 12 0 0,1 0-1 0 0,-1 0 1 0 0,1 0-1 0 0,0 0 1 0 0,0 0-1 0 0,0 0 1 0 0,0-1-1 0 0,1 1 1 0 0,0 0-1 0 0,0 0 1 0 0,0 1-1 0 0,0-1 1 0 0,1 0-1 0 0,-1 0 1 0 0,1 0-1 0 0,0 1 1 0 0,0-1-1 0 0,3-3 1 0 0,0 2 48 0 0,-1 0 0 0 0,1 0 1 0 0,0 0-1 0 0,0 1 0 0 0,1 0 0 0 0,0 0 1 0 0,-1 0-1 0 0,1 1 0 0 0,0 0 1 0 0,1 0-1 0 0,-1 0 0 0 0,8-1 1 0 0,-2 1 69 0 0,-1 1 0 0 0,0 0 0 0 0,1 1 0 0 0,-1 0 0 0 0,1 1 0 0 0,18 2 1 0 0,1 3 83 0 0,0 1 0 0 0,0 2 0 0 0,-1 1 0 0 0,40 17 0 0 0,1 5-364 0 0,-21-8-38 0 0,96 28-1 0 0,-126-46-806 0 0,-1-1-1 0 0,1-2 0 0 0,23 2 1 0 0,-29-4-541 0 0,0 0 0 0 0,0-2 0 0 0,0 1 1 0 0,0-2-1 0 0,18-4 0 0 0,23-15-5369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31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574 189 6003 0 0,'-8'-18'7211'0'0,"5"8"-6659"0"0,-4-7 342 0 0,-1 0 0 0 0,-15-26 0 0 0,19 37-657 0 0,0 0-1 0 0,-1 0 0 0 0,1 0 1 0 0,-1 1-1 0 0,0-1 1 0 0,-1 1-1 0 0,1 1 0 0 0,-1-1 1 0 0,0 1-1 0 0,0 0 0 0 0,0 0 1 0 0,-11-4-1 0 0,8 5-28 0 0,0 0 1 0 0,0 1-1 0 0,0 0 0 0 0,-1 0 1 0 0,1 1-1 0 0,0 0 0 0 0,-1 1 1 0 0,1 0-1 0 0,-1 0 1 0 0,1 1-1 0 0,-1 0 0 0 0,-13 4 1 0 0,10-1-86 0 0,0 1 0 0 0,1 0 0 0 0,-1 1 0 0 0,1 0 0 0 0,0 1 0 0 0,1 0 0 0 0,0 1 0 0 0,-11 9 0 0 0,3 1-46 0 0,1 0 0 0 0,1 1 0 0 0,1 0 0 0 0,1 1 0 0 0,0 1 0 0 0,1 1 0 0 0,2 0 0 0 0,-19 44 0 0 0,23-45-56 0 0,2 0 1 0 0,0 1-1 0 0,1 0 1 0 0,2 0-1 0 0,-3 37 1 0 0,6-49-31 0 0,0 0 1 0 0,0 0-1 0 0,1 0 0 0 0,0 0 1 0 0,0 0-1 0 0,1 0 1 0 0,1 0-1 0 0,0 0 0 0 0,0-1 1 0 0,1 1-1 0 0,0-1 0 0 0,0 0 1 0 0,1 0-1 0 0,9 12 1 0 0,-9-16-34 0 0,0 0 1 0 0,1-1-1 0 0,0 1 1 0 0,0-1-1 0 0,0-1 1 0 0,1 1-1 0 0,-1-1 1 0 0,1 0-1 0 0,0 0 1 0 0,-1-1-1 0 0,1 1 1 0 0,1-2-1 0 0,-1 1 1 0 0,0-1-1 0 0,0 0 1 0 0,0-1-1 0 0,1 1 1 0 0,-1-1-1 0 0,15-3 1 0 0,-4 1-19 0 0,0-1 0 0 0,0-1 0 0 0,0-1 1 0 0,-1 0-1 0 0,0-1 0 0 0,29-15 0 0 0,-23 8 35 0 0,1-1 0 0 0,-2-2 0 0 0,0 0 1 0 0,-1-1-1 0 0,30-31 0 0 0,-42 38 31 0 0,0 0 0 0 0,-1 0-1 0 0,0-1 1 0 0,0 0 0 0 0,-1 0 0 0 0,-1-1 0 0 0,0 1 0 0 0,-1-2 0 0 0,0 1 0 0 0,0 0 0 0 0,-1-1 0 0 0,-1 0-1 0 0,2-17 1 0 0,-5 28 26 0 0,1-1 0 0 0,-1 1 0 0 0,0-1 0 0 0,-1 1 0 0 0,1 0 0 0 0,0-1 0 0 0,-1 1 0 0 0,1 0 0 0 0,-1-1 0 0 0,0 1 0 0 0,1 0 0 0 0,-1-1 0 0 0,0 1 0 0 0,-1 0 0 0 0,1 0 0 0 0,0 0 0 0 0,-3-3 0 0 0,3 5 1 0 0,0-1 0 0 0,0 0 1 0 0,-1 0-1 0 0,1 0 0 0 0,0 1 1 0 0,-1-1-1 0 0,1 1 0 0 0,-1-1 0 0 0,1 1 1 0 0,-1 0-1 0 0,1-1 0 0 0,-1 1 1 0 0,1 0-1 0 0,-1 0 0 0 0,1 0 0 0 0,-1 0 1 0 0,1 0-1 0 0,-1 0 0 0 0,1 1 1 0 0,0-1-1 0 0,-1 0 0 0 0,1 1 0 0 0,-1-1 1 0 0,1 1-1 0 0,-1-1 0 0 0,1 1 1 0 0,0 0-1 0 0,0 0 0 0 0,-2 1 0 0 0,-21 19 208 0 0,12-6-215 0 0,1 0 1 0 0,1 1-1 0 0,0 0 1 0 0,1 0-1 0 0,1 1 1 0 0,1 0-1 0 0,0 0 1 0 0,-7 29-1 0 0,8-16-51 0 0,0-1 1 0 0,2 1-1 0 0,1 0 0 0 0,2 48 0 0 0,1-70-118 0 0,0-1-1 0 0,1 0 1 0 0,0 1-1 0 0,1-1 0 0 0,0 0 1 0 0,0 0-1 0 0,0 0 1 0 0,1 0-1 0 0,0 0 1 0 0,0-1-1 0 0,8 12 0 0 0,-9-16-117 0 0,1 1 0 0 0,-1 0 0 0 0,1 0-1 0 0,0-1 1 0 0,-1 0 0 0 0,1 1-1 0 0,0-1 1 0 0,1 0 0 0 0,-1 0 0 0 0,0-1-1 0 0,0 1 1 0 0,1-1 0 0 0,-1 0 0 0 0,1 1-1 0 0,-1-1 1 0 0,1-1 0 0 0,0 1 0 0 0,-1-1-1 0 0,1 1 1 0 0,0-1 0 0 0,0 0-1 0 0,-1 0 1 0 0,1-1 0 0 0,0 1 0 0 0,4-2-1 0 0,0-1-819 0 0,0 1 0 0 0,0-1 0 0 0,0-1 0 0 0,-1 0 0 0 0,0 0 1 0 0,1 0-1 0 0,-2-1 0 0 0,1 0 0 0 0,0 0 0 0 0,9-11 0 0 0,33-33-2900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32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6659 0 0,'0'0'8351'0'0,"11"-17"-7151"0"0,38-54-226 0 0,-45 67-821 0 0,0 0 0 0 0,1 0 0 0 0,-1 0 0 0 0,1 1 0 0 0,0-1-1 0 0,0 1 1 0 0,0 0 0 0 0,0 1 0 0 0,1-1 0 0 0,-1 1 0 0 0,1 0 0 0 0,-1 0 0 0 0,1 1 0 0 0,0 0 0 0 0,0 0 0 0 0,0 0 0 0 0,0 0 0 0 0,0 1 0 0 0,-1 0-1 0 0,1 1 1 0 0,12 1 0 0 0,-12-2-4 0 0,-2 1-113 0 0,1-1-1 0 0,-1 1 0 0 0,1 0 1 0 0,0 0-1 0 0,-1 0 0 0 0,0 1 1 0 0,1 0-1 0 0,-1-1 0 0 0,0 1 1 0 0,0 1-1 0 0,0-1 0 0 0,0 1 1 0 0,0-1-1 0 0,-1 1 0 0 0,1 0 1 0 0,-1 1-1 0 0,0-1 0 0 0,0 0 0 0 0,0 1 1 0 0,0 0-1 0 0,-1 0 0 0 0,1 0 1 0 0,-1 0-1 0 0,0 0 0 0 0,0 0 1 0 0,-1 0-1 0 0,1 1 0 0 0,-1-1 1 0 0,0 1-1 0 0,0-1 0 0 0,0 6 1 0 0,1 3-32 0 0,-1 0 1 0 0,0 1 0 0 0,-1-1-1 0 0,0 1 1 0 0,-2-1-1 0 0,1 1 1 0 0,-2-1 0 0 0,0 0-1 0 0,-6 19 1 0 0,-4 3-21 0 0,5-17-59 0 0,0 1 1 0 0,2 0 0 0 0,1 0 0 0 0,0 0-1 0 0,1 1 1 0 0,-2 27 0 0 0,7-43-16 0 0,-1 0 0 0 0,0 0 0 0 0,1 0 0 0 0,0 0 0 0 0,0 0 0 0 0,0 0 0 0 0,1 0 0 0 0,-1-1 0 0 0,1 1 0 0 0,0 0 0 0 0,0-1 0 0 0,0 1 0 0 0,1-1 0 0 0,-1 0 0 0 0,1 0 0 0 0,-1 0 0 0 0,1 0 1 0 0,0 0-1 0 0,0-1 0 0 0,1 1 0 0 0,-1-1 0 0 0,0 0 0 0 0,1 0 0 0 0,0 0 0 0 0,4 1 0 0 0,11 5-58 0 0,0-1 0 0 0,0-1-1 0 0,38 6 1 0 0,-35-7-90 0 0,-11-3 49 0 0,19 5-872 0 0,1-2-1 0 0,33 2 0 0 0,-53-7-52 0 0,-1 0-1 0 0,1-1 1 0 0,18-3-1 0 0,-22 2-44 0 0,0 0 0 0 0,0 0 0 0 0,-1 0 0 0 0,1-1 0 0 0,-1 0-1 0 0,10-7 1 0 0,-3 0 666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32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9 240 4882 0 0,'0'0'14519'0'0,"-4"-3"-13623"0"0,4 2-868 0 0,0 1 0 0 0,-1 0 1 0 0,1 0-1 0 0,0-1 0 0 0,-1 1 0 0 0,1 0 0 0 0,0-1 0 0 0,0 1 0 0 0,-1 0 0 0 0,1-1 0 0 0,0 1 0 0 0,0 0 0 0 0,0-1 0 0 0,-1 1 0 0 0,1 0 1 0 0,0-1-1 0 0,0 1 0 0 0,0-1 0 0 0,0 1 0 0 0,0 0 0 0 0,0-1 0 0 0,0 1 0 0 0,0-1 0 0 0,0 1 0 0 0,0 0 0 0 0,0-1 0 0 0,0 1 1 0 0,0-1-1 0 0,0 1 0 0 0,0 0 0 0 0,0-1 0 0 0,0 1 0 0 0,1-1 0 0 0,-1 1 0 0 0,0 0 0 0 0,0-1 0 0 0,1 1 0 0 0,19-8 750 0 0,48 5 315 0 0,-41 3-656 0 0,429-39 3371 0 0,-2-29-2320 0 0,212-23-885 0 0,-561 82-601 0 0,0 5 0 0 0,1 4 1 0 0,-1 4-1 0 0,0 6 0 0 0,147 31 0 0 0,-179-26-124 0 0,50 14-4102 0 0,-136-28-4433 0 0,-13-2 5642 0 0,-66-23-7867 0 0,34 10 9607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32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3586 0 0,'0'0'17445'0'0,"-11"23"-16855"0"0,-2 3-393 0 0,-1-1 68 0 0,2 1-1 0 0,1 0 1 0 0,-12 44 0 0 0,22-65-199 0 0,-34 117 620 0 0,-30 198 0 0 0,64-317-615 0 0,0 33-1423 0 0,1-36 1273 0 0,0 1-1 0 0,0-1 1 0 0,0 1 0 0 0,0-1-1 0 0,0 1 1 0 0,0-1 0 0 0,0 0-1 0 0,0 1 1 0 0,0-1 0 0 0,0 1-1 0 0,0-1 1 0 0,0 1 0 0 0,0-1 0 0 0,0 0-1 0 0,1 1 1 0 0,-1-1 0 0 0,0 1-1 0 0,0-1 1 0 0,1 0 0 0 0,-1 1-1 0 0,0-1 1 0 0,0 0 0 0 0,1 1-1 0 0,-1-1 1 0 0,0 0 0 0 0,1 1-1 0 0,-1-1 1 0 0,1 0 0 0 0,-1 0-1 0 0,0 1 1 0 0,1-1 0 0 0,-1 0-1 0 0,1 0 1 0 0,-1 0 0 0 0,1 0-1 0 0,-1 0 1 0 0,0 1 0 0 0,1-1 0 0 0,-1 0-1 0 0,1 0 1 0 0,-1 0 0 0 0,1 0-1 0 0,-1 0 1 0 0,1 0 0 0 0,-1-1-1 0 0,0 1 1 0 0,1 0 0 0 0,-1 0-1 0 0,1 0 1 0 0,-1 0 0 0 0,1 0-1 0 0,-1-1 1 0 0,0 1 0 0 0,1 0-1 0 0,-1 0 1 0 0,1-1 0 0 0,-1 1-1 0 0,0 0 1 0 0,1-1 0 0 0,-1 1-1 0 0,0 0 1 0 0,0-1 0 0 0,1 1 0 0 0,7-8-1061 0 0,-1 0 1 0 0,0-1 0 0 0,-1 1 0 0 0,0-1-1 0 0,0-1 1 0 0,-1 1 0 0 0,0-1 0 0 0,5-15-1 0 0,7-9-2207 0 0,19-36-434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10:21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0 6307 0 0,'0'0'4970'0'0,"9"16"-3807"0"0,0 0-755 0 0,-6-9-219 0 0,1 0 1 0 0,-1 0 0 0 0,1-1 0 0 0,1 1 0 0 0,0-1 0 0 0,0 0 0 0 0,0-1 0 0 0,0 1 0 0 0,1-1 0 0 0,0 0 0 0 0,0 0-1 0 0,11 6 1 0 0,6 3 805 0 0,-2 0-1 0 0,0 2 1 0 0,31 29-1 0 0,-11-3-116 0 0,-10-9-439 0 0,-1 2 1 0 0,-3 2-1 0 0,35 57 1 0 0,-50-72-390 0 0,-1 1 0 0 0,-1 0 0 0 0,-1 0 0 0 0,-1 1 0 0 0,-1 0 1 0 0,-1 0-1 0 0,-1 1 0 0 0,1 25 0 0 0,-4-22 48 0 0,-2 0 0 0 0,-1 0 0 0 0,-2 0 1 0 0,0 0-1 0 0,-2 0 0 0 0,-1-1 0 0 0,-16 44 0 0 0,-1-13 122 0 0,-3-1 1 0 0,-45 72-1 0 0,-125 170 56 0 0,156-247-291 0 0,-1-3 0 0 0,-3-1 0 0 0,-75 62 0 0 0,97-92-277 0 0,-47 28 0 0 0,63-42 152 0 0,0-1 1 0 0,0 0 0 0 0,0 0-1 0 0,-1 0 1 0 0,1-1 0 0 0,-1 0 0 0 0,0 0-1 0 0,1-1 1 0 0,-1 0 0 0 0,0 0-1 0 0,0-1 1 0 0,0 1 0 0 0,-10-2 0 0 0,15 1 59 0 0,0-1 1 0 0,0 1 0 0 0,0-1-1 0 0,0 0 1 0 0,0 1 0 0 0,0-1-1 0 0,1 0 1 0 0,-1 0 0 0 0,0 0-1 0 0,1 0 1 0 0,-1 0 0 0 0,1-1-1 0 0,-1 1 1 0 0,1 0 0 0 0,-1-1-1 0 0,1 1 1 0 0,0-1 0 0 0,0 0-1 0 0,0 1 1 0 0,-1-4 0 0 0,0 2-141 0 0,1-1 1 0 0,0 0 0 0 0,0 0 0 0 0,0 1 0 0 0,0-1-1 0 0,1 0 1 0 0,0 0 0 0 0,0 0 0 0 0,0-7 0 0 0,2-1-524 0 0,0 1 0 0 0,1 0 0 0 0,0-1 0 0 0,0 1 1 0 0,1 0-1 0 0,6-11 0 0 0,22-34-3427 0 0,8-7-813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10:43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32 9492 0 0,'0'0'10949'0'0,"-11"-5"-9911"0"0,-34-17-309 0 0,45 22-721 0 0,0 0 1 0 0,0 0 0 0 0,0 0 0 0 0,0 0 0 0 0,0 0 0 0 0,1 0 0 0 0,-1 0 0 0 0,0 0 0 0 0,0 0-1 0 0,0 0 1 0 0,0 0 0 0 0,0 0 0 0 0,0 0 0 0 0,0 0 0 0 0,0 0 0 0 0,0 0 0 0 0,0 0 0 0 0,0 0 0 0 0,0 0-1 0 0,0-1 1 0 0,0 1 0 0 0,0 0 0 0 0,0 0 0 0 0,0 0 0 0 0,0 0 0 0 0,0 0 0 0 0,0 0 0 0 0,0 0-1 0 0,0 0 1 0 0,0 0 0 0 0,0 0 0 0 0,0 0 0 0 0,0 0 0 0 0,0 0 0 0 0,0-1 0 0 0,0 1 0 0 0,0 0 0 0 0,0 0-1 0 0,0 0 1 0 0,0 0 0 0 0,0 0 0 0 0,0 0 0 0 0,0 0 0 0 0,0 0 0 0 0,0 0 0 0 0,0 0 0 0 0,0 0 0 0 0,0 0-1 0 0,0 0 1 0 0,0 0 0 0 0,0 0 0 0 0,-1 0 0 0 0,1 0 0 0 0,0-1 0 0 0,0 1 0 0 0,0 0 0 0 0,0 0-1 0 0,0 0 1 0 0,0 0 0 0 0,0 0 0 0 0,0 0 0 0 0,0 0 0 0 0,10-1 136 0 0,16 1-114 0 0,137 13 433 0 0,176-8-73 0 0,-206-5-2067 0 0,-1 2-3327 0 0,-126-2 4175 0 0,8 1-1088 0 0,-7 2-2149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33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709 132 14166 0 0,'0'0'4725'0'0,"-11"18"-4423"0"0,-74 121 1552 0 0,48-77-219 0 0,-35 82 0 0 0,58-111-1464 0 0,2 1 1 0 0,1 0-1 0 0,2 1 1 0 0,-8 51-1 0 0,16-76-160 0 0,0 1-1 0 0,1-1 0 0 0,1 15 1 0 0,-1-23-70 0 0,0-1 0 0 0,0 1 0 0 0,0-1-1 0 0,1 0 1 0 0,-1 1 0 0 0,1-1 0 0 0,-1 0 0 0 0,1 0 0 0 0,-1 1 0 0 0,1-1 0 0 0,0 0 0 0 0,-1 0 0 0 0,1 0 0 0 0,0 0 0 0 0,1 2 0 0 0,-1-3-53 0 0,0 1-1 0 0,0-1 1 0 0,0 0 0 0 0,0 0 0 0 0,0 0 0 0 0,-1 1-1 0 0,1-1 1 0 0,0 0 0 0 0,0 0 0 0 0,0 0 0 0 0,0-1 0 0 0,0 1-1 0 0,0 0 1 0 0,0 0 0 0 0,-1 0 0 0 0,1-1 0 0 0,0 1-1 0 0,0 0 1 0 0,0-1 0 0 0,-1 1 0 0 0,1-1 0 0 0,0 1 0 0 0,0-1-1 0 0,-1 1 1 0 0,1-1 0 0 0,0 1 0 0 0,0-2 0 0 0,2-2-499 0 0,1 1 1 0 0,-2-1 0 0 0,1 0-1 0 0,0 0 1 0 0,-1 0 0 0 0,0 0 0 0 0,0 0-1 0 0,0-1 1 0 0,0 1 0 0 0,-1-1-1 0 0,1 1 1 0 0,-1-1 0 0 0,0-7-1 0 0,5-65-9133 0 0,-5 25 7895 0 0</inkml:trace>
  <inkml:trace contextRef="#ctx0" brushRef="#br0" timeOffset="1">1 149 12694 0 0,'0'0'12144'0'0,"11"-17"-11690"0"0,-4 6-398 0 0,0 1 0 0 0,1 0 0 0 0,0 1 0 0 0,0 0 0 0 0,14-11 0 0 0,-17 16-30 0 0,1 1 1 0 0,-1 0 0 0 0,1 1-1 0 0,0-1 1 0 0,0 1-1 0 0,0 0 1 0 0,0 1 0 0 0,11-3-1 0 0,54 0 125 0 0,-33 3-104 0 0,327-11 178 0 0,-236 10-2974 0 0,19-1-4392 0 0,-146 3 6774 0 0,21-3-4318 0 0,-12-3-1442 0 0,-6-2 1866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34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91 1633 0 0,'0'0'4799'0'0,"6"-6"-3982"0"0,-5 4-764 0 0,21-31 1742 0 0,-21 30-1231 0 0,0 0 1 0 0,0 0 0 0 0,0 0-1 0 0,0-1 1 0 0,0 1 0 0 0,0 0 0 0 0,-1-7-1 0 0,-3-7 5596 0 0,-3 39-3375 0 0,2-7-3446 0 0,-46 203 1087 0 0,44-176-339 0 0,2-1 1 0 0,1 1 0 0 0,4 56-1 0 0,-1-94-84 0 0,1 0 0 0 0,-1 0 0 0 0,1-1 0 0 0,-1 1 0 0 0,1-1 0 0 0,0 1 0 0 0,0 0 0 0 0,1-1-1 0 0,-1 0 1 0 0,1 1 0 0 0,0-1 0 0 0,0 0 0 0 0,0 0 0 0 0,0 0 0 0 0,0 0 0 0 0,1 0 0 0 0,-1-1 0 0 0,1 1 0 0 0,0-1-1 0 0,6 5 1 0 0,-6-6 6 0 0,0 1-1 0 0,0-1 0 0 0,1 0 1 0 0,-1 0-1 0 0,1-1 1 0 0,-1 1-1 0 0,1-1 0 0 0,-1 0 1 0 0,0 1-1 0 0,1-2 0 0 0,-1 1 1 0 0,1 0-1 0 0,-1-1 1 0 0,1 1-1 0 0,-1-1 0 0 0,1 0 1 0 0,-1 0-1 0 0,0 0 0 0 0,0-1 1 0 0,1 1-1 0 0,-1-1 0 0 0,4-3 1 0 0,4-2 45 0 0,0-1-1 0 0,-1 0 1 0 0,0-1 0 0 0,0 0 0 0 0,-1-1-1 0 0,13-16 1 0 0,8-15 77 0 0,90-137 67 0 0,-103 149 114 0 0,-1-1 0 0 0,-2 0 0 0 0,-1-1 0 0 0,13-47 0 0 0,-38 131-122 0 0,4-1 0 0 0,1 1-1 0 0,3 0 1 0 0,2 0 0 0 0,6 63 0 0 0,-3-109-167 0 0,0-1 1 0 0,0 1-1 0 0,0-1 1 0 0,1 0-1 0 0,0 1 0 0 0,0-1 1 0 0,1 0-1 0 0,0-1 0 0 0,0 1 1 0 0,0 0-1 0 0,1-1 1 0 0,-1 1-1 0 0,1-1 0 0 0,1 0 1 0 0,-1-1-1 0 0,1 1 1 0 0,0-1-1 0 0,9 7 0 0 0,-8-7 17 0 0,0-1-1 0 0,1 0 0 0 0,0-1 1 0 0,-1 1-1 0 0,1-1 0 0 0,0 0 1 0 0,0-1-1 0 0,0 0 0 0 0,0 0 1 0 0,1-1-1 0 0,-1 1 0 0 0,0-2 1 0 0,0 1-1 0 0,0-1 1 0 0,0 0-1 0 0,0 0 0 0 0,9-3 1 0 0,0-2 101 0 0,1-1 1 0 0,-1 0 0 0 0,0-1 0 0 0,-1 0 0 0 0,0-2 0 0 0,0 0 0 0 0,-1 0-1 0 0,0-1 1 0 0,13-14 0 0 0,6-9 120 0 0,-2-1 0 0 0,33-47-1 0 0,-46 57-127 0 0,-1-1 0 0 0,23-46 0 0 0,-34 58-199 0 0,-1 1 0 0 0,0-1 0 0 0,-1 0-1 0 0,0 0 1 0 0,-2 0 0 0 0,1-1-1 0 0,-1-26 1 0 0,-1 40-87 0 0,-1 0-1 0 0,0 0 0 0 0,0 0 1 0 0,0 1-1 0 0,-1-1 0 0 0,1 0 1 0 0,0 0-1 0 0,0 1 0 0 0,0-1 1 0 0,0 0-1 0 0,-1 0 0 0 0,1 1 1 0 0,0-1-1 0 0,-1 0 0 0 0,1 0 1 0 0,-1 1-1 0 0,1-1 0 0 0,-1 0 1 0 0,1 1-1 0 0,-1-1 0 0 0,1 1 1 0 0,-1-1-1 0 0,0 1 0 0 0,1-1 1 0 0,-1 1-1 0 0,0-1 0 0 0,1 1 1 0 0,-1 0-1 0 0,0-1 0 0 0,1 1 1 0 0,-1 0-1 0 0,0 0 0 0 0,0-1 1 0 0,0 1-1 0 0,1 0 0 0 0,-1 0 1 0 0,0 0-1 0 0,0 0 0 0 0,0 0 1 0 0,1 0-1 0 0,-1 0 1 0 0,0 0-1 0 0,0 0 0 0 0,0 1 1 0 0,-17 7-7599 0 0,7 8-4332 0 0,10-8 10659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35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1 305 4642 0 0,'0'0'1873'0'0,"6"-21"2854"0"0,56-159-172 0 0,-57 168-3880 0 0,1-1 135 0 0,-1 1 0 0 0,1 0-1 0 0,12-16 1 0 0,-17 26-753 0 0,0 0 0 0 0,1 0 0 0 0,-1 1 0 0 0,1-1 0 0 0,-1 0 0 0 0,1 0 1 0 0,0 1-1 0 0,-1-1 0 0 0,1 1 0 0 0,0 0 0 0 0,0 0 0 0 0,0-1 0 0 0,0 1 0 0 0,1 0 0 0 0,-1 1 0 0 0,0-1 0 0 0,0 0 1 0 0,0 1-1 0 0,1-1 0 0 0,-1 1 0 0 0,0 0 0 0 0,1-1 0 0 0,-1 1 0 0 0,0 0 0 0 0,1 1 0 0 0,3-1 0 0 0,-4 1-55 0 0,0 0 0 0 0,0 0 0 0 0,0 0 0 0 0,0 0 0 0 0,0 1 0 0 0,-1-1 0 0 0,1 0 0 0 0,0 1 0 0 0,-1-1 0 0 0,1 1-1 0 0,0 0 1 0 0,-1-1 0 0 0,0 1 0 0 0,1 0 0 0 0,-1 0 0 0 0,0 0 0 0 0,0 0 0 0 0,1 3 0 0 0,10 40 4 0 0,-10-39-3 0 0,-1 0 1 0 0,1 0-1 0 0,-2 0 1 0 0,1 0-1 0 0,-1 0 0 0 0,1 0 1 0 0,-2 7-1 0 0,-1-1-1 0 0,2 3-2 0 0,-1-1 0 0 0,-1 1 0 0 0,-1-1 0 0 0,0 0-1 0 0,0 1 1 0 0,-11 23 0 0 0,-42 75 8 0 0,18-42-1 0 0,36-67-7 0 0,0 0 0 0 0,0 1-1 0 0,0-1 1 0 0,1 0 0 0 0,0 1 0 0 0,0 0 0 0 0,0-1 0 0 0,0 1 0 0 0,1-1-1 0 0,-1 6 1 0 0,2-8 0 0 0,-1-1 0 0 0,0 1 0 0 0,1-1-1 0 0,-1 1 1 0 0,1-1 0 0 0,-1 1-1 0 0,1-1 1 0 0,0 0 0 0 0,0 1 0 0 0,-1-1-1 0 0,1 0 1 0 0,0 0 0 0 0,0 1 0 0 0,0-1-1 0 0,0 0 1 0 0,1 0 0 0 0,-1 0-1 0 0,0 0 1 0 0,0 0 0 0 0,1-1 0 0 0,-1 1-1 0 0,0 0 1 0 0,1-1 0 0 0,-1 1 0 0 0,1-1-1 0 0,-1 1 1 0 0,1-1 0 0 0,-1 0-1 0 0,1 1 1 0 0,-1-1 0 0 0,1 0 0 0 0,-1 0-1 0 0,3 0 1 0 0,4 1-129 0 0,1-1 0 0 0,0 1 0 0 0,0-1 0 0 0,-1-1 0 0 0,1 0 0 0 0,0 0 1 0 0,0-1-1 0 0,-1 0 0 0 0,16-6 0 0 0,-17 5-1231 0 0,0-1 1 0 0,0-1 0 0 0,0 1-1 0 0,0-1 1 0 0,-1 0 0 0 0,11-11-1 0 0,10-13-8730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35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81 2513 0 0,'0'0'15890'0'0,"-16"-15"-15500"0"0,-56-43-172 0 0,70 57-212 0 0,0 0 0 0 0,0 0 0 0 0,0 0-1 0 0,0 0 1 0 0,0 0 0 0 0,-1 1 0 0 0,1-1 0 0 0,0 1-1 0 0,0 0 1 0 0,-1-1 0 0 0,1 1 0 0 0,0 0-1 0 0,0 0 1 0 0,-1 0 0 0 0,1 1 0 0 0,0-1-1 0 0,0 1 1 0 0,-1-1 0 0 0,1 1 0 0 0,0 0-1 0 0,0 0 1 0 0,0 0 0 0 0,0 0 0 0 0,0 0 0 0 0,0 0-1 0 0,0 0 1 0 0,0 1 0 0 0,0-1 0 0 0,1 1-1 0 0,-1-1 1 0 0,1 1 0 0 0,-1 0 0 0 0,-2 3-1 0 0,-3 2 18 0 0,3-3-21 0 0,0 0 1 0 0,0 0-1 0 0,1 1 0 0 0,-1-1 1 0 0,1 1-1 0 0,0 0 0 0 0,1 0 1 0 0,-1 0-1 0 0,1 0 0 0 0,0 0 1 0 0,0 0-1 0 0,1 0 0 0 0,-1 1 1 0 0,1-1-1 0 0,0 1 0 0 0,1-1 1 0 0,-1 1-1 0 0,1 0 0 0 0,0-1 1 0 0,1 1-1 0 0,-1-1 0 0 0,1 1 1 0 0,0-1-1 0 0,1 1 0 0 0,-1-1 1 0 0,1 0-1 0 0,0 0 0 0 0,0 1 1 0 0,1-1-1 0 0,-1-1 0 0 0,7 10 1 0 0,16 18 352 0 0,-2 1 1 0 0,23 44-1 0 0,-40-66-236 0 0,0 2 1 0 0,-1-1-1 0 0,-1 1 0 0 0,0-1 0 0 0,-1 1 0 0 0,0 0 0 0 0,-1 1 1 0 0,0-1-1 0 0,-1 0 0 0 0,-1 24 0 0 0,-1-32 20 0 0,-1 0 0 0 0,1 1-1 0 0,-1-1 1 0 0,0 0 0 0 0,-1 0 0 0 0,1 0 0 0 0,-1 0 0 0 0,0 0-1 0 0,0-1 1 0 0,0 1 0 0 0,-1-1 0 0 0,1 0 0 0 0,-1 0 0 0 0,0 0-1 0 0,0 0 1 0 0,-9 5 0 0 0,-4 3 193 0 0,0-1 0 0 0,-1-1-1 0 0,-23 10 1 0 0,12-8-267 0 0,0 0 1 0 0,0-2-1 0 0,-1-1 0 0 0,0-2 1 0 0,0 0-1 0 0,-1-3 0 0 0,-44 3 1 0 0,74-7-79 0 0,0 0 0 0 0,0 0 0 0 0,0 0 0 0 0,0 0 1 0 0,0 0-1 0 0,0 0 0 0 0,0 0 0 0 0,0 0 0 0 0,0 0 0 0 0,0-1 1 0 0,0 1-1 0 0,0 0 0 0 0,0-1 0 0 0,0 1 0 0 0,0-1 0 0 0,0 1 0 0 0,0-1 1 0 0,0 1-1 0 0,0-1 0 0 0,1 0 0 0 0,-1 1 0 0 0,-1-2 0 0 0,2 1-49 0 0,0 0-1 0 0,-1 0 0 0 0,1 0 1 0 0,0 0-1 0 0,0 1 0 0 0,0-1 1 0 0,0 0-1 0 0,0 0 0 0 0,1 0 1 0 0,-1 0-1 0 0,0 0 0 0 0,0 0 0 0 0,0 0 1 0 0,1 1-1 0 0,-1-1 0 0 0,0 0 1 0 0,1 0-1 0 0,-1 0 0 0 0,2-1 1 0 0,4-6-831 0 0,0 1 1 0 0,0-1-1 0 0,12-9 1 0 0,-17 16 787 0 0,98-87-10550 0 0,-37 33 1026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36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68 6147 0 0,'0'0'18664'0'0,"-42"-67"-18664"0"0,40 70-32 0 0,-2 9-608 0 0,4 4-1201 0 0,0 0-1136 0 0,-2-3-1217 0 0,-3-2-2753 0 0</inkml:trace>
  <inkml:trace contextRef="#ctx0" brushRef="#br0" timeOffset="1">54 365 4978 0 0,'0'0'13604'0'0,"-2"16"-12019"0"0,2-12-1488 0 0,-5 37 1672 0 0,-11 49 1 0 0,10-67-1682 0 0,-13 61 539 0 0,13-30-3516 0 0,43-122-16320 0 0,-17 23 17942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36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79 4418 0 0,'0'0'19628'0'0,"-2"18"-18988"0"0,-25 269 918 0 0,21-228-1466 0 0,-26 109 0 0 0,55-273-60 0 0,-4 54-34 0 0,2 2 1 0 0,2 0-1 0 0,2 2 0 0 0,3 0 0 0 0,1 2 0 0 0,2 1 1 0 0,2 2-1 0 0,57-57 0 0 0,-87 96 3 0 0,-1 1 1 0 0,-1-1-1 0 0,1 1 1 0 0,0 0-1 0 0,0 0 1 0 0,0 0-1 0 0,1 0 1 0 0,-1 0-1 0 0,0 1 1 0 0,1-1-1 0 0,-1 1 1 0 0,1-1-1 0 0,0 1 1 0 0,-1 0-1 0 0,1 0 1 0 0,0 0-1 0 0,0 1 1 0 0,0-1-1 0 0,5 0 0 0 0,-6 3 11 0 0,0 1 0 0 0,-1-1-1 0 0,1 1 1 0 0,-1 0-1 0 0,1 0 1 0 0,-1-1-1 0 0,0 1 1 0 0,0 0-1 0 0,0 0 1 0 0,0 0-1 0 0,0 0 1 0 0,-1 0 0 0 0,1 5-1 0 0,-1-4 33 0 0,13 80 509 0 0,-4 2 0 0 0,-2 92 0 0 0,-7-125-526 0 0,-3-20-137 0 0,-1 0 0 0 0,-2 0 0 0 0,-1 0-1 0 0,-1-1 1 0 0,-2 0 0 0 0,-22 46 0 0 0,15-48-2442 0 0,-1-18-3692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37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29 329 2561 0 0,'0'0'7529'0'0,"-5"-17"-5958"0"0,-16-57 43 0 0,20 68-1419 0 0,0 0-1 0 0,1 0 0 0 0,-1 0 1 0 0,2 0-1 0 0,-1 0 0 0 0,1 0 1 0 0,-1 0-1 0 0,2 0 1 0 0,-1 0-1 0 0,1 0 0 0 0,0 1 1 0 0,0-1-1 0 0,0 0 0 0 0,1 1 1 0 0,0 0-1 0 0,0-1 0 0 0,0 1 1 0 0,1 0-1 0 0,0 1 0 0 0,4-6 1 0 0,-2 3 13 0 0,2-4 97 0 0,1 0 0 0 0,0 1-1 0 0,0 1 1 0 0,1-1-1 0 0,0 1 1 0 0,1 1 0 0 0,0 0-1 0 0,21-11 1 0 0,-28 16-268 0 0,1 1-1 0 0,-1 1 1 0 0,1-1-1 0 0,0 1 1 0 0,-1 0 0 0 0,1 0-1 0 0,0 0 1 0 0,0 0 0 0 0,0 1-1 0 0,-1 0 1 0 0,1 0-1 0 0,0 0 1 0 0,0 1 0 0 0,0 0-1 0 0,-1 0 1 0 0,1 0 0 0 0,0 0-1 0 0,-1 1 1 0 0,1 0-1 0 0,-1-1 1 0 0,1 2 0 0 0,-1-1-1 0 0,0 0 1 0 0,0 1 0 0 0,0 0-1 0 0,0 0 1 0 0,4 5-1 0 0,-4-5-34 0 0,-1 0-1 0 0,0 1 0 0 0,0-1 0 0 0,0 1 0 0 0,0-1 0 0 0,0 1 0 0 0,-1 0 0 0 0,1 0 0 0 0,-1 1 0 0 0,0-1 1 0 0,-1 0-1 0 0,1 1 0 0 0,-1-1 0 0 0,0 1 0 0 0,0-1 0 0 0,0 1 0 0 0,0 0 0 0 0,-1-1 0 0 0,0 1 0 0 0,0 0 0 0 0,0-1 1 0 0,-1 1-1 0 0,1 0 0 0 0,-1-1 0 0 0,0 1 0 0 0,-1-1 0 0 0,1 1 0 0 0,-1-1 0 0 0,0 0 0 0 0,0 1 0 0 0,0-1 1 0 0,0 0-1 0 0,-4 4 0 0 0,-17 19 12 0 0,-107 89 22 0 0,129-115-33 0 0,1 0 0 0 0,-1-1 0 0 0,0 1 0 0 0,1 0 0 0 0,-1 0 0 0 0,1 0 0 0 0,-1 0 0 0 0,1 0 0 0 0,0 0 0 0 0,-1 0 0 0 0,1 0 0 0 0,0 0 0 0 0,0 1 0 0 0,0-1 0 0 0,0 0 0 0 0,0 0 0 0 0,0 0 0 0 0,0 0 0 0 0,0 0 0 0 0,0 0 0 0 0,0 0 0 0 0,1 0 0 0 0,-1 0 0 0 0,0 0 0 0 0,1 0 0 0 0,-1 0 0 0 0,1 0 0 0 0,-1 0 0 0 0,1 0 0 0 0,-1 0 0 0 0,1 0 0 0 0,0 0 0 0 0,-1 0 0 0 0,1-1 0 0 0,0 1 0 0 0,1 1 0 0 0,36 29 1 0 0,-33-27 3 0 0,9 5-143 0 0,0-1 0 0 0,0 0 0 0 0,1-1 0 0 0,0 0 0 0 0,1-1 0 0 0,-1-1 0 0 0,1 0 0 0 0,0-2 0 0 0,0 1 0 0 0,1-2 0 0 0,-1 0 1 0 0,1-1-1 0 0,31-3 0 0 0,-30 1-1578 0 0,0-2 1 0 0,32-9 0 0 0,-34 7-836 0 0,0-1 0 0 0,0 0 1 0 0,16-10-1 0 0,22-17-1692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38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660 5 6099 0 0,'0'0'9188'0'0,"-22"-1"-7731"0"0,8 0-1218 0 0,6 0-137 0 0,1 0 1 0 0,-1 1-1 0 0,0-1 1 0 0,0 2-1 0 0,0-1 1 0 0,1 1-1 0 0,-1 0 1 0 0,0 1-1 0 0,1 0 1 0 0,-1 0-1 0 0,1 1 1 0 0,0-1-1 0 0,-1 2 0 0 0,1-1 1 0 0,1 1-1 0 0,-1 0 1 0 0,-12 10-1 0 0,-18 22 492 0 0,2 2-1 0 0,1 2 1 0 0,2 1-1 0 0,2 1 0 0 0,2 2 1 0 0,1 0-1 0 0,-31 76 1 0 0,16-17 121 0 0,5 2 1 0 0,-35 162-1 0 0,33-18-485 0 0,33-139-193 0 0,5-89-43 0 0,2-1-1 0 0,0 1 1 0 0,1-1 0 0 0,2 0 0 0 0,0 1-1 0 0,1-2 1 0 0,1 1 0 0 0,12 27-1 0 0,-15-40-164 0 0,0 0 1 0 0,1-1-1 0 0,-1 1 0 0 0,2-1 0 0 0,-1 0 0 0 0,1 0 0 0 0,0-1 0 0 0,0 1 0 0 0,0-1 0 0 0,1 0 0 0 0,0 0 0 0 0,0-1 0 0 0,0 0 0 0 0,0 0 1 0 0,1 0-1 0 0,0-1 0 0 0,-1 0 0 0 0,1 0 0 0 0,1-1 0 0 0,-1 0 0 0 0,0 0 0 0 0,0-1 0 0 0,1 0 0 0 0,-1 0 0 0 0,1 0 0 0 0,7-1 0 0 0,-5-1-467 0 0,0-1 0 0 0,0 1-1 0 0,0-1 1 0 0,0-1-1 0 0,0 0 1 0 0,0 0-1 0 0,-1-1 1 0 0,0 0-1 0 0,1-1 1 0 0,-2 0-1 0 0,1-1 1 0 0,16-12-1 0 0,-4-1-2126 0 0,0-1 0 0 0,-1-1 0 0 0,24-33 0 0 0,13-25 1241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38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182 137 9556 0 0,'0'0'10296'0'0,"-20"15"-9835"0"0,-63 55 65 0 0,77-63-413 0 0,0-1-1 0 0,1 1 1 0 0,0 0-1 0 0,0 1 1 0 0,0-1 0 0 0,1 1-1 0 0,0 0 1 0 0,0 0 0 0 0,1 0-1 0 0,0 0 1 0 0,-3 16 0 0 0,3-10 64 0 0,-3 7-67 0 0,1-1 0 0 0,2 1 0 0 0,0 0 0 0 0,1 0 1 0 0,1 0-1 0 0,1 0 0 0 0,1 1 0 0 0,1-1 0 0 0,1 0 1 0 0,0 0-1 0 0,2-1 0 0 0,8 24 0 0 0,-11-39-106 0 0,0 0 1 0 0,0 0-1 0 0,0 0 0 0 0,1-1 1 0 0,0 1-1 0 0,0-1 0 0 0,0 0 0 0 0,1 0 1 0 0,0 0-1 0 0,-1 0 0 0 0,1 0 0 0 0,0-1 1 0 0,1 0-1 0 0,-1 0 0 0 0,1 0 0 0 0,-1 0 1 0 0,1-1-1 0 0,0 0 0 0 0,0 0 0 0 0,0 0 1 0 0,0 0-1 0 0,0-1 0 0 0,0 0 0 0 0,0 0 1 0 0,1 0-1 0 0,-1-1 0 0 0,0 0 0 0 0,1 0 1 0 0,-1 0-1 0 0,0 0 0 0 0,1-1 0 0 0,-1 0 1 0 0,0 0-1 0 0,0-1 0 0 0,0 1 0 0 0,9-5 1 0 0,3-1 25 0 0,-1-2 0 0 0,1 1 0 0 0,-2-2 0 0 0,1 0 1 0 0,-1-1-1 0 0,15-14 0 0 0,5-8 107 0 0,36-43 0 0 0,-38 35 268 0 0,-2-2 0 0 0,-2 0 0 0 0,-2-2 0 0 0,-1-1-1 0 0,-3-1 1 0 0,-2-2 0 0 0,28-91 0 0 0,-46 130-210 0 0,-2 6-55 0 0,1 0 0 0 0,-1 0 0 0 0,0 1-1 0 0,0-1 1 0 0,0 0 0 0 0,-1 0 0 0 0,1 0 0 0 0,-1 0-1 0 0,0 0 1 0 0,0 0 0 0 0,-1-7 0 0 0,-13 20 284 0 0,6 1-419 0 0,1-1 0 0 0,-1 1-1 0 0,2 0 1 0 0,0 0 0 0 0,0 1 0 0 0,1 0 0 0 0,0 0 0 0 0,1 0-1 0 0,-4 16 1 0 0,-20 109 26 0 0,27-132-30 0 0,-14 125 16 0 0,14-113-8 0 0,1-1 0 0 0,1 0 0 0 0,0 0 0 0 0,0 1 0 0 0,2-1 0 0 0,6 21 0 0 0,-9-33 2 0 0,2 1 0 0 0,-1-1 0 0 0,0 0 0 0 0,1 0 0 0 0,-1 0 0 0 0,1-1 0 0 0,0 1 0 0 0,0 0 0 0 0,0 0 0 0 0,0-1 0 0 0,0 0 0 0 0,1 1 0 0 0,-1-1 1 0 0,1 0-1 0 0,0 0 0 0 0,-1 0 0 0 0,1-1 0 0 0,0 1 0 0 0,3 1 0 0 0,-1-2 18 0 0,0 0 1 0 0,-1 0 0 0 0,1 0-1 0 0,0 0 1 0 0,0-1 0 0 0,0 0-1 0 0,-1 0 1 0 0,1-1 0 0 0,0 1-1 0 0,0-1 1 0 0,8-2 0 0 0,4-3 70 0 0,0 0-1 0 0,-1-1 1 0 0,0-1 0 0 0,0-1 0 0 0,-1 0 0 0 0,15-12-1 0 0,4-5 36 0 0,0-2 1 0 0,-2-1-1 0 0,49-59 0 0 0,-61 63-91 0 0,-1-1 0 0 0,-2-1 0 0 0,0-1 1 0 0,-1 0-1 0 0,20-53 0 0 0,-33 72-45 0 0,0 0-1 0 0,-1 0 1 0 0,0-1-1 0 0,0 1 0 0 0,-1 0 1 0 0,0-13-1 0 0,-1 21-15 0 0,0 0-1 0 0,0 1 0 0 0,0-1 0 0 0,0 1 0 0 0,0-1 0 0 0,0 0 0 0 0,0 1 1 0 0,0-1-1 0 0,0 1 0 0 0,0-1 0 0 0,-1 0 0 0 0,1 1 0 0 0,0-1 0 0 0,0 1 1 0 0,-1-1-1 0 0,1 1 0 0 0,0-1 0 0 0,-1 1 0 0 0,1-1 0 0 0,0 1 0 0 0,-1-1 1 0 0,1 1-1 0 0,-1-1 0 0 0,1 1 0 0 0,-1 0 0 0 0,1-1 0 0 0,-1 1 0 0 0,1 0 1 0 0,-1-1-1 0 0,1 1 0 0 0,-1 0 0 0 0,0 0 0 0 0,0-1 0 0 0,-1 1-95 0 0,-1 0-1 0 0,1 0 0 0 0,0 0 0 0 0,0 1 1 0 0,-1-1-1 0 0,1 0 0 0 0,0 1 1 0 0,0 0-1 0 0,-4 1 0 0 0,-2 1-464 0 0,0 1 0 0 0,0 0 0 0 0,1 1 0 0 0,-10 6 0 0 0,-11 18-2026 0 0,2 4-634 0 0,6-1-1559 0 0,12-10-1486 0 0,6-6-3073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39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658 228 3298 0 0,'0'0'6645'0'0,"12"-18"-4254"0"0,38-60-921 0 0,-46 71-1049 0 0,0 0 1 0 0,0 0-1 0 0,0 0 1 0 0,-1-1-1 0 0,0 1 1 0 0,0-1-1 0 0,2-13 1 0 0,-5 15 318 0 0,0 1-1 0 0,0 0 1 0 0,0-1-1 0 0,-1 1 1 0 0,0 0-1 0 0,0-1 1 0 0,0 1 0 0 0,-4-9-1 0 0,0 11 320 0 0,-1 10-852 0 0,-2 9-267 0 0,-32 111 445 0 0,-24 60 34 0 0,54-163-371 0 0,-2 1-1 0 0,-1-2 1 0 0,-1 1 0 0 0,-1-2 0 0 0,-25 30 0 0 0,11-21-22 0 0,-2-1-1 0 0,-2-1 0 0 0,0-2 1 0 0,-1-1-1 0 0,-71 38 0 0 0,95-56-29 0 0,-1-3 4 0 0,-38 9-57 0 0,46-13-89 0 0,-1 1 1 0 0,1-1-1 0 0,-1-1 1 0 0,0 1-1 0 0,1 0 1 0 0,-1-1-1 0 0,1 0 1 0 0,-1 0-1 0 0,0 0 1 0 0,1 0-1 0 0,-1 0 0 0 0,0-1 1 0 0,1 0-1 0 0,-1 0 1 0 0,1 0-1 0 0,-1 0 1 0 0,1 0-1 0 0,0-1 1 0 0,-1 1-1 0 0,1-1 0 0 0,0 0 1 0 0,0 0-1 0 0,0 0 1 0 0,0 0-1 0 0,1-1 1 0 0,-1 1-1 0 0,0-1 1 0 0,1 0-1 0 0,0 0 1 0 0,0 0-1 0 0,0 0 0 0 0,0 0 1 0 0,0 0-1 0 0,0 0 1 0 0,-1-7-1 0 0,-11-22-3637 0 0,3 0-1 0 0,1-1 0 0 0,1 0 1 0 0,-7-53-1 0 0,9 14 2650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10:43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8068 0 0,'0'0'15095'0'0,"97"-32"-14759"0"0,-42 27 128 0 0,7 3-80 0 0,7-4-80 0 0,5 4-192 0 0,2 1-64 0 0,4-3-48 0 0,-1 2-448 0 0,-3-2-976 0 0,6 0-1154 0 0,-2-9-1215 0 0,-2-4-2258 0 0,3-11-544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39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1985 0 0,'0'0'9391'0'0,"9"-21"-6646"0"0,36-65-699 0 0,-42 80-1812 0 0,1 1 1 0 0,0-1-1 0 0,0 1 0 0 0,1 0 0 0 0,0 0 0 0 0,0 0 0 0 0,0 1 0 0 0,0-1 0 0 0,0 1 0 0 0,1 0 0 0 0,0 1 0 0 0,0 0 0 0 0,0 0 0 0 0,0 0 0 0 0,1 0 0 0 0,-1 1 0 0 0,1 0 0 0 0,7-1 0 0 0,-2 0 111 0 0,37-9 1102 0 0,0 2 0 0 0,87-7 0 0 0,102 10 455 0 0,-208 6-1723 0 0,24 3-132 0 0,1 1 0 0 0,0 4 0 0 0,-1 1 0 0 0,0 3 0 0 0,99 34 0 0 0,-139-40-578 0 0,1 0 1 0 0,-1 2-1 0 0,17 10 0 0 0,-27-14-17 0 0,1 0 0 0 0,-1 0 0 0 0,0 1 1 0 0,0-1-1 0 0,5 8 0 0 0,-7-9-9 0 0,0 0 0 0 0,-1 1 0 0 0,1-1 0 0 0,-1 1 0 0 0,0-1 0 0 0,0 1 0 0 0,0 0 1 0 0,0-1-1 0 0,0 1 0 0 0,-1 0 0 0 0,1 4 0 0 0,-1-6 285 0 0,1 0-1 0 0,-1-1 1 0 0,0 1 0 0 0,0-1 0 0 0,0 1 0 0 0,0-1-1 0 0,0 1 1 0 0,0 0 0 0 0,0-1 0 0 0,0 1 0 0 0,0-1-1 0 0,0 1 1 0 0,0 0 0 0 0,0-1 0 0 0,-1 1 0 0 0,1-1 0 0 0,0 1-1 0 0,0-1 1 0 0,-1 1 0 0 0,1 0 0 0 0,0-1 0 0 0,-1 1-1 0 0,1-1 1 0 0,0 0 0 0 0,-1 1 0 0 0,1-1 0 0 0,-1 1-1 0 0,1-1 1 0 0,-1 0 0 0 0,1 1 0 0 0,-1-1 0 0 0,1 0-1 0 0,-1 1 1 0 0,1-1 0 0 0,-1 0 0 0 0,1 0 0 0 0,-1 1-1 0 0,-1-1 1 0 0,-15 1-3738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40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12950 0 0,'0'0'2785'0'0,"23"-11"-1277"0"0,-7 4-1233 0 0,17-10 474 0 0,0 2 0 0 0,2 2 0 0 0,37-10-1 0 0,13 4 968 0 0,1 3-1 0 0,113-5 1 0 0,-126 18-1426 0 0,0 3 0 0 0,0 4 0 0 0,82 14 0 0 0,-134-15-869 0 0,0 2 0 0 0,0 0 0 0 0,0 1 1 0 0,-1 1-1 0 0,24 11 0 0 0,-43-17 308 0 0,1 0 1 0 0,-1-1-1 0 0,1 1 0 0 0,-1 0 1 0 0,1 0-1 0 0,-1 0 1 0 0,0 0-1 0 0,1 0 0 0 0,-1 1 1 0 0,0-1-1 0 0,0 0 1 0 0,0 0-1 0 0,0 1 0 0 0,0-1 1 0 0,0 1-1 0 0,-1-1 1 0 0,2 3-1 0 0,-2-3 80 0 0,0 0-1 0 0,0 0 1 0 0,0 0-1 0 0,0 0 1 0 0,-1 0 0 0 0,1 0-1 0 0,0-1 1 0 0,-1 1 0 0 0,1 0-1 0 0,0 0 1 0 0,-1 0-1 0 0,1-1 1 0 0,-1 1 0 0 0,1 0-1 0 0,-1 0 1 0 0,1-1-1 0 0,-1 1 1 0 0,0-1 0 0 0,1 1-1 0 0,-1 0 1 0 0,0-1-1 0 0,0 1 1 0 0,-5 2-1111 0 0,1 1 0 0 0,-1-1 0 0 0,0-1 0 0 0,0 1 0 0 0,-10 2 0 0 0,-25 6-2660 0 0,-3-2 2734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40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186 215 3954 0 0,'0'0'12539'0'0,"17"-20"-11485"0"0,55-65 125 0 0,-63 75-955 0 0,0 0 0 0 0,1 1 0 0 0,0 0 0 0 0,0 1 0 0 0,1 0 1 0 0,0 0-1 0 0,1 2 0 0 0,0-1 0 0 0,0 1 0 0 0,0 1 0 0 0,0 0 0 0 0,1 1 0 0 0,17-4 0 0 0,-24 6-200 0 0,1 1 0 0 0,0 0 0 0 0,0 0 0 0 0,-1 0 0 0 0,1 1 0 0 0,0 0 0 0 0,0 0 0 0 0,0 0 0 0 0,0 1-1 0 0,12 3 1 0 0,-16-3-23 0 0,0 1-1 0 0,0-1 1 0 0,-1 1 0 0 0,1 0-1 0 0,0 0 1 0 0,-1 0-1 0 0,1 0 1 0 0,-1 0 0 0 0,1 0-1 0 0,-1 1 1 0 0,0-1-1 0 0,0 1 1 0 0,0 0-1 0 0,0-1 1 0 0,-1 1 0 0 0,1 0-1 0 0,-1 0 1 0 0,0 0-1 0 0,0 0 1 0 0,0 0-1 0 0,0 1 1 0 0,0-1 0 0 0,-1 0-1 0 0,1 5 1 0 0,0 5 8 0 0,-1 0 0 0 0,0 0 0 0 0,-1-1 0 0 0,0 1 0 0 0,-1 0 0 0 0,0 0 0 0 0,-1-1 0 0 0,-1 0 0 0 0,0 1 0 0 0,-1-1 0 0 0,0-1 0 0 0,0 1 1 0 0,-2-1-1 0 0,1 0 0 0 0,-11 13 0 0 0,-13 16 56 0 0,-2-2 1 0 0,-56 51-1 0 0,85-86-64 0 0,-59 58 69 0 0,-2-2 0 0 0,-108 75 0 0 0,166-129-66 0 0,-1-1-1 0 0,0-1 1 0 0,0 1-1 0 0,0-1 1 0 0,-12 3-1 0 0,19-5-2 0 0,-1-1 0 0 0,1 0 0 0 0,-1 0-1 0 0,0 0 1 0 0,1 0 0 0 0,-1-1-1 0 0,0 1 1 0 0,1 0 0 0 0,-1 0-1 0 0,1 0 1 0 0,-1 0 0 0 0,1-1 0 0 0,-1 1-1 0 0,0 0 1 0 0,1 0 0 0 0,-1-1-1 0 0,1 1 1 0 0,-1 0 0 0 0,1-1 0 0 0,-1 1-1 0 0,1-1 1 0 0,-1 1 0 0 0,1-1-1 0 0,0 1 1 0 0,-1-1 0 0 0,1 1-1 0 0,0-1 1 0 0,-1 1 0 0 0,1-1 0 0 0,0 1-1 0 0,0-1 1 0 0,-1 0 0 0 0,1 1-1 0 0,0-1 1 0 0,0 1 0 0 0,0-1 0 0 0,0 0-1 0 0,0 1 1 0 0,0-1 0 0 0,0 0-1 0 0,-1-31-2 0 0,2 27-1 0 0,0-9-5 0 0,1-1-1 0 0,0 0 1 0 0,1 1-1 0 0,1-1 1 0 0,0 1-1 0 0,1 0 1 0 0,1 0-1 0 0,0 1 1 0 0,10-16-1 0 0,-12 22 89 0 0,0 0 0 0 0,1 0 0 0 0,0 0 0 0 0,1 1 0 0 0,-1 0 1 0 0,1 0-1 0 0,1 0 0 0 0,-1 1 0 0 0,1-1 0 0 0,0 2 0 0 0,0-1 0 0 0,0 1 0 0 0,1 0 0 0 0,-1 1 0 0 0,1-1 0 0 0,0 2 0 0 0,16-5 0 0 0,-5 5 223 0 0,0 1 1 0 0,-1 0 0 0 0,1 1 0 0 0,36 6-1 0 0,73 21 466 0 0,-61-11-455 0 0,70 14-904 0 0,269 23 1 0 0,-397-53-7 0 0,1 0 0 0 0,-1 0 0 0 0,1 0 1 0 0,-1-1-1 0 0,0-1 0 0 0,1 0 0 0 0,-1 0 0 0 0,15-6 1 0 0,-19 6-189 0 0,0-1 0 0 0,0-1 0 0 0,0 1 0 0 0,0-1-1 0 0,0 1 1 0 0,-1-1 0 0 0,0-1 0 0 0,0 1 0 0 0,0-1 0 0 0,0 1 0 0 0,-1-1 0 0 0,1 0 0 0 0,-1 0 0 0 0,4-10 0 0 0,13-34-5440 0 0,0-9 4791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9:41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0 12150 0 0,'0'0'7424'0'0,"14"26"-6394"0"0,-3-7-758 0 0,10 17 401 0 0,-2 1 0 0 0,-1 1 0 0 0,14 49 0 0 0,12 57 1400 0 0,-6 2 1 0 0,27 219-1 0 0,-59-303-1894 0 0,-2 0 0 0 0,-3-1 0 0 0,-3 1 0 0 0,-3 0 0 0 0,-2 0 0 0 0,-3-1 0 0 0,-2 0-1 0 0,-38 108 1 0 0,9-72-151 0 0,-104 179 0 0 0,-89 71-33 0 0,185-281-254 0 0,-107 112 0 0 0,150-171-132 0 0,-1-1-1 0 0,0 1 1 0 0,-1-1-1 0 0,1 0 1 0 0,-1-1-1 0 0,0 0 1 0 0,0 0-1 0 0,-1-1 1 0 0,1 0-1 0 0,-1-1 1 0 0,-15 5-1 0 0,22-8 77 0 0,0 1 0 0 0,0-1 0 0 0,0 0 0 0 0,-1 0 0 0 0,1 0 0 0 0,0 0 0 0 0,0 0-1 0 0,0 0 1 0 0,0-1 0 0 0,0 1 0 0 0,0-1 0 0 0,0 1 0 0 0,0-1 0 0 0,0 0 0 0 0,0 0 0 0 0,0 0 0 0 0,-3-2-1 0 0,1-1-863 0 0,1 0-1 0 0,0 0 1 0 0,0 0-1 0 0,0 0 1 0 0,0-1-1 0 0,1 0 1 0 0,-3-6-1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06:01.7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 0 0,'0'227'0'0,"0"2229"0"0,0-2368 0 0,0 9772 0 0,0-9778 0 0,0-62 0 0,0-57 0 0,0 9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2:57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49 606 528 0 0,'0'0'1596'0'0,"-6"6"338"0"0,-17 18-566 0 0,4-7 4438 0 0,20-20-4329 0 0,22-24 1667 0 0,-17 20-3192 0 0,120-124 631 0 0,-94 102-423 0 0,-1-2 0 0 0,-2 0 1 0 0,-1-2-1 0 0,45-70 0 0 0,-57 77 104 0 0,2 2 0 0 0,38-43 0 0 0,-43 52-45 0 0,11-11-162 0 0,42-53 455 0 0,-64 76-522 0 0,12-12 440 0 0,-14 14-428 0 0,1 1 0 0 0,-1 0 0 0 0,0 0 1 0 0,1 0-1 0 0,-1-1 0 0 0,1 1 0 0 0,-1 0 1 0 0,0 0-1 0 0,1 0 0 0 0,-1 0 0 0 0,0 0 1 0 0,1 0-1 0 0,-1 0 0 0 0,1 0 0 0 0,-1 0 1 0 0,0 0-1 0 0,1 0 0 0 0,-1 0 0 0 0,1 0 1 0 0,-1 0-1 0 0,0 1 0 0 0,1-1 0 0 0,-1 0 1 0 0,0 0-1 0 0,1 0 0 0 0,-1 0 0 0 0,0 1 1 0 0,1-1-1 0 0,-1 0 0 0 0,0 0 0 0 0,1 1 0 0 0,-1-1 1 0 0,0 0-1 0 0,0 1 0 0 0,1-1 0 0 0,-1 0 1 0 0,0 1-1 0 0,0-1 0 0 0,1 0 0 0 0,-1 1 1 0 0,0-1-1 0 0,0 0 0 0 0,0 1 0 0 0,0-1 1 0 0,0 1-1 0 0,0 0 0 0 0,5 10 26 0 0,1 1-1 0 0,0 0 1 0 0,1-1-1 0 0,12 16 1 0 0,-3-9 20 0 0,1-1 0 0 0,27 21 1 0 0,6 4-65 0 0,70 74 0 0 0,-101-91 63 0 0,31 51 0 0 0,-7-8 3 0 0,-40-62-46 0 0,-3-5-2 0 0,1 1 0 0 0,0-1-1 0 0,-1 1 1 0 0,1-1 0 0 0,0 0 0 0 0,0 1 0 0 0,0-1-1 0 0,0 0 1 0 0,0 0 0 0 0,0 0 0 0 0,0 1 0 0 0,0-1 0 0 0,2 1-1 0 0,-2-2-28 0 0,-1-1-1 0 0,0 1 0 0 0,0 0 0 0 0,1-1 0 0 0,-1 1 0 0 0,0-1 0 0 0,0 1 1 0 0,0 0-1 0 0,1-1 0 0 0,-1 1 0 0 0,0-1 0 0 0,0 1 0 0 0,0 0 0 0 0,0-1 1 0 0,0 1-1 0 0,0-1 0 0 0,0 1 0 0 0,0-1 0 0 0,0 1 0 0 0,0 0 0 0 0,0-1 1 0 0,0 1-1 0 0,0-1 0 0 0,0 1 0 0 0,-1-1 0 0 0,1 1 0 0 0,0 0 0 0 0,0-1 1 0 0,0 1-1 0 0,0 0 0 0 0,-1-1 0 0 0,1 1 0 0 0,0 0 0 0 0,-1-1 1 0 0,-6-14-2998 0 0,-8-8-6923 0 0,5 10 4177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3:00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4 3394 0 0,'0'0'5151'0'0,"-3"-1"-3670"0"0,-15-1 1798 0 0,18 7-3059 0 0,1 1 1 0 0,0-1-1 0 0,0 0 0 0 0,1 0 1 0 0,0 0-1 0 0,0 0 1 0 0,0 0-1 0 0,1 0 0 0 0,-1 0 1 0 0,1 0-1 0 0,0-1 1 0 0,5 7-1 0 0,50 51 426 0 0,-47-52-388 0 0,135 133 353 0 0,-127-122-546 0 0,-2 1 0 0 0,0 0 0 0 0,-2 1-1 0 0,16 32 1 0 0,22 32 81 0 0,57 56 568 0 0,-99-130-609 0 0,-5-7-76 0 0,0-1 0 0 0,0 0-1 0 0,1 0 1 0 0,7 5 0 0 0,-13-10-2 0 0,-9 1-28 0 0,-1 1 1 0 0,0 0-1 0 0,1 1 1 0 0,-1-1-1 0 0,1 2 1 0 0,0-1-1 0 0,0 1 1 0 0,0 1-1 0 0,1-1 1 0 0,-10 8-1 0 0,-23 12 20 0 0,-214 123-40 0 0,0 0 47 0 0,242-142-18 0 0,7-3-10 0 0,0 0 0 0 0,0 0 0 0 0,0 0 0 0 0,1 1 0 0 0,-1 0 0 0 0,1 0 0 0 0,-1 0 0 0 0,-6 7 0 0 0,11-10-43 0 0,0 0 1 0 0,0 0-1 0 0,0 1 0 0 0,-1-1 1 0 0,1 0-1 0 0,0 0 1 0 0,0 1-1 0 0,0-1 0 0 0,0 0 1 0 0,0 0-1 0 0,0 1 1 0 0,0-1-1 0 0,0 0 1 0 0,0 0-1 0 0,0 1 0 0 0,0-1 1 0 0,0 0-1 0 0,0 1 1 0 0,0-1-1 0 0,1 0 0 0 0,-1 0 1 0 0,0 1-1 0 0,0-1 1 0 0,0 0-1 0 0,0 0 1 0 0,0 0-1 0 0,0 1 0 0 0,1-1 1 0 0,-1 0-1 0 0,0 0 1 0 0,0 0-1 0 0,0 1 0 0 0,1-1 1 0 0,-1 0-1 0 0,0 0 1 0 0,0 0-1 0 0,1 0 0 0 0,-1 1 1 0 0,15 2-1882 0 0,14-4-4139 0 0,-15-8 900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3:40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248 136 720 0 0,'0'0'478'0'0,"26"-3"7285"0"0,-23 0-7402 0 0,0 0-1 0 0,0 0 0 0 0,0 0 0 0 0,-1 0 0 0 0,1-1 0 0 0,-1 1 1 0 0,1-1-1 0 0,-1 0 0 0 0,-1 1 0 0 0,1-1 0 0 0,0 0 0 0 0,-1 0 1 0 0,0 0-1 0 0,0 0 0 0 0,1-8 0 0 0,-2 11-288 0 0,0 1-1 0 0,-1-1 1 0 0,1 0 0 0 0,-1 0-1 0 0,1 0 1 0 0,-1 1-1 0 0,1-1 1 0 0,-1 0 0 0 0,0 1-1 0 0,1-1 1 0 0,-1 1-1 0 0,0-1 1 0 0,1 1 0 0 0,-1-1-1 0 0,0 1 1 0 0,0-1-1 0 0,1 1 1 0 0,-1-1 0 0 0,0 1-1 0 0,0 0 1 0 0,0 0 0 0 0,0-1-1 0 0,0 1 1 0 0,1 0-1 0 0,-1 0 1 0 0,0 0 0 0 0,0 0-1 0 0,-1 0 1 0 0,-29-2 385 0 0,28 2-416 0 0,-5 1-26 0 0,0-1 1 0 0,1 1 0 0 0,-1 1 0 0 0,0-1-1 0 0,0 1 1 0 0,1 1 0 0 0,-1-1 0 0 0,1 1 0 0 0,0 1-1 0 0,0-1 1 0 0,0 1 0 0 0,0 0 0 0 0,1 1-1 0 0,0-1 1 0 0,-7 8 0 0 0,-3 3-6 0 0,1 2 1 0 0,0 0-1 0 0,1 1 0 0 0,-12 21 1 0 0,7 0-6 0 0,15-31-7 0 0,0-1-1 0 0,1 1 0 0 0,0 0 1 0 0,0 0-1 0 0,1 0 1 0 0,0 0-1 0 0,0 0 1 0 0,1 1-1 0 0,0-1 0 0 0,0 0 1 0 0,1 1-1 0 0,0-1 1 0 0,1 1-1 0 0,0-1 1 0 0,0 0-1 0 0,1 1 1 0 0,0-1-1 0 0,0 0 0 0 0,1 0 1 0 0,0 0-1 0 0,0-1 1 0 0,1 1-1 0 0,0-1 1 0 0,6 9-1 0 0,66 102 32 0 0,-55-77-23 0 0,-19-34-8 0 0,1 0 0 0 0,1 0 0 0 0,0 0 0 0 0,0 0 0 0 0,5 6 0 0 0,-7-11 2 0 0,0 1 0 0 0,1-1 0 0 0,-1 0 1 0 0,1 0-1 0 0,-1 0 0 0 0,1-1 0 0 0,0 1 1 0 0,0-1-1 0 0,0 1 0 0 0,0-1 0 0 0,0 0 1 0 0,0 0-1 0 0,0 0 0 0 0,0 0 0 0 0,0-1 0 0 0,5 1 1 0 0,41 7 70 0 0,21 2-49 0 0,-65-10-18 0 0,0 0-1 0 0,0 0 1 0 0,0 0 0 0 0,0-1 0 0 0,-1 0 0 0 0,1 0-1 0 0,0 0 1 0 0,-1-1 0 0 0,1 1 0 0 0,0-1 0 0 0,7-4-1 0 0,52-29 87 0 0,-50 29-82 0 0,0-1-1 0 0,-1 0 0 0 0,0-1 1 0 0,0 0-1 0 0,-1-1 0 0 0,20-18 1 0 0,-13 6 23 0 0,-4 6-21 0 0,-2 0 0 0 0,17-24-1 0 0,-26 34-2 0 0,-1-1 1 0 0,0 0-1 0 0,0 0 0 0 0,0 0 0 0 0,-1-1 0 0 0,0 1 1 0 0,0 0-1 0 0,-1-1 0 0 0,0 1 0 0 0,0-1 0 0 0,0-9 1 0 0,-2-3 72 0 0,-1 0 0 0 0,-1 1 1 0 0,-1-1-1 0 0,0 1 1 0 0,-2 0-1 0 0,-11-27 0 0 0,13 38 36 0 0,0 1 0 0 0,0 0 0 0 0,0 1 0 0 0,-1-1 0 0 0,1 0 0 0 0,-2 1 0 0 0,-7-7 0 0 0,-9-9 306 0 0,-1-4-86 0 0,0 1-1 0 0,-2 1 0 0 0,-1 1 0 0 0,-53-35 0 0 0,72 53-280 0 0,0 0 0 0 0,0 0 0 0 0,0 0 0 0 0,-1 1 0 0 0,0 0 0 0 0,-12-2 0 0 0,17 4-59 0 0,0 0-1 0 0,0 0 1 0 0,-1 1-1 0 0,1 0 1 0 0,0-1 0 0 0,-1 1-1 0 0,1 1 1 0 0,0-1-1 0 0,-1 0 1 0 0,1 1 0 0 0,0 0-1 0 0,-1-1 1 0 0,1 1-1 0 0,0 1 1 0 0,0-1 0 0 0,0 0-1 0 0,0 1 1 0 0,-5 3-1 0 0,-2 4-455 0 0,1 1 0 0 0,0 0 1 0 0,1 1-1 0 0,0 0 0 0 0,0 0 0 0 0,1 1 0 0 0,0 0 0 0 0,1 0 0 0 0,-7 23 0 0 0,1-11-3451 0 0,-5-3-2743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4:15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73 3362 0 0,'0'0'3932'0'0,"0"-12"-1718"0"0,-1-37-146 0 0,1 49-2025 0 0,0-1 0 0 0,0 1 0 0 0,0 0-1 0 0,0-1 1 0 0,0 1 0 0 0,0 0 0 0 0,0-1 0 0 0,0 1 0 0 0,0 0 0 0 0,0-1-1 0 0,0 1 1 0 0,0 0 0 0 0,0-1 0 0 0,0 1 0 0 0,0 0 0 0 0,0-1 0 0 0,0 1-1 0 0,0 0 1 0 0,-1-1 0 0 0,1 1 0 0 0,0 0 0 0 0,0-1 0 0 0,0 1 0 0 0,0 0-1 0 0,-1 0 1 0 0,1-1 0 0 0,0 1 0 0 0,0 0 0 0 0,-1 0 0 0 0,1-1 0 0 0,0 1 0 0 0,-1 0-1 0 0,1 0 1 0 0,0 0 0 0 0,0 0 0 0 0,-1-1 0 0 0,1 1 0 0 0,0 0 0 0 0,-1 0-1 0 0,1 0 1 0 0,0 0 0 0 0,-1 0 0 0 0,1 0 0 0 0,0 0 0 0 0,-1 0 0 0 0,1 0-1 0 0,0 0 1 0 0,-1 0 0 0 0,1 0 0 0 0,-1 0 0 0 0,-10 11 838 0 0,9-10-685 0 0,-9 12 10 0 0,1 1 0 0 0,0 0 0 0 0,1 0 0 0 0,1 1 0 0 0,0 0 0 0 0,1 0 0 0 0,0 1 0 0 0,2 0 0 0 0,0 0 0 0 0,-4 21 0 0 0,-2 24 437 0 0,-3 93 0 0 0,7-67-223 0 0,-84 515 1162 0 0,70-509-1424 0 0,-69 378 226 0 0,90-449-384 0 0,0-22-13 0 0,0 0-1 0 0,0 1 0 0 0,0-1 0 0 0,0 0 1 0 0,0 0-1 0 0,0 1 0 0 0,0-1 1 0 0,0 0-1 0 0,0 0 0 0 0,0 1 0 0 0,1-1 1 0 0,-1 0-1 0 0,0 0 0 0 0,0 0 1 0 0,0 1-1 0 0,0-1 0 0 0,0 0 0 0 0,0 0 1 0 0,1 0-1 0 0,-1 0 0 0 0,0 1 1 0 0,0-1-1 0 0,0 0 0 0 0,1 0 0 0 0,-1 0 1 0 0,0 0-1 0 0,0 0 0 0 0,0 0 0 0 0,1 1 1 0 0,-1-1-1 0 0,0 0 0 0 0,0 0 1 0 0,0 0-1 0 0,1 0 0 0 0,-1 0 0 0 0,0 0 1 0 0,3-2-92 0 0,-1 1 1 0 0,0-1 0 0 0,0 1 0 0 0,1-1-1 0 0,-1 0 1 0 0,-1 0 0 0 0,1 0 0 0 0,0 0-1 0 0,0-1 1 0 0,2-3 0 0 0,13-21-1068 0 0,0 0 0 0 0,-1-2 1 0 0,-2 0-1 0 0,19-56 0 0 0,25-130-9426 0 0,-57 214 10546 0 0,19-90-1680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4:16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229 572 2337 0 0,'0'0'4826'0'0,"-3"-29"-3588"0"0,-8-91 222 0 0,10 113-1259 0 0,0-1 1 0 0,1 1 0 0 0,0 0 0 0 0,0-1 0 0 0,0 1-1 0 0,1 0 1 0 0,1-1 0 0 0,-1 1 0 0 0,1 0 0 0 0,0 0 0 0 0,1 0-1 0 0,-1 0 1 0 0,1 0 0 0 0,1 1 0 0 0,3-7 0 0 0,5-9 304 0 0,1 0-68 0 0,1 0 1 0 0,0 0 0 0 0,2 2 0 0 0,0 0 0 0 0,2 0 0 0 0,0 2 0 0 0,1 0-1 0 0,32-23 1 0 0,-38 31-322 0 0,1 1 0 0 0,0 0 1 0 0,0 2-1 0 0,1-1 0 0 0,0 2 0 0 0,0 0 0 0 0,0 1 0 0 0,1 0 0 0 0,0 1 1 0 0,0 1-1 0 0,0 1 0 0 0,0 0 0 0 0,0 1 0 0 0,30 2 0 0 0,-40 0-106 0 0,-1-1 0 0 0,1 2 0 0 0,-1-1-1 0 0,0 1 1 0 0,1 0 0 0 0,-1 0 0 0 0,0 0 0 0 0,0 1 0 0 0,0 0-1 0 0,0 0 1 0 0,-1 0 0 0 0,1 0 0 0 0,-1 1 0 0 0,5 4-1 0 0,-3-1 13 0 0,0 0-1 0 0,-1 0 1 0 0,-1 1-1 0 0,1-1 1 0 0,-1 1-1 0 0,0 0 0 0 0,-1 0 1 0 0,4 12-1 0 0,-1 0 37 0 0,-2 1 0 0 0,-1 0 0 0 0,0 0 0 0 0,-1 0 0 0 0,-2 0 0 0 0,-3 40 0 0 0,-3-24 16 0 0,-1-1 0 0 0,-2 0 0 0 0,-1 0 0 0 0,-2-1 0 0 0,-32 64 0 0 0,-2-14 25 0 0,-60 83 0 0 0,46-83-54 0 0,-7-4-17 0 0,-49 33 0 0 0,96-97-19 0 0,-1-1 0 0 0,-1 0 1 0 0,0-2-1 0 0,-27 13 0 0 0,43-24-10 0 0,0-1 0 0 0,0 1-1 0 0,0-1 1 0 0,0-1 0 0 0,0 1 0 0 0,-1-1-1 0 0,1-1 1 0 0,0 1 0 0 0,0-1 0 0 0,-1 0-1 0 0,1 0 1 0 0,0-1 0 0 0,-1 1 0 0 0,1-1-1 0 0,0-1 1 0 0,0 1 0 0 0,0-1 0 0 0,0-1-1 0 0,0 1 1 0 0,0-1 0 0 0,0 0-1 0 0,1 0 1 0 0,0 0 0 0 0,-1-1 0 0 0,1 0-1 0 0,1 0 1 0 0,-1 0 0 0 0,0 0 0 0 0,1-1-1 0 0,0 0 1 0 0,0 0 0 0 0,1 0 0 0 0,-1-1-1 0 0,1 1 1 0 0,0-1 0 0 0,0 1 0 0 0,1-1-1 0 0,0 0 1 0 0,0 0 0 0 0,0 0-1 0 0,1-1 1 0 0,0 1 0 0 0,0 0 0 0 0,0 0-1 0 0,1-1 1 0 0,0 1 0 0 0,0 0 0 0 0,1-1-1 0 0,0 1 1 0 0,1-7 0 0 0,0 6-5 0 0,1 0-1 0 0,0 0 1 0 0,0 0 0 0 0,0 0 0 0 0,1 0 0 0 0,0 1-1 0 0,0 0 1 0 0,0-1 0 0 0,1 2 0 0 0,0-1 0 0 0,1 0-1 0 0,-1 1 1 0 0,1 0 0 0 0,0 0 0 0 0,0 1 0 0 0,0 0-1 0 0,1 0 1 0 0,6-3 0 0 0,0 0-2 0 0,0 1 0 0 0,0 1 0 0 0,0 0 0 0 0,0 1 0 0 0,1 1-1 0 0,0 0 1 0 0,-1 1 0 0 0,27-2 0 0 0,-32 5-1 0 0,0 0 0 0 0,0 0 0 0 0,0 1 0 0 0,0 0-1 0 0,0 0 1 0 0,0 1 0 0 0,-1 0 0 0 0,1 1 0 0 0,-1-1 0 0 0,0 1 0 0 0,0 1-1 0 0,0-1 1 0 0,-1 1 0 0 0,1 1 0 0 0,-1-1 0 0 0,8 10 0 0 0,5 7 3 0 0,0 2 0 0 0,-1 0 1 0 0,16 29-1 0 0,-18-25 13 0 0,-2 0 1 0 0,-1 1 0 0 0,-1 0-1 0 0,-1 1 1 0 0,8 38 0 0 0,-6-2 57 0 0,8 95 0 0 0,-20-145-57 0 0,1 0 1 0 0,0 0 0 0 0,2 0-1 0 0,7 23 1 0 0,-10-36-8 0 0,0 1 0 0 0,1-1 0 0 0,-1 1 0 0 0,1-1 1 0 0,0 0-1 0 0,0 1 0 0 0,0-1 0 0 0,0 0 0 0 0,1 0 0 0 0,-1-1 1 0 0,1 1-1 0 0,0 0 0 0 0,-1-1 0 0 0,1 1 0 0 0,1-1 0 0 0,-1 0 0 0 0,0 0 1 0 0,0-1-1 0 0,1 1 0 0 0,-1-1 0 0 0,1 1 0 0 0,-1-1 0 0 0,1 0 1 0 0,0 0-1 0 0,4 0 0 0 0,3 0-54 0 0,0-1 0 0 0,-1-1 0 0 0,1 1 0 0 0,0-2 1 0 0,-1 1-1 0 0,1-2 0 0 0,-1 1 0 0 0,20-9 0 0 0,-10 2-796 0 0,0-2-1 0 0,0-1 1 0 0,20-16-1 0 0,-28 20 40 0 0,7-6-3139 0 0,0 1 0 0 0,39-19 0 0 0,-25 19 1384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10:43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343 482 7219 0 0,'0'0'6361'0'0,"5"-21"-4208"0"0,-1 4-1906 0 0,-1 2-81 0 0,1 1 0 0 0,0 0 0 0 0,1 0-1 0 0,0 1 1 0 0,1-1 0 0 0,1 1 0 0 0,0 0-1 0 0,11-15 1 0 0,21-22 777 0 0,55-55-1 0 0,-71 82-519 0 0,0 2 0 0 0,2 0 0 0 0,0 2-1 0 0,40-23 1 0 0,-59 38-352 0 0,1 1-1 0 0,0 0 1 0 0,0 0-1 0 0,1 0 1 0 0,-1 1-1 0 0,0 0 1 0 0,1 0-1 0 0,-1 1 1 0 0,1 0-1 0 0,11 0 1 0 0,-15 1-57 0 0,0 1-1 0 0,0-1 1 0 0,0 1-1 0 0,0 0 1 0 0,0 0 0 0 0,0 1-1 0 0,0-1 1 0 0,0 1 0 0 0,-1 0-1 0 0,1 0 1 0 0,-1 0-1 0 0,1 0 1 0 0,-1 1 0 0 0,0-1-1 0 0,1 1 1 0 0,-1 0 0 0 0,-1 0-1 0 0,1 0 1 0 0,0 0-1 0 0,3 6 1 0 0,15 33 34 0 0,-5 13 51 0 0,-12-23-34 0 0,-1 1-1 0 0,-1 0 1 0 0,-2-1 0 0 0,-2 1 0 0 0,0 0 0 0 0,-2-1 0 0 0,-2 0 0 0 0,-1 0-1 0 0,-19 55 1 0 0,-10 5 13 0 0,-92 169-1 0 0,-69 67 59 0 0,143-250-113 0 0,-3-3 0 0 0,-69 70 0 0 0,101-120-37 0 0,-30 25 1 0 0,47-44-2 0 0,-1 0 1 0 0,1 0-1 0 0,-1 0 1 0 0,-1-1-1 0 0,1-1 1 0 0,-1 0 0 0 0,1 0-1 0 0,-13 3 1 0 0,20-7 11 0 0,-1 1 0 0 0,0-1 1 0 0,0 1-1 0 0,0-1 0 0 0,0 0 0 0 0,1 0 1 0 0,-1 0-1 0 0,0 0 0 0 0,0-1 0 0 0,0 1 1 0 0,0-1-1 0 0,1 1 0 0 0,-1-1 0 0 0,0 0 1 0 0,1 0-1 0 0,-1-1 0 0 0,0 1 0 0 0,-3-3 1 0 0,2 1 3 0 0,1 0 0 0 0,0 0 1 0 0,0 0-1 0 0,1-1 0 0 0,-1 1 1 0 0,1-1-1 0 0,-1 1 1 0 0,1-1-1 0 0,0 0 0 0 0,1 0 1 0 0,-3-6-1 0 0,1-1 9 0 0,0 1 0 0 0,1-1 1 0 0,1 0-1 0 0,-1 0 0 0 0,2-1 0 0 0,-1 1 0 0 0,2 0 1 0 0,2-20-1 0 0,-1 22 8 0 0,1 1 0 0 0,0-1 1 0 0,0 1-1 0 0,1 0 0 0 0,0 0 0 0 0,0 0 1 0 0,1 1-1 0 0,0-1 0 0 0,0 1 1 0 0,1 0-1 0 0,0 1 0 0 0,0-1 0 0 0,1 1 1 0 0,-1 1-1 0 0,1-1 0 0 0,1 1 0 0 0,-1 0 1 0 0,1 1-1 0 0,10-6 0 0 0,1 2 38 0 0,0 0 0 0 0,0 2-1 0 0,0 0 1 0 0,1 1 0 0 0,0 0-1 0 0,0 2 1 0 0,29-1 0 0 0,-7 3-24 0 0,1 2 0 0 0,73 13 0 0 0,83 29-512 0 0,-156-34-556 0 0,0-1 0 0 0,0-2 0 0 0,1-2 0 0 0,0-2-1 0 0,59-4 1 0 0,-69-2-832 0 0,0 0-1 0 0,0-3 1 0 0,0-1-1 0 0,39-15 1 0 0,3-9-2393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4:1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3 438 2129 0 0,'0'0'11805'0'0,"-1"-5"-11372"0"0,1 5-422 0 0,-1-1 1 0 0,1 1 0 0 0,0-1-1 0 0,0 1 1 0 0,0-1 0 0 0,0 0-1 0 0,-1 1 1 0 0,1-1 0 0 0,0 1-1 0 0,0-1 1 0 0,0 0 0 0 0,0 1-1 0 0,0-1 1 0 0,1 0 0 0 0,-1 1-1 0 0,0-1 1 0 0,0 1 0 0 0,0-1-1 0 0,0 1 1 0 0,1-1 0 0 0,-1 0 0 0 0,0 1-1 0 0,1-1 1 0 0,-1 1 0 0 0,0-1-1 0 0,1 1 1 0 0,-1-1 0 0 0,1 1-1 0 0,-1 0 1 0 0,0-1 0 0 0,1 1-1 0 0,-1-1 1 0 0,1 1 0 0 0,0-1-1 0 0,29-1 609 0 0,-18 2-365 0 0,19 0 291 0 0,18 1 295 0 0,93-12 0 0 0,-126 9-794 0 0,1-2 1 0 0,0 0-1 0 0,-1-1 1 0 0,1-1-1 0 0,-2-1 1 0 0,1 0-1 0 0,-1-1 1 0 0,0 0-1 0 0,18-14 0 0 0,2-6 113 0 0,-27 19-106 0 0,1 0-1 0 0,-2 0 0 0 0,1-1 1 0 0,-1 0-1 0 0,-1-1 0 0 0,0 1 1 0 0,0-1-1 0 0,5-14 0 0 0,-8 16-13 0 0,0 1 1 0 0,-1 0-1 0 0,0-1 0 0 0,0 1 1 0 0,-1-1-1 0 0,0 0 0 0 0,-1 0 0 0 0,0 1 1 0 0,0-1-1 0 0,0 0 0 0 0,-1 0 0 0 0,-3-10 1 0 0,2 15-7 0 0,0-1 1 0 0,0 1 0 0 0,-1 0 0 0 0,1 0 0 0 0,-1 1-1 0 0,0-1 1 0 0,0 0 0 0 0,0 1 0 0 0,0 0 0 0 0,0 0-1 0 0,-1 0 1 0 0,0 0 0 0 0,0 0 0 0 0,1 1 0 0 0,-1-1-1 0 0,-1 1 1 0 0,1 0 0 0 0,0 1 0 0 0,0-1 0 0 0,-1 1-1 0 0,1 0 1 0 0,-9-2 0 0 0,1 1 6 0 0,-1 0 1 0 0,0 1-1 0 0,0 0 0 0 0,0 1 1 0 0,0 0-1 0 0,0 1 0 0 0,-14 3 1 0 0,15-1-36 0 0,0 1 0 0 0,0 0 1 0 0,0 1-1 0 0,1 0 0 0 0,0 1 0 0 0,0 1 0 0 0,1 0 1 0 0,-1 0-1 0 0,1 1 0 0 0,1 0 0 0 0,0 0 1 0 0,0 1-1 0 0,-8 11 0 0 0,1 0 4 0 0,1 1 0 0 0,0 0 0 0 0,2 1 0 0 0,1 1 0 0 0,-14 33 0 0 0,9-11-14 0 0,-16 67 0 0 0,28-90 2 0 0,1-1 1 0 0,1 1 0 0 0,2 0-1 0 0,0 0 1 0 0,3 33 0 0 0,-1-45 3 0 0,2 0 0 0 0,-1-1 0 0 0,1 1 0 0 0,1 0 0 0 0,0-1 0 0 0,0 0 0 0 0,1 0 1 0 0,0 0-1 0 0,0-1 0 0 0,1 1 0 0 0,1-1 0 0 0,-1 0 0 0 0,9 7 0 0 0,-6-6 3 0 0,0-1-1 0 0,1 0 1 0 0,-1 0 0 0 0,2-1-1 0 0,-1-1 1 0 0,1 1-1 0 0,0-2 1 0 0,0 0-1 0 0,1 0 1 0 0,17 5 0 0 0,-5-6-4 0 0,0-1 1 0 0,1 0 0 0 0,-1-2 0 0 0,1-1 0 0 0,-1-1-1 0 0,45-8 1 0 0,-18-1-468 0 0,0-2-1 0 0,55-22 0 0 0,-74 22-1456 0 0,46-23-1 0 0,-61 25-1996 0 0,31-22-1 0 0,-19 8-3237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4:19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0 2353 0 0,'0'0'7857'0'0,"-28"18"-6720"0"0,-95 64-270 0 0,111-73-698 0 0,0 1 1 0 0,1 0-1 0 0,0 1 1 0 0,1 0-1 0 0,0 0 1 0 0,1 1-1 0 0,0 0 1 0 0,1 1-1 0 0,-8 15 1 0 0,6-11 61 0 0,-18 37 336 0 0,1 2 0 0 0,4 1 0 0 0,1 0 0 0 0,-25 114 0 0 0,-20 247 206 0 0,65-402-748 0 0,-16 137 73 0 0,6 1 0 0 0,16 291 0 0 0,-2-416-78 0 0,2 0 1 0 0,1-1-1 0 0,1 0 0 0 0,2 0 1 0 0,0 0-1 0 0,25 51 1 0 0,-28-68-20 0 0,2 0 0 0 0,-1-1 0 0 0,1 1 0 0 0,1-2 0 0 0,0 1 0 0 0,0-1 0 0 0,1 0 0 0 0,0-1 0 0 0,1 0 0 0 0,-1 0 0 0 0,2-1 0 0 0,-1 0 0 0 0,1-1 0 0 0,0 0 0 0 0,0-1 1 0 0,0 0-1 0 0,1-1 0 0 0,19 5 0 0 0,-16-6-112 0 0,0-1-1 0 0,0 0 1 0 0,0-1 0 0 0,0 0 0 0 0,0-1 0 0 0,0-1 0 0 0,0 0 0 0 0,0-1 0 0 0,0-1 0 0 0,-1 0 0 0 0,1-2-1 0 0,-1 1 1 0 0,0-1 0 0 0,0-1 0 0 0,0-1 0 0 0,18-11 0 0 0,-18 8-499 0 0,0 0 1 0 0,-1-1-1 0 0,-1 0 0 0 0,0-1 1 0 0,0-1-1 0 0,-1 0 1 0 0,-1 0-1 0 0,0-1 0 0 0,9-17 1 0 0,22-53-4642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4:20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891 106 3330 0 0,'0'0'10567'0'0,"-33"-17"-9583"0"0,-108-51-148 0 0,135 64-756 0 0,-1 1 1 0 0,1 1-1 0 0,-1-1 1 0 0,1 1-1 0 0,-1 0 1 0 0,0 1 0 0 0,0 0-1 0 0,0 0 1 0 0,0 0-1 0 0,0 1 1 0 0,0 0 0 0 0,0 0-1 0 0,0 1 1 0 0,0 0-1 0 0,0 0 1 0 0,-11 4-1 0 0,11-3 2 0 0,-9 3 19 0 0,1 1 0 0 0,-1 0 0 0 0,1 2 0 0 0,1-1 0 0 0,0 2 0 0 0,0 0 0 0 0,0 1 0 0 0,1 0 0 0 0,-14 14 0 0 0,5-1-62 0 0,0 1 0 0 0,1 1 0 0 0,-31 48 0 0 0,38-50-33 0 0,2 0-1 0 0,0 0 1 0 0,1 1 0 0 0,2 1 0 0 0,0 0 0 0 0,2 0 0 0 0,-5 27 0 0 0,10-38-7 0 0,0 1-1 0 0,1 0 1 0 0,1-1 0 0 0,0 1-1 0 0,0 0 1 0 0,2-1 0 0 0,0 1 0 0 0,1-1-1 0 0,0 0 1 0 0,1 1 0 0 0,1-1 0 0 0,0-1-1 0 0,14 27 1 0 0,-8-23 6 0 0,1 0 1 0 0,0 0-1 0 0,2-1 0 0 0,0-1 1 0 0,19 17-1 0 0,86 59 6 0 0,-83-65-10 0 0,-1 1 1 0 0,53 51 0 0 0,-81-70 0 0 0,-1 0 0 0 0,0 0 0 0 0,0 1 0 0 0,-1 0 0 0 0,0 0 1 0 0,0 0-1 0 0,-1 0 0 0 0,0 1 0 0 0,-1 0 0 0 0,0-1 0 0 0,-1 1 0 0 0,1 1 0 0 0,-2-1 0 0 0,0 0 0 0 0,0 0 0 0 0,-1 0 0 0 0,-1 15 0 0 0,0-19 27 0 0,0 0 0 0 0,0 0 0 0 0,-1 0 0 0 0,0 0 0 0 0,0 0-1 0 0,0-1 1 0 0,-1 1 0 0 0,1-1 0 0 0,-1 1 0 0 0,-1-1 0 0 0,1 0-1 0 0,-7 7 1 0 0,-7 6 260 0 0,-33 28 0 0 0,35-33-150 0 0,-8 6 42 0 0,-2-2 0 0 0,0 0 0 0 0,-1-2 0 0 0,-1 0 0 0 0,0-2 0 0 0,-1-2 0 0 0,-29 10 0 0 0,39-16-82 0 0,0 0 0 0 0,-1-1-1 0 0,0-1 1 0 0,1-1-1 0 0,-1-1 1 0 0,0 0 0 0 0,-24-3-1 0 0,31 1-76 0 0,0-1-1 0 0,0 0 0 0 0,0-1 0 0 0,0 0 0 0 0,0-1 0 0 0,1 0 1 0 0,-1-1-1 0 0,1 0 0 0 0,1-1 0 0 0,-1-1 0 0 0,1 1 1 0 0,-11-10-1 0 0,20 16-51 0 0,1 0 0 0 0,-1-1-1 0 0,1 1 1 0 0,0 0 0 0 0,-1 0 0 0 0,1-1 0 0 0,-1 1 0 0 0,1 0 0 0 0,0-1 0 0 0,-1 1 0 0 0,1-1 0 0 0,0 1 0 0 0,-1 0-1 0 0,1-1 1 0 0,0 1 0 0 0,0-1 0 0 0,0 1 0 0 0,-1-1 0 0 0,1 1 0 0 0,0-1 0 0 0,0 1 0 0 0,0-1 0 0 0,0 1 0 0 0,0-1-1 0 0,0 1 1 0 0,0-1 0 0 0,0 1 0 0 0,0-1 0 0 0,0 1 0 0 0,0-1 0 0 0,0 1 0 0 0,0-1 0 0 0,0 1 0 0 0,0 0 0 0 0,0-1-1 0 0,1 1 1 0 0,-1-1 0 0 0,0 1 0 0 0,0-1 0 0 0,1 1 0 0 0,-1-1 0 0 0,0 1 0 0 0,1 0 0 0 0,-1-1 0 0 0,0 1-1 0 0,1 0 1 0 0,-1-1 0 0 0,0 1 0 0 0,2-1 0 0 0,24-9-1618 0 0,-21 8 1423 0 0,196-73-16382 0 0,-144 52 14859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4:20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261 373 4866 0 0,'0'0'6681'0'0,"28"-20"-6481"0"0,92-65 192 0 0,42-20 1158 0 0,-114 76-1153 0 0,-1-2 1 0 0,53-46-1 0 0,-89 62-185 0 0,-11 15-178 0 0,0 0 0 0 0,0-1 0 0 0,0 1 0 0 0,0 0-1 0 0,0-1 1 0 0,0 1 0 0 0,-1 0 0 0 0,1-1 0 0 0,0 1-1 0 0,0 0 1 0 0,0-1 0 0 0,0 1 0 0 0,0 0 0 0 0,-1-1 0 0 0,1 1-1 0 0,0 0 1 0 0,0-1 0 0 0,0 1 0 0 0,-1 0 0 0 0,1 0-1 0 0,0-1 1 0 0,0 1 0 0 0,-1 0 0 0 0,1 0 0 0 0,0-1 0 0 0,-1 1-1 0 0,1 0 1 0 0,-1 0 0 0 0,-1-1 37 0 0,0 1 0 0 0,0-1 0 0 0,0 1 0 0 0,0-1 0 0 0,-1 1 1 0 0,1 0-1 0 0,0 0 0 0 0,0 0 0 0 0,0 1 0 0 0,0-1 0 0 0,0 0 0 0 0,-1 1 0 0 0,-3 1 0 0 0,-2 1-55 0 0,0 1 0 0 0,0 1-1 0 0,1-1 1 0 0,-1 1 0 0 0,1 1 0 0 0,0-1-1 0 0,1 1 1 0 0,-1 1 0 0 0,-10 12 0 0 0,-5 10 6 0 0,-19 32 1 0 0,9-7-3 0 0,1 1 0 0 0,3 2 0 0 0,3 0 0 0 0,2 2 0 0 0,-29 116 0 0 0,48-148 38 0 0,1 0 0 0 0,0 38-1 0 0,3-37-11 0 0,-2 0-1 0 0,-5 30 0 0 0,6-57-33 0 0,1 0-1 0 0,-1-1 1 0 0,0 1-1 0 0,1 0 0 0 0,-1 0 1 0 0,0 0-1 0 0,0 0 0 0 0,0-1 1 0 0,1 1-1 0 0,-1 0 1 0 0,0-1-1 0 0,0 1 0 0 0,0-1 1 0 0,0 1-1 0 0,0-1 0 0 0,0 0 1 0 0,-1 1-1 0 0,1-1 1 0 0,0 0-1 0 0,0 0 0 0 0,0 1 1 0 0,0-1-1 0 0,0 0 0 0 0,0 0 1 0 0,-2-1-1 0 0,-37 1 190 0 0,29 0-191 0 0,-31-1 31 0 0,-216 11 1570 0 0,258-10-1585 0 0,0 0 0 0 0,0 0 0 0 0,0 0 0 0 0,0 0-1 0 0,0 0 1 0 0,0 0 0 0 0,0 0 0 0 0,0 0 0 0 0,0 1 0 0 0,0-1 0 0 0,0 0 0 0 0,0 0 0 0 0,0 0 0 0 0,0 0 0 0 0,0 0 0 0 0,0 0 0 0 0,0 0 0 0 0,0 0 0 0 0,0 1 0 0 0,0-1 0 0 0,0 0 0 0 0,0 0 0 0 0,0 0 0 0 0,0 0-1 0 0,0 0 1 0 0,0 0 0 0 0,0 0 0 0 0,-1 0 0 0 0,1 0 0 0 0,0 1 0 0 0,0-1 0 0 0,0 0 0 0 0,0 0 0 0 0,0 0 0 0 0,0 0 0 0 0,0 0 0 0 0,0 0 0 0 0,0 0 0 0 0,0 0 0 0 0,-1 0 0 0 0,1 0 0 0 0,0 0 0 0 0,0 0-1 0 0,0 0 1 0 0,0 0 0 0 0,0 0 0 0 0,0 0 0 0 0,0 0 0 0 0,0 0 0 0 0,-1 0 0 0 0,1 0 0 0 0,0 0 0 0 0,0 0 0 0 0,0 0 0 0 0,16 6 251 0 0,26 4-276 0 0,25-1 501 0 0,0-3 0 0 0,128-5 0 0 0,-90-3-338 0 0,15-2-514 0 0,123-21 1 0 0,-235 24-109 0 0,0 0 1 0 0,-1 0 0 0 0,1-1 0 0 0,-1 0 0 0 0,11-5 0 0 0,-15 6 7 0 0,0-1 0 0 0,0 0 0 0 0,-1 0 0 0 0,1 0 0 0 0,-1 0 1 0 0,1 0-1 0 0,-1 0 0 0 0,0-1 0 0 0,0 1 0 0 0,0-1 0 0 0,0 1 0 0 0,0-1 1 0 0,0 0-1 0 0,-1 0 0 0 0,2-5 0 0 0,10-35-7551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4:22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562 41 2833 0 0,'-3'-4'6939'0'0,"1"1"-6718"0"0,-1 0-1 0 0,0 0 0 0 0,1 0 0 0 0,-1 1 1 0 0,0-1-1 0 0,-1 1 0 0 0,1 0 0 0 0,0-1 1 0 0,-1 1-1 0 0,1 1 0 0 0,-1-1 0 0 0,1 1 1 0 0,-1-1-1 0 0,0 1 0 0 0,0 0 0 0 0,0 0 1 0 0,1 1-1 0 0,-1-1 0 0 0,0 1 0 0 0,0 0 1 0 0,0 0-1 0 0,0 0 0 0 0,0 0 0 0 0,0 1 1 0 0,0 0-1 0 0,-6 1 0 0 0,-4 6-56 0 0,0-1 1 0 0,1 2-1 0 0,0 0 0 0 0,0 0 0 0 0,1 2 1 0 0,0-1-1 0 0,1 1 0 0 0,-13 17 0 0 0,-4 6 86 0 0,2 1-1 0 0,1 0 1 0 0,2 2-1 0 0,2 1 1 0 0,1 1-1 0 0,2 1 1 0 0,-15 47-1 0 0,-1 22 110 0 0,-29 172-1 0 0,44-155-141 0 0,6 1 0 0 0,4 211 0 0 0,10-304-199 0 0,1 1 0 0 0,2-1 0 0 0,1 0 0 0 0,2 0 0 0 0,1 0 0 0 0,23 58 0 0 0,-23-75-13 0 0,0-1 0 0 0,0 0-1 0 0,2 0 1 0 0,0-1-1 0 0,1 0 1 0 0,0 0-1 0 0,1-1 1 0 0,1-1 0 0 0,0 0-1 0 0,1-1 1 0 0,0 0-1 0 0,1-2 1 0 0,0 1 0 0 0,24 11-1 0 0,-23-14-65 0 0,1-1-1 0 0,0 0 1 0 0,0-2-1 0 0,1 0 0 0 0,0 0 1 0 0,-1-2-1 0 0,1 0 1 0 0,1-1-1 0 0,-1-1 1 0 0,0-1-1 0 0,0-1 1 0 0,0 0-1 0 0,1-1 1 0 0,24-6-1 0 0,-25 3-333 0 0,-1-1 0 0 0,-1 0 1 0 0,1-2-1 0 0,-1 1 0 0 0,0-2 0 0 0,-1 0 0 0 0,0-1 0 0 0,0-1 0 0 0,15-14 1 0 0,-13 9-973 0 0,-1 0-1 0 0,-1-1 1 0 0,0-1 0 0 0,-1 0 0 0 0,-1-1 0 0 0,18-36 0 0 0,7-40-4820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4:23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3346 0 0,'0'0'12053'0'0,"-2"33"-11629"0"0,0 3-241 0 0,-5 168 805 0 0,8-155-871 0 0,2 0 0 0 0,3 0 0 0 0,2 0 0 0 0,2-1 0 0 0,2 0 0 0 0,23 59 0 0 0,-29-91-109 0 0,1-1-1 0 0,0 1 1 0 0,1-2-1 0 0,1 1 1 0 0,0-1-1 0 0,1 0 1 0 0,20 21-1 0 0,-25-30-3 0 0,0-1 0 0 0,0 1-1 0 0,1-1 1 0 0,-1 0 0 0 0,1-1 0 0 0,0 1 0 0 0,0-1-1 0 0,0 0 1 0 0,0-1 0 0 0,0 1 0 0 0,1-1 0 0 0,-1-1-1 0 0,1 1 1 0 0,-1-1 0 0 0,1 0 0 0 0,0-1-1 0 0,0 1 1 0 0,-1-1 0 0 0,1-1 0 0 0,0 1 0 0 0,0-1-1 0 0,6-2 1 0 0,-1 0 8 0 0,-1-1-1 0 0,0-1 0 0 0,0 0 1 0 0,-1-1-1 0 0,0 0 0 0 0,0 0 1 0 0,0-1-1 0 0,-1 0 1 0 0,1-1-1 0 0,8-10 0 0 0,5-7 28 0 0,-1 0-1 0 0,26-40 0 0 0,-9 1-6 0 0,-3-2 0 0 0,-2-1 0 0 0,-4-2 0 0 0,23-74 0 0 0,-45 120 80 0 0,-1 0 0 0 0,-1-1-1 0 0,-1 1 1 0 0,-1-1-1 0 0,1-42 1 0 0,-5 65-85 0 0,1 0 1 0 0,-1 1-1 0 0,0-1 1 0 0,0 0-1 0 0,0 0 1 0 0,0 0-1 0 0,-1 0 0 0 0,1 0 1 0 0,0 0-1 0 0,0 0 1 0 0,0 0-1 0 0,-1 0 1 0 0,1 1-1 0 0,-1-1 0 0 0,1 0 1 0 0,0 0-1 0 0,-1 0 1 0 0,0 0-1 0 0,1 1 1 0 0,-1-1-1 0 0,1 0 0 0 0,-2 0 1 0 0,2 1-11 0 0,-1 0 1 0 0,0-1-1 0 0,0 1 0 0 0,1 0 1 0 0,-1 0-1 0 0,0 0 1 0 0,0 0-1 0 0,1 0 0 0 0,-1 0 1 0 0,0 0-1 0 0,0 1 0 0 0,1-1 1 0 0,-1 0-1 0 0,0 0 1 0 0,0 0-1 0 0,1 1 0 0 0,-1-1 1 0 0,0 0-1 0 0,1 1 0 0 0,-2 0 1 0 0,-2 2-1 0 0,0 0 1 0 0,0 0 0 0 0,1 0-1 0 0,-1 1 1 0 0,1-1-1 0 0,0 1 1 0 0,-4 5 0 0 0,-6 15-19 0 0,0 0 0 0 0,2 0 1 0 0,1 1-1 0 0,1 1 0 0 0,2-1 1 0 0,-7 38-1 0 0,6-14-2 0 0,3-1 0 0 0,1 82 0 0 0,5-116 6 0 0,0 0 0 0 0,1 0 0 0 0,0 0 0 0 0,1 0-1 0 0,0 0 1 0 0,1-1 0 0 0,1 0 0 0 0,0 0 0 0 0,1 0 0 0 0,8 13 0 0 0,-9-18 0 0 0,1 0 0 0 0,-1 0 0 0 0,1-1 0 0 0,1 0 0 0 0,-1 0 0 0 0,1-1 0 0 0,0 0 0 0 0,1 0 0 0 0,-1-1 0 0 0,1 0 0 0 0,0 0 0 0 0,1 0 0 0 0,-1-1 0 0 0,1-1 0 0 0,0 1 0 0 0,9 1 0 0 0,-5-2 56 0 0,0 0-1 0 0,0-1 1 0 0,1-1 0 0 0,-1 0 0 0 0,0-1-1 0 0,1-1 1 0 0,-1 0 0 0 0,0 0 0 0 0,0-1 0 0 0,0-1-1 0 0,25-8 1 0 0,-22 4 70 0 0,0-1 0 0 0,0 0 0 0 0,-1-1 0 0 0,0 0 0 0 0,0-2 0 0 0,-1 1 0 0 0,-1-2 0 0 0,15-15 0 0 0,-5 1 42 0 0,-1-1 1 0 0,-2-1-1 0 0,-1 0 1 0 0,-1-2-1 0 0,-1 0 1 0 0,-2-1-1 0 0,-1 0 1 0 0,17-62-1 0 0,-22 65-168 0 0,-1-1-1 0 0,-2 0 0 0 0,-1 0 1 0 0,-1 0-1 0 0,-1-1 1 0 0,-2 1-1 0 0,-3-33 0 0 0,2 59-42 0 0,0 1-1 0 0,-1 0 1 0 0,1 0-1 0 0,0 0 1 0 0,-1 0-1 0 0,1 0 1 0 0,-1 1 0 0 0,0-1-1 0 0,0 0 1 0 0,0 0-1 0 0,0 0 1 0 0,0 0-1 0 0,0 1 1 0 0,0-1-1 0 0,-2-1 1 0 0,2 2-58 0 0,0 0 0 0 0,0 1 0 0 0,0-1 0 0 0,0 1 0 0 0,0-1 0 0 0,0 1 0 0 0,-1-1 0 0 0,1 1 0 0 0,0 0 0 0 0,0 0 0 0 0,0-1 0 0 0,0 1 0 0 0,0 0 0 0 0,0 0 0 0 0,-1 0 0 0 0,1 0 0 0 0,0 0 0 0 0,0 1 0 0 0,-2-1 0 0 0,-2 2-325 0 0,1 0 0 0 0,0 0 0 0 0,0 0 0 0 0,0 0 0 0 0,0 0 0 0 0,1 1 0 0 0,-1 0 0 0 0,1 0 0 0 0,-1 0 0 0 0,1 0 0 0 0,-4 5 0 0 0,-3 4-1093 0 0,-2 3-2658 0 0,0 0 1 0 0,-12 21 0 0 0,20-23 3268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4:25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58 1905 0 0,'0'0'9244'0'0,"-3"-8"-8145"0"0,-1 0-689 0 0,2 5-189 0 0,1 0 0 0 0,-1 0 1 0 0,1 0-1 0 0,0 0 0 0 0,0 0 1 0 0,0-1-1 0 0,1 1 0 0 0,-1 0 1 0 0,1 0-1 0 0,0-7 2177 0 0,4 23-2099 0 0,91 134 1091 0 0,-75-108-1201 0 0,-2 1 1 0 0,-2 1-1 0 0,-1 0 1 0 0,-2 1-1 0 0,-2 0 1 0 0,-2 1-1 0 0,-2 0 0 0 0,-2 1 1 0 0,-1-1-1 0 0,-3 1 1 0 0,-1 0-1 0 0,-3 0 0 0 0,-1-1 1 0 0,-2 1-1 0 0,-2-1 1 0 0,-2-1-1 0 0,-30 80 1 0 0,-78 144-77 0 0,93-219-95 0 0,-2-1 1 0 0,-2-1-1 0 0,-50 57 0 0 0,73-95-18 0 0,-19 20-12 0 0,24-26 9 0 0,-1 0 1 0 0,1 0-1 0 0,0-1 1 0 0,0 1-1 0 0,0 0 1 0 0,0 0-1 0 0,-1 0 0 0 0,1-1 1 0 0,0 1-1 0 0,-1-1 1 0 0,1 1-1 0 0,-1-1 0 0 0,1 1 1 0 0,0-1-1 0 0,-1 0 1 0 0,1 0-1 0 0,-1 0 1 0 0,-2 0-1 0 0,3 0-11 0 0,0-1 1 0 0,-1 0-1 0 0,1 0 0 0 0,0 0 0 0 0,0 0 1 0 0,0 0-1 0 0,1 0 0 0 0,-1 0 1 0 0,0 0-1 0 0,0 0 0 0 0,0 0 1 0 0,1 0-1 0 0,-1-1 0 0 0,1 1 0 0 0,-1 0 1 0 0,1-1-1 0 0,-1 1 0 0 0,1 0 1 0 0,0-1-1 0 0,0 1 0 0 0,-1 0 1 0 0,1-1-1 0 0,0 1 0 0 0,0 0 0 0 0,1-3 1 0 0,1-40-502 0 0,-2 42 466 0 0,3-14-454 0 0,0 1 1 0 0,1-1 0 0 0,1 1-1 0 0,12-29 1 0 0,36-58-2348 0 0,-20 42 832 0 0,77-163-10121 0 0,-78 159 10997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4:26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233 163 2177 0 0,'0'0'4567'0'0,"2"-25"-2891"0"0,7-79 202 0 0,-2 76 265 0 0,-7 28-2084 0 0,0-1 0 0 0,0 1 1 0 0,0 0-1 0 0,0-1 1 0 0,1 1-1 0 0,-1 0 0 0 0,0-1 1 0 0,0 1-1 0 0,1 0 0 0 0,-1 0 1 0 0,0-1-1 0 0,0 1 0 0 0,1 0 1 0 0,-1 0-1 0 0,0 0 0 0 0,1-1 1 0 0,-1 1-1 0 0,1 0 1 0 0,-1 0-1 0 0,0 0 0 0 0,1 0 1 0 0,-1 0-1 0 0,0-1 0 0 0,1 1 1 0 0,-1 0-1 0 0,1 0 0 0 0,-1 0 1 0 0,0 0-1 0 0,1 0 1 0 0,1 1 77 0 0,-1 0 0 0 0,1 0 0 0 0,-1 0 1 0 0,1 0-1 0 0,-1 0 0 0 0,1 0 0 0 0,-1 1 1 0 0,0-1-1 0 0,0 0 0 0 0,0 1 0 0 0,2 2 1 0 0,0-1-304 0 0,172 217 2634 0 0,-84-100-1468 0 0,69 95 517 0 0,-134-175-1191 0 0,-1 2 0 0 0,-3 1 0 0 0,27 69-1 0 0,-25-41-3 0 0,-4 1 0 0 0,-2 0 0 0 0,14 139 0 0 0,-28-150-224 0 0,-2-1 1 0 0,-3 0-1 0 0,-3 1 1 0 0,-2-1-1 0 0,-17 73 1 0 0,2-52-75 0 0,-3-2 1 0 0,-4-1 0 0 0,-3-1 0 0 0,-4-1 0 0 0,-44 71-1 0 0,43-88-32 0 0,-3-2 1 0 0,-3-1-1 0 0,-2-2 0 0 0,-2-2 0 0 0,-3-2 0 0 0,-70 55 0 0 0,103-92-73 0 0,-9 7-85 0 0,-36 22-1 0 0,52-37-98 0 0,1 0 1 0 0,-1-1-1 0 0,0 0 0 0 0,0-1 1 0 0,0 0-1 0 0,-1 0 0 0 0,1-1 1 0 0,-17 2-1 0 0,23-4 40 0 0,0 0-1 0 0,0 0 1 0 0,0 0-1 0 0,0 0 1 0 0,0 0-1 0 0,0-1 1 0 0,0 1 0 0 0,0-1-1 0 0,0 0 1 0 0,0 0-1 0 0,1 0 1 0 0,-1 0-1 0 0,0 0 1 0 0,1-1-1 0 0,-1 1 1 0 0,0-1 0 0 0,1 0-1 0 0,0 1 1 0 0,-3-4-1 0 0,1 0-756 0 0,0 0 1 0 0,1-1-1 0 0,-1 1 0 0 0,2-1 0 0 0,-1 1 1 0 0,0-1-1 0 0,1 0 0 0 0,-2-9 0 0 0,-11-38-6840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4:29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142 262 1217 0 0,'-1'-4'999'0'0,"0"-1"0"0"0,-1 0 1 0 0,0 0-1 0 0,1 0 1 0 0,-2 1-1 0 0,1-1 0 0 0,0 1 1 0 0,-1 0-1 0 0,-6-8 0 0 0,8 12-816 0 0,1-1 0 0 0,-1 1 0 0 0,0 0 0 0 0,0-1 0 0 0,1 1 0 0 0,-1 0 0 0 0,0 0 0 0 0,0-1 0 0 0,0 1 0 0 0,1 0 0 0 0,-1 0 0 0 0,0 0 0 0 0,0 0 0 0 0,0 0-1 0 0,1 0 1 0 0,-1 0 0 0 0,0 0 0 0 0,0 1 0 0 0,0-1 0 0 0,0 0 0 0 0,1 0 0 0 0,-1 1 0 0 0,0-1 0 0 0,0 0 0 0 0,1 1 0 0 0,-2 0 0 0 0,-15 11 800 0 0,9-1-850 0 0,0 1 0 0 0,1 0-1 0 0,1 0 1 0 0,0 0 0 0 0,0 1-1 0 0,1 0 1 0 0,1 0 0 0 0,0 0-1 0 0,0 1 1 0 0,-1 18 0 0 0,-1 22 143 0 0,0 69 0 0 0,6-106-250 0 0,0-14-23 0 0,-1 18 15 0 0,1 0 0 0 0,1 1 0 0 0,0-1 1 0 0,8 34-1 0 0,-8-51-21 0 0,1 1 0 0 0,-1 0 1 0 0,1-1-1 0 0,-1 0 0 0 0,1 1 0 0 0,1-1 1 0 0,-1 0-1 0 0,0 0 0 0 0,1 0 0 0 0,0 0 0 0 0,0 0 1 0 0,0-1-1 0 0,0 1 0 0 0,1-1 0 0 0,0 0 1 0 0,-1 0-1 0 0,1 0 0 0 0,0-1 0 0 0,0 1 1 0 0,1-1-1 0 0,-1 0 0 0 0,0 0 0 0 0,1 0 1 0 0,-1-1-1 0 0,1 0 0 0 0,-1 0 0 0 0,7 1 0 0 0,0-1 2 0 0,-1-1 0 0 0,1 0 0 0 0,-1-1-1 0 0,1 0 1 0 0,-1-1 0 0 0,0 0 0 0 0,1-1-1 0 0,-1 0 1 0 0,0 0 0 0 0,0-1 0 0 0,-1 0-1 0 0,1-1 1 0 0,-1 0 0 0 0,0-1-1 0 0,0 0 1 0 0,13-12 0 0 0,6-7 42 0 0,-1-2-1 0 0,-1-1 1 0 0,29-41 0 0 0,-23 24-1 0 0,-3-1 0 0 0,-1-2 0 0 0,-3 0 0 0 0,-2-2 0 0 0,-2-1 0 0 0,-2-1 0 0 0,19-82 0 0 0,-36 125 65 0 0,0 0 0 0 0,0 0 0 0 0,-1 0 0 0 0,-1-1 1 0 0,0 1-1 0 0,0-10 0 0 0,0 17-57 0 0,-1 0 1 0 0,1 0-1 0 0,0 0 1 0 0,-1 0-1 0 0,0 0 1 0 0,1 0-1 0 0,-1 0 1 0 0,0 0-1 0 0,0 0 1 0 0,0 0-1 0 0,0 1 1 0 0,0-1-1 0 0,0 0 1 0 0,-1 1-1 0 0,1-1 1 0 0,0 1-1 0 0,-1-1 1 0 0,1 1-1 0 0,-1 0 1 0 0,0 0-1 0 0,1 0 1 0 0,-1 0-1 0 0,0 0 1 0 0,0 0-1 0 0,0 0 1 0 0,0 0-1 0 0,1 1 1 0 0,-1-1-1 0 0,0 1 1 0 0,0-1-1 0 0,0 1 1 0 0,0 0-1 0 0,0 0 1 0 0,-5 0-1 0 0,3 0-24 0 0,1 1 0 0 0,-1 0 0 0 0,0 1 0 0 0,0-1 0 0 0,0 0 0 0 0,1 1 0 0 0,-1 0 0 0 0,1 0 0 0 0,-1 0 0 0 0,1 0 0 0 0,0 1 0 0 0,0-1 0 0 0,0 1 0 0 0,0 0 0 0 0,0 0 0 0 0,1 0-1 0 0,-1 0 1 0 0,1 0 0 0 0,0 1 0 0 0,0-1 0 0 0,-2 5 0 0 0,-2 4-1 0 0,0 0 0 0 0,0 0 0 0 0,1 0 0 0 0,1 1 0 0 0,-4 18-1 0 0,3 14 2 0 0,1 0 0 0 0,3 1 0 0 0,4 51 0 0 0,-2-84-21 0 0,0 3-5 0 0,1-1 0 0 0,1 0 0 0 0,0 0 0 0 0,1 0 1 0 0,0 0-1 0 0,2 0 0 0 0,0-1 0 0 0,0 0 0 0 0,1 0 0 0 0,1-1 0 0 0,0 0 0 0 0,1 0 0 0 0,0 0 0 0 0,1-2 0 0 0,1 1 0 0 0,-1-1 1 0 0,2-1-1 0 0,22 17 0 0 0,-18-16-12 0 0,1 0 1 0 0,0-1-1 0 0,1-1 1 0 0,0-1 0 0 0,0 0-1 0 0,1-1 1 0 0,0-2-1 0 0,0 1 1 0 0,0-2 0 0 0,1-1-1 0 0,0 0 1 0 0,-1-2-1 0 0,1 0 1 0 0,27-2 0 0 0,-34-1 13 0 0,0-1 0 0 0,0 0-1 0 0,0-1 1 0 0,-1 0 0 0 0,1-1 0 0 0,-1 0 0 0 0,0-1 0 0 0,16-11 0 0 0,8-8 88 0 0,39-34 1 0 0,-40 29 152 0 0,-2-3 0 0 0,-1 0 1 0 0,-2-2-1 0 0,-1-1 0 0 0,-2-2 0 0 0,37-68 1 0 0,-61 99-99 0 0,0 0 0 0 0,0 0 1 0 0,-1-1-1 0 0,1 1 0 0 0,-2-1 1 0 0,1 0-1 0 0,-1 0 0 0 0,-1 0 1 0 0,1 1-1 0 0,-2-12 0 0 0,1 18-149 0 0,-1 1 0 0 0,1-1 0 0 0,0 0-1 0 0,-1 1 1 0 0,1-1 0 0 0,-1 0 0 0 0,1 1 0 0 0,-1-1 0 0 0,0 1-1 0 0,1-1 1 0 0,-1 1 0 0 0,0-1 0 0 0,1 1 0 0 0,-1-1-1 0 0,0 1 1 0 0,1 0 0 0 0,-1 0 0 0 0,0-1 0 0 0,0 1-1 0 0,0 0 1 0 0,1 0 0 0 0,-1 0 0 0 0,0-1 0 0 0,0 1-1 0 0,0 0 1 0 0,1 0 0 0 0,-1 0 0 0 0,0 0 0 0 0,0 1 0 0 0,0-1-1 0 0,1 0 1 0 0,-1 0 0 0 0,0 0 0 0 0,0 1 0 0 0,1-1-1 0 0,-1 0 1 0 0,0 1 0 0 0,0-1 0 0 0,1 1 0 0 0,-1-1-1 0 0,1 1 1 0 0,-1-1 0 0 0,0 1 0 0 0,1-1 0 0 0,-1 1-1 0 0,1-1 1 0 0,-1 1 0 0 0,1 0 0 0 0,-1 0 0 0 0,1-1 0 0 0,0 1-1 0 0,-1 1 1 0 0,5 24-1917 0 0,-3-25 1780 0 0,-1-1 0 0 0,0 1 0 0 0,0-1 0 0 0,0 1 0 0 0,0-1 0 0 0,1 1 0 0 0,-1-1 0 0 0,0 0 0 0 0,0 1 0 0 0,1-1 0 0 0,-1 1 0 0 0,0-1 0 0 0,1 0 0 0 0,-1 1 0 0 0,0-1 0 0 0,1 0 1 0 0,-1 0-1 0 0,1 1 0 0 0,-1-1 0 0 0,0 0 0 0 0,1 0 0 0 0,-1 1 0 0 0,1-1 0 0 0,-1 0 0 0 0,1 0 0 0 0,-1 0 0 0 0,1 0 0 0 0,-1 0 0 0 0,0 0 0 0 0,1 0 0 0 0,-1 0 0 0 0,1 0 0 0 0,-1 0 0 0 0,1 0 0 0 0,-1 0 0 0 0,1 0 0 0 0,-1 0 0 0 0,1 0 0 0 0,-1 0 0 0 0,1-1 0 0 0,-1 1 0 0 0,0 0 0 0 0,1 0 0 0 0,-1-1 0 0 0,1 1 0 0 0,-1 0 0 0 0,0 0 0 0 0,1-1 0 0 0,-1 1 0 0 0,0 0 0 0 0,1-1 0 0 0,-1 1 0 0 0,0-1 0 0 0,1 1 0 0 0,-1-1 0 0 0,6-11-5996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4:38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339 162 1473 0 0,'0'0'3332'0'0,"-8"-13"-3039"0"0,-25-43-63 0 0,31 52 4 0 0,0 1 0 0 0,0-1-1 0 0,1 1 1 0 0,0-1 0 0 0,0 0 0 0 0,0 0 0 0 0,0 0 0 0 0,0 0 0 0 0,1 0 0 0 0,-1 0 0 0 0,1 0-1 0 0,1-6 1 0 0,-1 8 147 0 0,0-1-1 0 0,0 1 0 0 0,0 0 0 0 0,0-1 1 0 0,0 1-1 0 0,0-1 0 0 0,-1 1 0 0 0,1 0 1 0 0,-1-1-1 0 0,0 1 0 0 0,-1-3 0 0 0,2 4-291 0 0,-1 1 0 0 0,1-1-1 0 0,-1 1 1 0 0,1 0 0 0 0,-1-1 0 0 0,1 1-1 0 0,-1 0 1 0 0,1-1 0 0 0,-1 1 0 0 0,1 0-1 0 0,-1-1 1 0 0,1 1 0 0 0,-1 0-1 0 0,1 0 1 0 0,-1 0 0 0 0,0 0 0 0 0,1 0-1 0 0,-1-1 1 0 0,1 1 0 0 0,-1 0 0 0 0,0 0-1 0 0,1 1 1 0 0,-1-1 0 0 0,1 0-1 0 0,-1 0 1 0 0,0 0 0 0 0,1 0 0 0 0,-1 0-1 0 0,1 1 1 0 0,-1-1 0 0 0,1 0 0 0 0,-1 0-1 0 0,1 1 1 0 0,-1-1 0 0 0,0 1-1 0 0,-19 13 283 0 0,12-6-316 0 0,0 0-1 0 0,1 1 1 0 0,0 0 0 0 0,0 0 0 0 0,1 1 0 0 0,0 0 0 0 0,1 0 0 0 0,-7 16 0 0 0,-25 93 425 0 0,27-82-246 0 0,2-2 52 0 0,1 0 0 0 0,-4 69 0 0 0,9 76 36 0 0,3-110-323 0 0,7-11 100 0 0,-8-59 208 0 0,-4 29 1408 0 0,1-22-1681 0 0,-1-1 1 0 0,0 0-1 0 0,-1 0 0 0 0,-6 8 0 0 0,8-11-1 0 0,0 0-1 0 0,0 0 0 0 0,0 0 1 0 0,0 1-1 0 0,1 0 1 0 0,-1-1-1 0 0,1 1 1 0 0,0 0-1 0 0,0 0 0 0 0,0 0 1 0 0,1 0-1 0 0,0 0 1 0 0,-1 1-1 0 0,1-1 1 0 0,1 0-1 0 0,-1 1 0 0 0,1-1 1 0 0,0 9-1 0 0,0-9-16 0 0,0 0 0 0 0,0 0 0 0 0,0 0 0 0 0,-1 0 0 0 0,1 0 0 0 0,-1 0 0 0 0,0 0 0 0 0,0 0-1 0 0,0-1 1 0 0,-4 8 0 0 0,-6 23 676 0 0,-12 62-121 0 0,50-196 630 0 0,-21 81-1165 0 0,-1 0 0 0 0,0-1 1 0 0,-1 0-1 0 0,1-28 0 0 0,-5 45-50 0 0,0-1 0 0 0,0 1 0 0 0,1 0 0 0 0,-1-1 0 0 0,1 1 0 0 0,-1 0 0 0 0,1 0-1 0 0,0-1 1 0 0,0 1 0 0 0,1 0 0 0 0,-1 0 0 0 0,1 0 0 0 0,2-3 0 0 0,-4 8-495 0 0,0 0 0 0 0,0 0 0 0 0,0 0 0 0 0,0 0 0 0 0,0 0 0 0 0,-1 0 1 0 0,1 0-1 0 0,0 1 0 0 0,-1-1 0 0 0,0 0 0 0 0,0 2 0 0 0,-24 19-5376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10:44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1 5426 0 0,'0'0'19591'0'0,"-10"8"-19364"0"0,3-4-182 0 0,1 1 0 0 0,0-1 0 0 0,1 2 0 0 0,-1-1 0 0 0,1 1 1 0 0,0-1-1 0 0,1 1 0 0 0,-1 1 0 0 0,1-1 0 0 0,0 1 0 0 0,1-1 1 0 0,-1 1-1 0 0,-3 14 0 0 0,-265 745 1393 0 0,256-728-1507 0 0,5-14-317 0 0,1 1 0 0 0,1-1-1 0 0,-9 42 1 0 0,21-59-1363 0 0,5-11 760 0 0,9-10 2 0 0,2-9-74 0 0,-1 0 0 0 0,22-37 0 0 0,4-17-3826 0 0,-11 12-1206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4:39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208 306 3474 0 0,'0'0'10042'0'0,"-3"-27"-9357"0"0,-10-85 52 0 0,12 107-650 0 0,1 1 1 0 0,-1-1 0 0 0,1 0 0 0 0,0 0 0 0 0,0 0 0 0 0,0 1 0 0 0,0-1 0 0 0,1 0 0 0 0,0 1 0 0 0,0-1 0 0 0,1 0 0 0 0,-1 1 0 0 0,1-1 0 0 0,0 1 0 0 0,0 0 0 0 0,0-1 0 0 0,1 1 0 0 0,-1 0 0 0 0,1 0 0 0 0,0 1 0 0 0,0-1 0 0 0,1 1 0 0 0,-1-1 0 0 0,1 1 0 0 0,-1 0 0 0 0,1 0 0 0 0,5-2 0 0 0,-1-1-9 0 0,-1 1 8 0 0,0 0 0 0 0,1 1 0 0 0,0 0 1 0 0,-1 1-1 0 0,1 0 0 0 0,1 0 0 0 0,-1 0 0 0 0,11-1 0 0 0,1 1 66 0 0,0 0 0 0 0,30 1 0 0 0,-46 2-150 0 0,0 0-1 0 0,0 0 0 0 0,0 1 1 0 0,0 0-1 0 0,0-1 0 0 0,-1 1 1 0 0,1 0-1 0 0,0 1 0 0 0,0-1 1 0 0,-1 1-1 0 0,1 0 0 0 0,-1 0 1 0 0,1 0-1 0 0,-1 0 0 0 0,0 0 1 0 0,0 1-1 0 0,3 2 0 0 0,-2 0-4 0 0,0 0-1 0 0,-1 0 1 0 0,1 0-1 0 0,-1 0 0 0 0,0 0 1 0 0,-1 1-1 0 0,0 0 1 0 0,1-1-1 0 0,-2 1 0 0 0,3 7 1 0 0,-2 2 15 0 0,0 1 0 0 0,0-1 0 0 0,-2 0 0 0 0,0 0 0 0 0,0 0 0 0 0,-2 1 0 0 0,0-1 0 0 0,-4 17 0 0 0,-14 31 103 0 0,-3-2-1 0 0,-40 77 1 0 0,38-88-91 0 0,-40 61 0 0 0,56-96-21 0 0,-2 0 0 0 0,0-1 0 0 0,-1 0 1 0 0,0-1-1 0 0,-1 0 0 0 0,-1-1 0 0 0,0-1 1 0 0,-17 11-1 0 0,25-18-5 0 0,0-1 0 0 0,-1 0 0 0 0,1-1 0 0 0,-1 1 0 0 0,1-1 0 0 0,-1-1 0 0 0,0 1 0 0 0,0-1 0 0 0,0 0 0 0 0,0-1 0 0 0,0 1 0 0 0,0-2 0 0 0,0 1 0 0 0,0-1 0 0 0,1 0 0 0 0,-10-2-1 0 0,12 2 2 0 0,0 0-1 0 0,0-1 0 0 0,0 0 0 0 0,0 0 0 0 0,0 0 0 0 0,1 0 0 0 0,-1-1 0 0 0,1 1 0 0 0,-1-1 0 0 0,1 0 0 0 0,0 0 0 0 0,0 0 0 0 0,0 0 0 0 0,0-1 0 0 0,1 1 0 0 0,0-1 1 0 0,-1 0-1 0 0,1 1 0 0 0,0-1 0 0 0,1 0 0 0 0,-1 0 0 0 0,1 0 0 0 0,0-1 0 0 0,0 1 0 0 0,0 0 0 0 0,0-6 0 0 0,0 7 2 0 0,0 0 0 0 0,1 0 0 0 0,0 0-1 0 0,-1 0 1 0 0,1 0 0 0 0,1 0 0 0 0,-1 0 0 0 0,0 0 0 0 0,1 0-1 0 0,-1 0 1 0 0,1 1 0 0 0,0-1 0 0 0,0 0 0 0 0,0 0 0 0 0,0 0-1 0 0,1 1 1 0 0,-1-1 0 0 0,1 1 0 0 0,-1-1 0 0 0,1 1-1 0 0,0 0 1 0 0,0-1 0 0 0,0 1 0 0 0,0 0 0 0 0,0 0 0 0 0,1 1-1 0 0,-1-1 1 0 0,1 0 0 0 0,-1 1 0 0 0,1-1 0 0 0,-1 1 0 0 0,1 0-1 0 0,0 0 1 0 0,0 0 0 0 0,0 0 0 0 0,-1 0 0 0 0,1 1 0 0 0,0 0-1 0 0,0-1 1 0 0,0 1 0 0 0,5 0 0 0 0,4-1 8 0 0,0 1 1 0 0,0 0 0 0 0,0 1 0 0 0,0 0-1 0 0,0 1 1 0 0,0 0 0 0 0,-1 1-1 0 0,1 0 1 0 0,-1 1 0 0 0,0 0-1 0 0,0 1 1 0 0,0 0 0 0 0,-1 1-1 0 0,1 0 1 0 0,9 8 0 0 0,10 11 17 0 0,-1 0 1 0 0,31 36-1 0 0,-37-36-22 0 0,2 0 0 0 0,1-1-1 0 0,34 23 1 0 0,-54-43-213 0 0,0 0 0 0 0,0-1 0 0 0,1 0 1 0 0,-1 0-1 0 0,1 0 0 0 0,0-1 0 0 0,13 3 0 0 0,-16-4-54 0 0,-1-1 0 0 0,1 0 0 0 0,-1 0 0 0 0,1 0 0 0 0,0 0-1 0 0,-1-1 1 0 0,1 1 0 0 0,-1-1 0 0 0,1 0 0 0 0,-1 0 0 0 0,0 0 0 0 0,1 0 0 0 0,-1-1 0 0 0,0 1-1 0 0,0-1 1 0 0,0 0 0 0 0,0 0 0 0 0,3-2 0 0 0,25-30-3772 0 0,-5-9-1000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4:39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180 101 6851 0 0,'0'0'10034'0'0,"7"-21"-9015"0"0,22-58-282 0 0,-74 219 202 0 0,-16 20-551 0 0,-27 62 5 0 0,72-190-1641 0 0,10-22 250 0 0,11-21 251 0 0,3-4-169 0 0,1 1 0 0 0,0 0-1 0 0,13-14 1 0 0,3-6-899 0 0,17-22-1285 0 0,4-6-630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4:40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0 3426 0 0,'0'0'13120'0'0,"-23"28"-12594"0"0,-74 91 21 0 0,85-104-409 0 0,1 0 0 0 0,1 2 0 0 0,0-1 1 0 0,-9 24-1 0 0,6-12 46 0 0,-120 303 1016 0 0,74-170-882 0 0,17-17-224 0 0,37-123-84 0 0,8-31-681 0 0,1 1 1 0 0,0 0-1 0 0,1 0 0 0 0,10-14 0 0 0,-1 0-551 0 0,2-4-2011 0 0,-2-2-1 0 0,19-48 1 0 0,-17 24-2607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4:40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212 138 5138 0 0,'0'0'4320'0'0,"-26"-12"-2229"0"0,-83-34-327 0 0,58 30-43 0 0,49 16-1556 0 0,1 0 0 0 0,0 0 0 0 0,-1 0 0 0 0,1-1 0 0 0,0 1 0 0 0,-1 0 0 0 0,1-1 0 0 0,0 1 0 0 0,0-1 0 0 0,0 1 0 0 0,-1-1 0 0 0,1 0 0 0 0,0 0 0 0 0,0 1 0 0 0,0-1 0 0 0,0 0 0 0 0,0 0 0 0 0,0 0 0 0 0,1 0 0 0 0,-3-2 0 0 0,4 2-51 0 0,0 1-1 0 0,0 0 1 0 0,-1-1 0 0 0,1 1-1 0 0,0-1 1 0 0,0 1 0 0 0,0 0 0 0 0,-1 0-1 0 0,1-1 1 0 0,0 1 0 0 0,0 0-1 0 0,0 0 1 0 0,0 0 0 0 0,0 0-1 0 0,0 0 1 0 0,-1 0 0 0 0,1 0-1 0 0,0 0 1 0 0,2 1 0 0 0,-1-1 69 0 0,391-23 1460 0 0,4 0-1066 0 0,-375 23-885 0 0,-1-1 443 0 0,0 2 1 0 0,26 3-1 0 0,-7 8-1952 0 0,-36-10 1219 0 0,0 0 0 0 0,-1 0 0 0 0,0 1 1 0 0,1-1-1 0 0,-1 0 0 0 0,0 1 0 0 0,0 0 0 0 0,3 3 1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4:40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 2417 0 0,'0'0'4042'0'0,"-29"12"-3228"0"0,-142 60 760 0 0,155-66-1532 0 0,-10 4 4614 0 0,26-10-4625 0 0,0 0 0 0 0,0 0 0 0 0,0 0 0 0 0,0 0 0 0 0,0 0 0 0 0,0 0 0 0 0,0 0 0 0 0,0 0 0 0 0,1 0 0 0 0,-1 0 0 0 0,0 0 0 0 0,0 0 0 0 0,0 0 0 0 0,0 0 0 0 0,0 0 0 0 0,0 0-1 0 0,0 0 1 0 0,0 0 0 0 0,0 0 0 0 0,0 0 0 0 0,0 0 0 0 0,0 1 0 0 0,0-1 0 0 0,0 0 0 0 0,1 0 0 0 0,-1 0 0 0 0,0 0 0 0 0,0 0 0 0 0,0 0 0 0 0,0 0 0 0 0,0 0 0 0 0,0 0 0 0 0,0 0 0 0 0,0 0 0 0 0,0 0 0 0 0,0 1 0 0 0,0-1 0 0 0,0 0 0 0 0,0 0 0 0 0,0 0 0 0 0,0 0 0 0 0,0 0 0 0 0,0 0 0 0 0,0 0 0 0 0,0 0 0 0 0,0 0 0 0 0,0 0 0 0 0,0 0-1 0 0,0 1 1 0 0,0-1 0 0 0,0 0 0 0 0,0 0 0 0 0,0 0 0 0 0,-1 0 0 0 0,1 0 0 0 0,0 0 0 0 0,0 0 0 0 0,0 0 0 0 0,0 0 0 0 0,0 0 0 0 0,0 0 0 0 0,0 0 0 0 0,0 0 0 0 0,0 0 0 0 0,0 0 0 0 0,0 0 0 0 0,0 0 0 0 0,0 0 0 0 0,-1 0 0 0 0,20 2 541 0 0,432-18 4110 0 0,4 1-3348 0 0,48 35-793 0 0,-478-17-646 0 0,14 1 225 0 0,-13-3-2826 0 0,-28-16-5904 0 0,-7 2 1375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4:41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1 6019 0 0,'0'0'8169'0'0,"-14"9"-7945"0"0,-44 31-112 0 0,54-35-97 0 0,1-1-1 0 0,-1 1 1 0 0,1 0 0 0 0,-1-1-1 0 0,2 1 1 0 0,-1 1 0 0 0,0-1-1 0 0,1 0 1 0 0,0 1 0 0 0,0-1 0 0 0,1 1-1 0 0,-1-1 1 0 0,1 1 0 0 0,1 0-1 0 0,-1 0 1 0 0,1 6 0 0 0,-4 16 47 0 0,-2 10 310 0 0,2 0-1 0 0,2 1 1 0 0,3 43-1 0 0,0-36 149 0 0,-9 75 1 0 0,7-115-407 0 0,0-1 0 0 0,-1 1 0 0 0,0-1 0 0 0,0 0 0 0 0,-1 1 0 0 0,1-1 1 0 0,-1 0-1 0 0,0-1 0 0 0,-1 1 0 0 0,1 0 0 0 0,-1-1 0 0 0,0 0 0 0 0,0 0 1 0 0,0 0-1 0 0,0 0 0 0 0,-1-1 0 0 0,0 1 0 0 0,0-1 0 0 0,0 0 0 0 0,0-1 1 0 0,0 1-1 0 0,-7 1 0 0 0,-10 4 215 0 0,-1-1 1 0 0,0 0-1 0 0,-47 5 1 0 0,43-8-307 0 0,-1-2 0 0 0,-1 0 1 0 0,-38-4-1 0 0,66 2-89 0 0,1 0 0 0 0,-1 0 1 0 0,0 0-1 0 0,0 0 0 0 0,1 0 0 0 0,-1-1 0 0 0,0 1 0 0 0,1 0 1 0 0,-1 0-1 0 0,0-1 0 0 0,1 1 0 0 0,-1 0 0 0 0,0-1 0 0 0,1 1 0 0 0,-1-1 1 0 0,1 1-1 0 0,-1-1 0 0 0,1 1 0 0 0,-1-1 0 0 0,1 1 0 0 0,-1-1 1 0 0,1 1-1 0 0,0-1 0 0 0,-1 0 0 0 0,1 1 0 0 0,0-1 0 0 0,-1 0 1 0 0,1 1-1 0 0,-1-2 0 0 0,1-1-211 0 0,0 1-1 0 0,0 0 1 0 0,0-1 0 0 0,0 1-1 0 0,1 0 1 0 0,-1 0 0 0 0,0-1-1 0 0,1 1 1 0 0,1-4 0 0 0,22-42-6100 0 0,-7 23 2170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4:41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22 390 7507 0 0,'0'0'9415'0'0,"-3"-24"-8678"0"0,-13-72-148 0 0,15 91-464 0 0,0 0 0 0 0,1 0 0 0 0,-1 0 0 0 0,1 0-1 0 0,0 0 1 0 0,0 0 0 0 0,1 0 0 0 0,-1 0-1 0 0,1 0 1 0 0,1 0 0 0 0,-1 0 0 0 0,0 0 0 0 0,1 0-1 0 0,3-5 1 0 0,-2 6-81 0 0,0 0-1 0 0,1 0 1 0 0,-1 0 0 0 0,1 0-1 0 0,0 1 1 0 0,0-1-1 0 0,0 1 1 0 0,8-5 0 0 0,-8 6 34 0 0,0-1-60 0 0,1 0 0 0 0,0 0 1 0 0,0 0-1 0 0,0 1 0 0 0,1 0 1 0 0,-1 0-1 0 0,0 0 0 0 0,1 1 1 0 0,0 0-1 0 0,-1 0 1 0 0,1 0-1 0 0,-1 0 0 0 0,1 1 1 0 0,0 0-1 0 0,-1 1 0 0 0,1-1 1 0 0,0 1-1 0 0,-1 0 0 0 0,1 0 1 0 0,-1 1-1 0 0,1-1 0 0 0,-1 1 1 0 0,0 0-1 0 0,1 1 0 0 0,-1 0 1 0 0,-1-1-1 0 0,1 1 0 0 0,0 1 1 0 0,-1-1-1 0 0,1 1 0 0 0,5 6 1 0 0,-1 1-3 0 0,1-1 0 0 0,-1 0 1 0 0,21 15-1 0 0,-25-22-10 0 0,0 0-1 0 0,0 0 1 0 0,0 0 0 0 0,0-1-1 0 0,0 0 1 0 0,1 0 0 0 0,-1-1-1 0 0,1 1 1 0 0,-1-1-1 0 0,1 0 1 0 0,-1-1 0 0 0,9 1-1 0 0,-1-1-2 0 0,1 0-1 0 0,-1-1 0 0 0,0-1 0 0 0,1 0 1 0 0,-1 0-1 0 0,0-2 0 0 0,0 1 0 0 0,0-2 1 0 0,-1 0-1 0 0,0 0 0 0 0,1-1 1 0 0,20-14-1 0 0,51-42-2283 0 0,-72 52 930 0 0,-1-1 1 0 0,0 0-1 0 0,-1-1 1 0 0,16-22-1 0 0,6-19-6351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4:46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272 150 1024 0 0,'0'0'347'0'0,"5"9"206"0"0,-4-9-485 0 0,-1 0 1 0 0,0 0 0 0 0,0 0 0 0 0,0 0 0 0 0,0 0 0 0 0,1 1-1 0 0,-1-1 1 0 0,0 0 0 0 0,0 0 0 0 0,0 0 0 0 0,0 0 0 0 0,1 0-1 0 0,-1 0 1 0 0,0 0 0 0 0,0 0 0 0 0,0 0 0 0 0,1 0 0 0 0,-1 0-1 0 0,0 0 1 0 0,0 0 0 0 0,0 0 0 0 0,1 0 0 0 0,-1 0 0 0 0,0 0 0 0 0,0 0-1 0 0,0 0 1 0 0,1 0 0 0 0,-1 0 0 0 0,0 0 0 0 0,0-1 0 0 0,0 1-1 0 0,0 0 1 0 0,1 0 0 0 0,-1 0 0 0 0,0 0 0 0 0,0 0 0 0 0,0 0-1 0 0,0-1 1 0 0,0 1 0 0 0,0 0 0 0 0,1 0 0 0 0,-1 0 0 0 0,0 0-1 0 0,0-1 1 0 0,0 1 0 0 0,0 0 0 0 0,0 0 0 0 0,0 0 0 0 0,0 0-1 0 0,0-1 1 0 0,0 1 0 0 0,0 0 0 0 0,0 0 0 0 0,0 0 0 0 0,0-1 0 0 0,0-19 1272 0 0,-9-19-409 0 0,3 29-133 0 0,0 0 1 0 0,0 1-1 0 0,-1-1 1 0 0,0 1-1 0 0,-14-13 1 0 0,-7-1 2614 0 0,27 23-3369 0 0,0-1 0 0 0,0 1 0 0 0,0 0 0 0 0,0-1 0 0 0,0 1 0 0 0,0 0 0 0 0,0 0 0 0 0,0 0-1 0 0,0 0 1 0 0,0-1 0 0 0,0 1 0 0 0,0 1 0 0 0,0-1 0 0 0,0 0 0 0 0,0 0 0 0 0,0 0 0 0 0,0 1-1 0 0,0-1 1 0 0,0 0 0 0 0,0 1 0 0 0,0-1 0 0 0,0 1 0 0 0,0-1 0 0 0,0 1 0 0 0,0-1-1 0 0,0 1 1 0 0,0 0 0 0 0,1 0 0 0 0,-1-1 0 0 0,0 1 0 0 0,0 0 0 0 0,1 0 0 0 0,-1 0 0 0 0,1 0-1 0 0,-1 0 1 0 0,1-1 0 0 0,-1 3 0 0 0,-21 44-286 0 0,18-37 364 0 0,-16 35 82 0 0,3 2-1 0 0,1 0 1 0 0,3 0 0 0 0,2 1-1 0 0,1 1 1 0 0,-4 83-1 0 0,8-19 208 0 0,-3 74 126 0 0,9-154 701 0 0,-6 52 1 0 0,3-54-788 0 0,1 34 0 0 0,2-65-353 0 0,-5 32 130 0 0,6-13-153 0 0,0-17-51 0 0,-1 0 0 0 0,1 0 0 0 0,-1-1 0 0 0,0 1 0 0 0,0 0 0 0 0,0 0 0 0 0,0 0 0 0 0,0 0 0 0 0,0-1 0 0 0,0 1 1 0 0,0 0-1 0 0,-1 0 0 0 0,1 0 0 0 0,-1 0 0 0 0,1-1 0 0 0,-2 4 0 0 0,1-40-311 0 0,9-30-4985 0 0,-3 21-652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4:47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35 2465 0 0,'0'0'12347'0'0,"1"-6"-11354"0"0,1 0-691 0 0,3-16 1026 0 0,-19 27 422 0 0,-2 7-1622 0 0,2 1 0 0 0,0 1 0 0 0,0 0 0 0 0,-22 31 0 0 0,19-22-85 0 0,-3 1-30 0 0,1 2 0 0 0,2 0 1 0 0,0 0-1 0 0,2 2 0 0 0,1 0 1 0 0,1 1-1 0 0,-14 49 0 0 0,25-72-5 0 0,2-4-8 0 0,-1-1 1 0 0,1 1 0 0 0,-1-1 0 0 0,1 1 0 0 0,-1-1-1 0 0,1 1 1 0 0,0 0 0 0 0,0-1 0 0 0,0 1 0 0 0,0-1-1 0 0,0 1 1 0 0,0-1 0 0 0,1 1 0 0 0,0 2 0 0 0,0-3-1 0 0,0-1 0 0 0,1 1 0 0 0,-1 0 1 0 0,0 0-1 0 0,1-1 0 0 0,-1 1 0 0 0,1-1 1 0 0,-1 1-1 0 0,1-1 0 0 0,-1 0 1 0 0,1 1-1 0 0,0-1 0 0 0,-1 0 0 0 0,1 0 1 0 0,-1 0-1 0 0,1 0 0 0 0,2-1 0 0 0,12 1 6 0 0,52 1 6 0 0,0-3-1 0 0,114-19 1 0 0,-105 6-896 0 0,-44 3-239 0 0,-30 11 783 0 0,0-1 0 0 0,1 1 0 0 0,-1-1 0 0 0,0 0 0 0 0,0-1 0 0 0,0 1 1 0 0,0 0-1 0 0,0-1 0 0 0,0 0 0 0 0,-1 0 0 0 0,1 1 0 0 0,-1-1 0 0 0,2-4 0 0 0,-1 2-636 0 0,-1 0 1 0 0,0 0-1 0 0,-1 0 1 0 0,1 0-1 0 0,-1 0 0 0 0,0 0 1 0 0,0-1-1 0 0,0-8 1 0 0,-1-19-2910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4:47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0 2497 0 0,'0'0'16298'0'0,"-17"24"-15569"0"0,-54 78 28 0 0,58-81-455 0 0,1 0 0 0 0,1 1 0 0 0,1 1 0 0 0,-8 25 0 0 0,0-1 115 0 0,-136 426 180 0 0,171-490-9782 0 0,14-34 4793 0 0,15-45-3889 0 0,-20 42 7334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10:44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0 10485 0 0,'0'0'8772'0'0,"-7"15"-7334"0"0,-110 291 2365 0 0,5-11-3479 0 0,81-222-352 0 0,12-31-193 0 0,2 1 1 0 0,1 1 0 0 0,-15 72-1 0 0,30-114 74 0 0,1 0 0 0 0,0 0 0 0 0,-1 0 0 0 0,1 0 0 0 0,0 0-1 0 0,0 0 1 0 0,1 0 0 0 0,-1 0 0 0 0,0 0 0 0 0,1 0 0 0 0,0 3-1 0 0,-1-4 17 0 0,0-1-1 0 0,1 1 0 0 0,-1-1 0 0 0,0 0 0 0 0,1 1 1 0 0,-1-1-1 0 0,0 1 0 0 0,1-1 0 0 0,-1 0 1 0 0,0 1-1 0 0,1-1 0 0 0,-1 0 0 0 0,1 0 0 0 0,-1 1 1 0 0,0-1-1 0 0,1 0 0 0 0,-1 0 0 0 0,1 0 0 0 0,-1 1 1 0 0,1-1-1 0 0,-1 0 0 0 0,1 0 0 0 0,-1 0 0 0 0,1 0 1 0 0,-1 0-1 0 0,1 0 0 0 0,-1 0 0 0 0,2 0 0 0 0,1-1-268 0 0,-1 0-1 0 0,1 0 1 0 0,-1-1 0 0 0,1 1-1 0 0,0-1 1 0 0,-1 1-1 0 0,0-1 1 0 0,1 0-1 0 0,-1 0 1 0 0,0 0-1 0 0,0 0 1 0 0,0 0 0 0 0,0 0-1 0 0,1-3 1 0 0,20-31-4493 0 0,-5-9-2132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4:47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 1521 0 0,'0'0'14132'0'0,"-15"30"-13004"0"0,-47 99-304 0 0,38-74-10 0 0,-25 80-1 0 0,21-53-329 0 0,16-50-459 0 0,4-12-159 0 0,0 0 0 0 0,1 0 0 0 0,2 0 0 0 0,0 1 0 0 0,-4 42 0 0 0,9-62-848 0 0,1-1-557 0 0,1-1 1369 0 0,-1 1 1 0 0,0 0 0 0 0,1-1 0 0 0,-1 1-1 0 0,0 0 1 0 0,1-1 0 0 0,-1 0 0 0 0,0 1-1 0 0,0-1 1 0 0,0 0 0 0 0,0 1 0 0 0,1-1-1 0 0,-1 0 1 0 0,0 0 0 0 0,0 0 0 0 0,-1 0 0 0 0,1 0-1 0 0,0 0 1 0 0,0 0 0 0 0,1-3 0 0 0,2-2-514 0 0,10-10-1334 0 0,1 0 0 0 0,-2-2 0 0 0,20-33 0 0 0,-9 5-2094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4:48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25 2049 0 0,'0'0'12272'0'0,"4"-5"-11303"0"0,-3 2-913 0 0,10-14 698 0 0,-7 17-297 0 0,-5 14-121 0 0,-4 10 407 0 0,-1 0 0 0 0,-14 36 0 0 0,5-17-221 0 0,-23 69 618 0 0,1-4-400 0 0,-38 185 0 0 0,91-378-8211 0 0,-6 46 3831 0 0,-2-1-1 0 0,-2 0 0 0 0,2-68 0 0 0,-7 93 3518 0 0,4-32 16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4:48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75 2577 0 0,'0'0'13758'0'0,"-9"-3"-12496"0"0,5 1-1087 0 0,-19-8 357 0 0,19 5-235 0 0,18 3 108 0 0,275-16 1673 0 0,-225 16-1894 0 0,35 3-67 0 0,3 1-1081 0 0,-38-7-2449 0 0,-48 0-858 0 0,-10-4-1650 0 0,-5-7-895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4:48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2033 0 0,'0'0'11266'0'0,"-15"12"-9740"0"0,-42 38-106 0 0,56-50-1331 0 0,0 1 0 0 0,0-1 0 0 0,0 1 0 0 0,0 0 0 0 0,1-1 0 0 0,-1 1 0 0 0,0 0 0 0 0,0 0 0 0 0,1 0 0 0 0,-1 0 0 0 0,0 0 0 0 0,1 0 0 0 0,-1 0 0 0 0,1 0 0 0 0,-1 0 1 0 0,0 2-1 0 0,8-1-19 0 0,-6-2 88 0 0,47 13 730 0 0,0-2 1 0 0,1-1-1 0 0,72 3 1 0 0,169-6 1006 0 0,-197-7-1403 0 0,30-6-119 0 0,177-31-1 0 0,-144 15-962 0 0,-154 21 562 0 0,31-3-1682 0 0,0-1 1 0 0,40-12-1 0 0,-72 16 1100 0 0,9-3-68 0 0,-6-6-4440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4:49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53 2545 0 0,'0'0'12878'0'0,"0"-9"-11827"0"0,-2-25-250 0 0,2 34-788 0 0,0 0 0 0 0,0-1 0 0 0,0 1 0 0 0,0-1 0 0 0,0 1 0 0 0,0 0 0 0 0,0-1 0 0 0,0 1 0 0 0,0 0 0 0 0,0-1 0 0 0,0 1 0 0 0,-1-1 1 0 0,1 1-1 0 0,0 0 0 0 0,0-1 0 0 0,0 1 0 0 0,-1 0 0 0 0,1 0 0 0 0,0-1 0 0 0,0 1 0 0 0,-1 0 0 0 0,1-1 0 0 0,0 1 0 0 0,-1 0 0 0 0,1 0 1 0 0,0 0-1 0 0,0-1 0 0 0,-1 1 0 0 0,1 0 0 0 0,-1 0 0 0 0,1 0 0 0 0,0 0 0 0 0,-1 0 0 0 0,1-1 0 0 0,0 1 0 0 0,-1 0 0 0 0,1 0 0 0 0,-1 0 1 0 0,1 0-1 0 0,0 0 0 0 0,-1 0 0 0 0,1 0 0 0 0,0 1 0 0 0,-1-1 0 0 0,1 0 0 0 0,0 0 0 0 0,-1 0 0 0 0,1 0 0 0 0,-1 0 0 0 0,1 0 0 0 0,0 1 1 0 0,-1-1-1 0 0,-13 12 179 0 0,8-2-159 0 0,0 0-1 0 0,1 1 0 0 0,0 0 1 0 0,1-1-1 0 0,0 2 0 0 0,1-1 1 0 0,0 0-1 0 0,0 1 0 0 0,-1 20 1 0 0,3-6 3 0 0,0-1 1 0 0,2 1-1 0 0,5 36 1 0 0,-3-49-27 0 0,1 0 1 0 0,0 0-1 0 0,0 0 1 0 0,8 14 0 0 0,-7-19 36 0 0,-1 0 0 0 0,-1 1 1 0 0,1-1-1 0 0,-1 1 1 0 0,-1 0-1 0 0,1 0 0 0 0,-2 0 1 0 0,1 0-1 0 0,-1 0 1 0 0,-1 0-1 0 0,0 16 0 0 0,-1-20 19 0 0,-1-1 0 0 0,0 1-1 0 0,0 0 1 0 0,-1-1 0 0 0,1 1-1 0 0,-1-1 1 0 0,0 0-1 0 0,0 0 1 0 0,0 0 0 0 0,-1 0-1 0 0,0-1 1 0 0,1 1 0 0 0,-1-1-1 0 0,0 0 1 0 0,-1 0-1 0 0,-5 3 1 0 0,-7 4 172 0 0,1-2 0 0 0,-1 0 0 0 0,-21 7 0 0 0,27-11-182 0 0,-1 1 0 0 0,-1-2-1 0 0,1 0 1 0 0,-1 0 0 0 0,1-1 0 0 0,-1-1-1 0 0,0 0 1 0 0,1 0 0 0 0,-20-3 0 0 0,29 2-78 0 0,0-1 1 0 0,0 1 0 0 0,1-1 0 0 0,-1 0-1 0 0,0 0 1 0 0,0 0 0 0 0,1 0 0 0 0,-1 0-1 0 0,-2-3 1 0 0,-3-8-468 0 0,6 7 174 0 0,-1-4-685 0 0,0 0-1 0 0,1 1 1 0 0,0-1 0 0 0,1 0-1 0 0,0 0 1 0 0,0 0-1 0 0,2-17 1 0 0,-1 15-364 0 0,0-23-3854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4:49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1 340 3810 0 0,'0'0'7779'0'0,"0"-28"-6330"0"0,5-91-262 0 0,-4 110-1007 0 0,0 0-1 0 0,1 1 1 0 0,0-1 0 0 0,0 1-1 0 0,1 0 1 0 0,0 0-1 0 0,1 0 1 0 0,0 0 0 0 0,0 0-1 0 0,0 1 1 0 0,1-1-1 0 0,0 1 1 0 0,11-11 0 0 0,-3 2 363 0 0,-9 11-368 0 0,-1 1 0 0 0,1 0 1 0 0,0 0-1 0 0,0 0 0 0 0,1 0 0 0 0,-1 1 1 0 0,1 0-1 0 0,-1 0 0 0 0,1 0 1 0 0,0 0-1 0 0,8-2 0 0 0,-5 3-96 0 0,0 0 0 0 0,0 0 0 0 0,0 1 0 0 0,0 0 0 0 0,1 1-1 0 0,-1 0 1 0 0,12 1 0 0 0,11 4 29 0 0,-1 0 1 0 0,1 2-1 0 0,38 15 0 0 0,40 9-21 0 0,-4-17-25 0 0,-70-11-37 0 0,61 15 0 0 0,-89-16-44 0 0,0 1 0 0 0,-1 0 0 0 0,1 1 0 0 0,12 7 0 0 0,-16-8-79 0 0,1 0-1 0 0,1 0 1 0 0,-1-1-1 0 0,0 1 1 0 0,1-1-1 0 0,-1 0 0 0 0,1-1 1 0 0,-1 1-1 0 0,1-1 1 0 0,0 0-1 0 0,5 1 1 0 0,-8-3-29 0 0,0 1 0 0 0,0 0 0 0 0,1-1 0 0 0,-1 0 0 0 0,0 0 0 0 0,0 1 0 0 0,0-1 0 0 0,0 0 0 0 0,0-1 0 0 0,0 1 0 0 0,-1 0 0 0 0,1 0 0 0 0,0-1 0 0 0,0 1 1 0 0,-1-1-1 0 0,1 0 0 0 0,-1 1 0 0 0,3-4 0 0 0,22-39-2550 0 0,-20 33 1576 0 0,25-50-5070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4:53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93 1569 0 0,'0'0'10658'0'0,"-1"-16"-6053"0"0,-6 33-4296 0 0,2 1 1 0 0,-1 1 0 0 0,2-1-1 0 0,-4 36 1 0 0,4-25-154 0 0,-62 413 933 0 0,63-434 409 0 0,3-20-684 0 0,3-25-365 0 0,1 24-417 0 0,12-39 25 0 0,-2-1 1 0 0,-2-1-1 0 0,8-94 1 0 0,-17 91-33 0 0,-1 26-3 0 0,-1-1-1 0 0,-1 1 1 0 0,-6-49 0 0 0,5 75-20 0 0,0-1 0 0 0,0 0 0 0 0,-1 1 1 0 0,0 0-1 0 0,0-1 0 0 0,0 1 0 0 0,-4-7 0 0 0,5 11 0 0 0,0-1-1 0 0,1 1 0 0 0,-1 0 0 0 0,0 0 1 0 0,1-1-1 0 0,0 1 0 0 0,-1 0 0 0 0,1-1 0 0 0,0 1 1 0 0,-1-1-1 0 0,1 1 0 0 0,0 0 0 0 0,0-3 0 0 0,0 4 2 0 0,0-1-1 0 0,1 1 1 0 0,-1 0-1 0 0,0-1 1 0 0,0 1-1 0 0,0 0 1 0 0,0-1-1 0 0,0 1 1 0 0,0 0-1 0 0,0 0 1 0 0,0-1-1 0 0,0 1 1 0 0,0 0-1 0 0,0-1 1 0 0,0 1-1 0 0,0 0 1 0 0,0 0-1 0 0,-1-1 1 0 0,1 1-1 0 0,0 0 1 0 0,0-1-1 0 0,0 1 1 0 0,0 0-1 0 0,0 0 1 0 0,-1-1-1 0 0,1 1 1 0 0,0 0-1 0 0,0 0 1 0 0,0 0-1 0 0,-1-1 1 0 0,1 1-1 0 0,0 0 1 0 0,0 0-1 0 0,-1 0 1 0 0,1-1-1 0 0,0 1 1 0 0,0 0-1 0 0,-1 0 0 0 0,1 0 1 0 0,0 0-1 0 0,-1 0 1 0 0,1 0-1 0 0,0 0 1 0 0,0 0-1 0 0,-1 0 1 0 0,1 0-1 0 0,0 0 1 0 0,-1 0-1 0 0,1 0 1 0 0,0 0-1 0 0,-1 0 1 0 0,1 0-1 0 0,0 0 1 0 0,0 0-1 0 0,-1 0 1 0 0,1 0-1 0 0,0 1 1 0 0,0-1-1 0 0,-1 0 1 0 0,1 0-1 0 0,0 0 1 0 0,0 0-1 0 0,-1 1 1 0 0,1-1-1 0 0,-14 14-169 0 0,10-3-175 0 0,0 1 0 0 0,1 0 0 0 0,0 0 0 0 0,1 0 0 0 0,0 0-1 0 0,1 1 1 0 0,0-1 0 0 0,1 0 0 0 0,0 0 0 0 0,3 15 0 0 0,-1 25-7655 0 0,-4-36 1474 0 0,-8 1 2401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4:54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580 1 1841 0 0,'0'0'12088'0'0,"-24"2"-11418"0"0,-79 8-102 0 0,95-9-468 0 0,0 1 0 0 0,0 0 0 0 0,0 0 0 0 0,0 0 1 0 0,0 1-1 0 0,1 0 0 0 0,-1 1 0 0 0,1 0 0 0 0,0 0 0 0 0,0 1 0 0 0,-11 9 0 0 0,1-1 65 0 0,-3 3 28 0 0,0 0 0 0 0,1 2-1 0 0,1 0 1 0 0,1 2 0 0 0,0-1 0 0 0,2 2 0 0 0,0 0 0 0 0,1 1 0 0 0,-18 40-1 0 0,16-25-75 0 0,1 2 0 0 0,3 0 0 0 0,0 0 0 0 0,3 1 0 0 0,-6 55 0 0 0,13-77-116 0 0,0-1 0 0 0,1 0 0 0 0,1 0 0 0 0,1 0-1 0 0,6 33 1 0 0,-6-43-10 0 0,1-1 1 0 0,0 0-1 0 0,0 0 0 0 0,1 0 1 0 0,0 0-1 0 0,0 0 0 0 0,0 0 1 0 0,1-1-1 0 0,0 0 0 0 0,0 1 1 0 0,0-1-1 0 0,0-1 0 0 0,1 1 1 0 0,0-1-1 0 0,0 0 0 0 0,0 0 1 0 0,1 0-1 0 0,8 4 0 0 0,-5-3-5 0 0,1-1-1 0 0,0 0 1 0 0,0 0-1 0 0,1-1 0 0 0,-1-1 1 0 0,1 1-1 0 0,-1-2 1 0 0,1 0-1 0 0,0 0 0 0 0,-1-1 1 0 0,19-1-1 0 0,-24 0 17 0 0,0 0 0 0 0,0 0 0 0 0,0 0 0 0 0,0 0 0 0 0,0-1 0 0 0,0 0 0 0 0,0 0-1 0 0,0-1 1 0 0,-1 1 0 0 0,1-1 0 0 0,-1 0 0 0 0,0 0 0 0 0,0 0 0 0 0,0-1 0 0 0,0 1 0 0 0,0-1 0 0 0,-1 0 0 0 0,1 0 0 0 0,-1 0-1 0 0,-1-1 1 0 0,1 1 0 0 0,0-1 0 0 0,-1 0 0 0 0,0 1 0 0 0,2-9 0 0 0,-1 5 31 0 0,0-1-1 0 0,-2 0 1 0 0,1 1-1 0 0,-1-1 1 0 0,0 0 0 0 0,0 0-1 0 0,-1 0 1 0 0,-1 0 0 0 0,1 1-1 0 0,-1-1 1 0 0,-1 0-1 0 0,0 0 1 0 0,0 1 0 0 0,-1-1-1 0 0,0 1 1 0 0,0 0 0 0 0,-1 0-1 0 0,0 0 1 0 0,0 0-1 0 0,-1 0 1 0 0,-8-10 0 0 0,-15-9 215 0 0,17 19-167 0 0,1 0-1 0 0,-1 0 1 0 0,-1 1 0 0 0,1 0 0 0 0,-1 1 0 0 0,0 1 0 0 0,-1 0-1 0 0,1 0 1 0 0,-23-4 0 0 0,29 7-73 0 0,0 1 0 0 0,0 1 0 0 0,0-1 1 0 0,-1 1-1 0 0,1 0 0 0 0,0 0 0 0 0,0 1 0 0 0,0 0 0 0 0,0 0 0 0 0,-1 1 0 0 0,1-1 1 0 0,1 1-1 0 0,-1 0 0 0 0,0 1 0 0 0,0 0 0 0 0,1 0 0 0 0,0 0 0 0 0,-1 0 0 0 0,1 1 1 0 0,1 0-1 0 0,-1 0 0 0 0,-7 8 0 0 0,6-5-128 0 0,0 1-1 0 0,0 0 1 0 0,1 1 0 0 0,0-1-1 0 0,1 1 1 0 0,-1 0 0 0 0,2 0 0 0 0,-1 0-1 0 0,1 0 1 0 0,1 1 0 0 0,0-1-1 0 0,-2 20 1 0 0,4-25-144 0 0,0 1 0 0 0,0 0 0 0 0,1 0 0 0 0,0 0 0 0 0,-1-1 0 0 0,1 1 0 0 0,1 0 0 0 0,-1-1 0 0 0,1 1 0 0 0,0 0 0 0 0,0-1 0 0 0,3 4 0 0 0,-3-4-216 0 0,1 0 0 0 0,0-1 0 0 0,1 1 0 0 0,-1-1 0 0 0,0 0 0 0 0,1 0 0 0 0,0 0 0 0 0,0-1 0 0 0,0 1 1 0 0,0-1-1 0 0,0 0 0 0 0,0 0 0 0 0,0 0 0 0 0,7 1 0 0 0,-2-1-586 0 0,-1 0 1 0 0,1-1-1 0 0,0-1 1 0 0,0 1-1 0 0,10-2 1 0 0,-4 1 684 0 0,33 0 32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4:54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 1921 0 0,'0'0'10255'0'0,"-13"29"-8755"0"0,-45 93-62 0 0,50-107-1031 0 0,1 1 0 0 0,1 1-1 0 0,1-1 1 0 0,0 1 0 0 0,-3 23 0 0 0,1-2 76 0 0,-13 56 410 0 0,4-15-642 0 0,-36 104 0 0 0,45-164-489 0 0,-5 15-228 0 0,9-9-2749 0 0,8-44-3509 0 0,10-13 3286 0 0,-5 14 1514 0 0,10-26 556 0 0,5-2 1117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4:54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 1921 0 0,'0'0'13574'0'0,"-9"25"-12211"0"0,-2 6-964 0 0,-33 106 1054 0 0,13-35-470 0 0,9-37-1070 0 0,3 2 0 0 0,3 0 0 0 0,-10 86 0 0 0,26-117-3747 0 0,3-62-8589 0 0,-3 19 11499 0 0,3-16 526 0 0,2-2 249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10:44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58 239 9877 0 0,'0'0'5954'0'0,"-10"-18"-4377"0"0,-30-54 240 0 0,40 72-1716 0 0,-1-1 0 0 0,0 0 1 0 0,1 0-1 0 0,-1 0 0 0 0,0 0 0 0 0,1 0 1 0 0,-1 0-1 0 0,1-1 0 0 0,-1 1 1 0 0,1 0-1 0 0,0 0 0 0 0,-1 0 0 0 0,1 0 1 0 0,0 0-1 0 0,0-1 0 0 0,0 1 1 0 0,0 0-1 0 0,0 0 0 0 0,0 0 0 0 0,0-1 1 0 0,1 1-1 0 0,-1 0 0 0 0,0 0 1 0 0,0 0-1 0 0,1 0 0 0 0,-1 0 0 0 0,2-2 1 0 0,-1 3-22 0 0,0-1 1 0 0,0 1-1 0 0,0-1 1 0 0,0 1-1 0 0,0-1 1 0 0,1 1-1 0 0,-1 0 1 0 0,0-1-1 0 0,0 1 1 0 0,1 0-1 0 0,-1 0 1 0 0,0 0-1 0 0,0 0 1 0 0,2 0-1 0 0,2 0 129 0 0,57-1 537 0 0,91 9-1 0 0,-25 0-253 0 0,-102-8-487 0 0,432 0 359 0 0,-228-22-2467 0 0,-164 10-771 0 0,89-26 1 0 0,-77 12-1697 0 0,-10-4-2628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4:55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2273 0 0,'0'0'16872'0'0,"25"-4"-16320"0"0,-12 1-479 0 0,36-6 246 0 0,0 2 0 0 0,52 0 0 0 0,-89 6-253 0 0,188 3 669 0 0,-156 0-795 0 0,0 3 0 0 0,67 15 0 0 0,-36-3-1315 0 0,-7-3-2574 0 0,-25-2-3122 0 0,-22-1 610 0 0,-6 3 5041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4:55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 0 0,'0'0'15810'0'0,"35"4"-14212"0"0,-11-1-1291 0 0,233 18 2051 0 0,663-20 1300 0 0,-712 9-4677 0 0,-107-4-2649 0 0,-3-3-6212 0 0,-81-4 3539 0 0,-7-4 4767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4:56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25 2305 0 0,'0'0'14844'0'0,"-3"-5"-14027"0"0,-6-12-249 0 0,9 17-548 0 0,0 0-1 0 0,0 0 1 0 0,0 0 0 0 0,-1-1 0 0 0,1 1-1 0 0,0 0 1 0 0,0 0 0 0 0,0 0 0 0 0,0 0-1 0 0,0-1 1 0 0,0 1 0 0 0,-1 0 0 0 0,1 0-1 0 0,0 0 1 0 0,0 0 0 0 0,0 0 0 0 0,0 0-1 0 0,-1 0 1 0 0,1 0 0 0 0,0-1 0 0 0,0 1-1 0 0,0 0 1 0 0,-1 0 0 0 0,1 0 0 0 0,0 0-1 0 0,0 0 1 0 0,0 0 0 0 0,0 0 0 0 0,-1 0-1 0 0,1 0 1 0 0,0 0 0 0 0,0 0 0 0 0,0 0-1 0 0,-1 0 1 0 0,1 0 0 0 0,0 1 0 0 0,0-1 0 0 0,0 0-1 0 0,-1 0 1 0 0,1 0 0 0 0,0 0 0 0 0,-8 9 232 0 0,-2 9-163 0 0,2 6-34 0 0,0 0-1 0 0,2 1 1 0 0,1-1-1 0 0,-4 46 1 0 0,4 105 42 0 0,5-136-72 0 0,3 39-13 0 0,-1-40-6 0 0,-5 67 0 0 0,2-99 0 0 0,0 0 0 0 0,-1 0-1 0 0,0-1 1 0 0,0 1 0 0 0,0 0 0 0 0,-1-1 0 0 0,0 0 0 0 0,0 0-1 0 0,0 0 1 0 0,-1 0 0 0 0,0 0 0 0 0,0-1 0 0 0,-5 6 0 0 0,0-2 7 0 0,1-1 1 0 0,-1 0-1 0 0,-1 0 1 0 0,1-1-1 0 0,-1 0 0 0 0,-13 6 1 0 0,8-6 9 0 0,1-1 1 0 0,-1-1-1 0 0,-1 0 0 0 0,1 0 0 0 0,-1-2 1 0 0,1 0-1 0 0,-1 0 0 0 0,0-2 1 0 0,1 0-1 0 0,-23-3 0 0 0,35 3-172 0 0,-1-1 0 0 0,0 0 0 0 0,0 0 0 0 0,0 0 1 0 0,1-1-1 0 0,-1 1 0 0 0,0-1 0 0 0,1 0 0 0 0,0 0 0 0 0,-1 0 0 0 0,1 0 0 0 0,0 0 0 0 0,0-1 1 0 0,0 0-1 0 0,0 1 0 0 0,1-1 0 0 0,-1 0 0 0 0,1 0 0 0 0,-1-1 0 0 0,1 1 0 0 0,0 0 0 0 0,0-1 0 0 0,1 1 1 0 0,-1-1-1 0 0,-1-6 0 0 0,0-6-1786 0 0,0 0 1 0 0,1 1-1 0 0,0-1 1 0 0,2 0-1 0 0,1-16 1 0 0,-1 10-628 0 0,0-18 1743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4:5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1 467 2049 0 0,'0'0'6563'0'0,"2"-28"-3636"0"0,12-92-1031 0 0,-12 106-1528 0 0,0 0-1 0 0,1 0 0 0 0,0 1 0 0 0,1-1 0 0 0,0 1 0 0 0,1 0 0 0 0,1 0 0 0 0,0 0 0 0 0,1 1 0 0 0,0 0 0 0 0,1 0 0 0 0,0 1 0 0 0,1 0 0 0 0,0 0 1 0 0,1 1-1 0 0,11-9 0 0 0,-16 15-320 0 0,-1 1 1 0 0,1-1 0 0 0,0 1 0 0 0,0 1-1 0 0,0-1 1 0 0,0 1 0 0 0,0 0-1 0 0,0 0 1 0 0,1 0 0 0 0,-1 1-1 0 0,1 0 1 0 0,-1 0 0 0 0,1 0 0 0 0,0 1-1 0 0,-1-1 1 0 0,7 2 0 0 0,0-2-34 0 0,-1 1 1 0 0,1 0 0 0 0,-1 1-1 0 0,0 0 1 0 0,1 1 0 0 0,-1 0-1 0 0,0 0 1 0 0,18 8 0 0 0,3 1 31 0 0,18 4-172 0 0,1-2-1 0 0,0-3 1 0 0,0-2-1 0 0,1-2 1 0 0,0-2-1 0 0,74-4 1 0 0,-115-1-387 0 0,0-1 0 0 0,0 0 0 0 0,0-1 0 0 0,0 0 0 0 0,0-1 0 0 0,-1 0 0 0 0,15-8 0 0 0,-12 5-1143 0 0,-1-1 0 0 0,0 0-1 0 0,-1-1 1 0 0,0-1 0 0 0,16-16 0 0 0,16-27-3283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5:15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23 1169 0 0,'0'0'5042'0'0,"-23"-1"-1657"0"0,21 4-3362 0 0,0-1-1 0 0,1 1 0 0 0,-1 0 0 0 0,1 0 0 0 0,-1 0 1 0 0,1 0-1 0 0,0 0 0 0 0,0 0 0 0 0,0 0 1 0 0,0 0-1 0 0,1 1 0 0 0,-1-1 0 0 0,1 0 0 0 0,0 0 1 0 0,0 1-1 0 0,0-1 0 0 0,2 6 0 0 0,-2 2 141 0 0,2-11-41 0 0,0 1 0 0 0,1 0-1 0 0,-1 0 1 0 0,1-1 0 0 0,-1 1-1 0 0,1-1 1 0 0,-1 0-1 0 0,1 0 1 0 0,-1 0 0 0 0,1 0-1 0 0,2-1 1 0 0,-3 1 48 0 0,4 0 110 0 0,0-1-1 0 0,0 0 1 0 0,0 0-1 0 0,0-1 1 0 0,0 1-1 0 0,6-4 0 0 0,-6 3-206 0 0,0 0-1 0 0,0 0 0 0 0,0 0 1 0 0,0 1-1 0 0,0 0 1 0 0,8 0-1 0 0,-9 0-64 0 0,1 2-1 0 0,-1-1 1 0 0,0 1 0 0 0,1-1-1 0 0,-1 1 1 0 0,8 3 0 0 0,38 9 31 0 0,-29-10 1 0 0,1-1 0 0 0,0 0 0 0 0,41-4-1 0 0,-42 0 49 0 0,-1 2-1 0 0,1 0 0 0 0,0 1 0 0 0,34 7 0 0 0,-47-6 42 0 0,1 0-1 0 0,0 0 1 0 0,0-1 0 0 0,0 0-1 0 0,0 0 1 0 0,0-2-1 0 0,-1 1 1 0 0,1-1 0 0 0,11-2-1 0 0,-10 1-91 0 0,0 0 0 0 0,1 1 0 0 0,-1 1 0 0 0,14 0 0 0 0,-14 1-23 0 0,-1-1 0 0 0,0 0 0 0 0,0-1 0 0 0,1 0 0 0 0,-1-1 0 0 0,11-2 0 0 0,-6 0-13 0 0,0 1 1 0 0,1 0-1 0 0,-1 1 0 0 0,1 1 1 0 0,-1 0-1 0 0,1 1 0 0 0,0 1 1 0 0,-1 1-1 0 0,26 5 0 0 0,-37-6 128 0 0,0-1 0 0 0,1 0 0 0 0,-1 0 0 0 0,0 0 0 0 0,0-1 0 0 0,0 1 0 0 0,0-1 0 0 0,0 0 0 0 0,0 0 0 0 0,0 0 0 0 0,0-1 0 0 0,0 0 0 0 0,0 1 0 0 0,4-4 0 0 0,-4 3-164 0 0,-3 0-537 0 0,1 0 0 0 0,-1-1 1 0 0,0 1-1 0 0,0 0 0 0 0,0-1 1 0 0,0 1-1 0 0,0-1 0 0 0,-1 1 1 0 0,1-1-1 0 0,-1 1 0 0 0,1-5 0 0 0,2-9-3047 0 0,12-12-3891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5:16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650 371 2129 0 0,'0'0'9250'0'0,"-6"-26"-7959"0"0,-20-82-147 0 0,24 103-1030 0 0,1 1 0 0 0,-1-1-1 0 0,0 0 1 0 0,0 1 0 0 0,0-1-1 0 0,-1 1 1 0 0,-4-7 0 0 0,-16-5 619 0 0,12 10-447 0 0,-5-2-132 0 0,0 0 1 0 0,0 1-1 0 0,-1 1 0 0 0,1 1 1 0 0,-1 0-1 0 0,-1 1 0 0 0,1 0 0 0 0,0 2 1 0 0,-35-1-1 0 0,39 3-81 0 0,0 1-1 0 0,0 0 1 0 0,1 0 0 0 0,-1 2-1 0 0,1-1 1 0 0,-1 2 0 0 0,1 0 0 0 0,0 0-1 0 0,0 1 1 0 0,1 0 0 0 0,-1 1-1 0 0,1 1 1 0 0,0 0 0 0 0,-12 10-1 0 0,4 0-75 0 0,2 1 1 0 0,0 1-1 0 0,1 0 0 0 0,1 1 0 0 0,0 0 0 0 0,-17 36 0 0 0,26-45 1 0 0,0 0 1 0 0,2 0-1 0 0,-1 0 1 0 0,1 1-1 0 0,1 0 0 0 0,0 0 1 0 0,1 0-1 0 0,0 0 1 0 0,1 0-1 0 0,0 1 1 0 0,1-1-1 0 0,1 0 1 0 0,0 0-1 0 0,0 1 1 0 0,5 15-1 0 0,-3-19-1 0 0,1 1 1 0 0,1-1-1 0 0,-1 0 0 0 0,1 0 1 0 0,1-1-1 0 0,0 0 0 0 0,7 9 1 0 0,17 14-25 0 0,-24-25 28 0 0,0-1-1 0 0,1 0 1 0 0,0 0 0 0 0,0 0 0 0 0,0-1-1 0 0,0 0 1 0 0,1-1 0 0 0,-1 1 0 0 0,1-1-1 0 0,0-1 1 0 0,0 0 0 0 0,0 0 0 0 0,0 0-1 0 0,1-1 1 0 0,-1 0 0 0 0,0-1-1 0 0,1 0 1 0 0,-1 0 0 0 0,0-1 0 0 0,1 0-1 0 0,-1 0 1 0 0,0-1 0 0 0,0 0 0 0 0,0-1-1 0 0,0 0 1 0 0,-1 0 0 0 0,1 0-1 0 0,-1-1 1 0 0,1 0 0 0 0,-1-1 0 0 0,0 1-1 0 0,9-10 1 0 0,18-17 74 0 0,-1-2 0 0 0,-1-2 0 0 0,-3 0 0 0 0,-1-2 1 0 0,-1-1-1 0 0,-2-2 0 0 0,-2 0 0 0 0,-2-1 0 0 0,-1-1 0 0 0,-2-1 0 0 0,-3-1 0 0 0,14-58 0 0 0,-28 100-58 0 0,1-11 162 0 0,1 0 0 0 0,0-23 0 0 0,-3 34-142 0 0,0 1 0 0 0,0-1-1 0 0,0 0 1 0 0,0 0-1 0 0,0 0 1 0 0,0 0-1 0 0,0 1 1 0 0,-1-1-1 0 0,1 0 1 0 0,-1 0-1 0 0,1 0 1 0 0,-1 1-1 0 0,0-1 1 0 0,0 0-1 0 0,1 1 1 0 0,-1-1-1 0 0,0 1 1 0 0,-1-1-1 0 0,1 1 1 0 0,0-1 0 0 0,0 1-1 0 0,0 0 1 0 0,-1 0-1 0 0,1 0 1 0 0,-1-1-1 0 0,1 1 1 0 0,-4-1-1 0 0,0 0-11 0 0,0 1-1 0 0,0 0 1 0 0,-1 0-1 0 0,1 1 1 0 0,0-1-1 0 0,-1 1 1 0 0,1 0-1 0 0,0 1 1 0 0,-1-1-1 0 0,1 1 1 0 0,0 0 0 0 0,-1 1-1 0 0,-9 3 1 0 0,7-2-21 0 0,0 2 1 0 0,1-1-1 0 0,-1 1 1 0 0,1 0-1 0 0,-1 0 1 0 0,2 1 0 0 0,-13 12-1 0 0,8-5-20 0 0,0 1 0 0 0,1 0 1 0 0,0 0-1 0 0,1 1 0 0 0,1 0 0 0 0,0 1 0 0 0,1 0 0 0 0,-6 21 1 0 0,8-11 4 0 0,1 0 0 0 0,1 0 1 0 0,1 0-1 0 0,1 0 0 0 0,1 0 1 0 0,7 49-1 0 0,-5-64 11 0 0,-1 0 0 0 0,2-1 0 0 0,-1 1 0 0 0,2-1 1 0 0,-1 1-1 0 0,1-1 0 0 0,1 0 0 0 0,0 0 0 0 0,11 16 0 0 0,-11-20 1 0 0,0 0 0 0 0,1 0-1 0 0,-1-1 1 0 0,1 1-1 0 0,1-1 1 0 0,-1-1 0 0 0,1 1-1 0 0,-1-1 1 0 0,1 0 0 0 0,0 0-1 0 0,1-1 1 0 0,-1 0-1 0 0,1-1 1 0 0,10 3 0 0 0,18 1-28 0 0,1-2 1 0 0,-1-1 0 0 0,0-3-1 0 0,1 0 1 0 0,-1-2 0 0 0,0-2-1 0 0,53-13 1 0 0,-79 15-52 0 0,14-2-575 0 0,0-2-1 0 0,0-1 1 0 0,24-10 0 0 0,-43 14 57 0 0,1 1 0 0 0,-1-1 0 0 0,1 0 0 0 0,-1 0 1 0 0,0 0-1 0 0,0-1 0 0 0,-1 0 0 0 0,1 0 0 0 0,-1 0 1 0 0,0-1-1 0 0,0 1 0 0 0,0-1 0 0 0,-1 0 0 0 0,1 0 0 0 0,-1 0 1 0 0,-1 0-1 0 0,1-1 0 0 0,2-6 0 0 0,1-18-3846 0 0,-2-3 3049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5:17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495 131 912 0 0,'0'0'10741'0'0,"10"-21"-9255"0"0,40-88 769 0 0,-68 121-1033 0 0,10 2-1208 0 0,0 0 0 0 0,1 0 0 0 0,1 0 0 0 0,0 1-1 0 0,1 0 1 0 0,1 0 0 0 0,-5 29 0 0 0,-3 117 232 0 0,4-37 130 0 0,3-82-442 0 0,4-24 198 0 0,-1 0-1 0 0,0-1 0 0 0,-10 32 0 0 0,10-43-52 0 0,0 0 0 0 0,-1-1 0 0 0,0 1 1 0 0,0-1-1 0 0,0 0 0 0 0,0 0 0 0 0,-1 0 1 0 0,0-1-1 0 0,0 1 0 0 0,0-1 0 0 0,-1 0 0 0 0,1 0 1 0 0,-1 0-1 0 0,0-1 0 0 0,-8 5 0 0 0,-12 4-14 0 0,0-2 0 0 0,-1 0-1 0 0,0-2 1 0 0,-1-1-1 0 0,0-1 1 0 0,0-1-1 0 0,0-1 1 0 0,0-2-1 0 0,-29-1 1 0 0,53-1-97 0 0,0 0 1 0 0,0 0-1 0 0,0 0 0 0 0,0 0 1 0 0,0-1-1 0 0,0 0 0 0 0,-1 0 0 0 0,1 0 1 0 0,1 0-1 0 0,-1 0 0 0 0,0 0 1 0 0,0-1-1 0 0,0 1 0 0 0,1-1 1 0 0,-1 0-1 0 0,1 0 0 0 0,-1 0 1 0 0,-2-3-1 0 0,2 1-362 0 0,0 0 0 0 0,1 0-1 0 0,-1 0 1 0 0,1 0 0 0 0,0-1 0 0 0,1 1 0 0 0,-1-1 0 0 0,1 1-1 0 0,-1-1 1 0 0,1 1 0 0 0,0-7 0 0 0,0-6-1814 0 0,1-1-1 0 0,0 0 1 0 0,1 0 0 0 0,1 1-1 0 0,7-27 1 0 0,1 4 1389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5:17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50 674 2209 0 0,'0'0'8190'0'0,"-6"-29"-6810"0"0,-1-7-893 0 0,-25-149 2507 0 0,30 170-2440 0 0,0-1-1 0 0,2 1 1 0 0,0 0-1 0 0,3-24 1 0 0,-2 33-475 0 0,0 0 1 0 0,1 0-1 0 0,0 0 1 0 0,0 0-1 0 0,0 0 1 0 0,1 1-1 0 0,0-1 0 0 0,0 1 1 0 0,0-1-1 0 0,1 1 1 0 0,0 0-1 0 0,0 1 1 0 0,0-1-1 0 0,5-3 0 0 0,9-8 21 0 0,1 2-1 0 0,0 0 0 0 0,1 2 0 0 0,1 0 0 0 0,0 1 0 0 0,1 1 0 0 0,0 1 0 0 0,0 1 0 0 0,1 1 0 0 0,0 1 0 0 0,0 1 0 0 0,0 1 0 0 0,1 1 0 0 0,-1 1 0 0 0,33 1 0 0 0,34 3-16 0 0,-44 5-67 0 0,45 16-18 0 0,-62-15-21 0 0,55 10-1 0 0,-73-17-16 0 0,0 0 0 0 0,0-1 0 0 0,-1 0-1 0 0,1-1 1 0 0,0 0 0 0 0,0-1 0 0 0,-1 0-1 0 0,21-7 1 0 0,5-4-469 0 0,89-36-1135 0 0,-65 17-1905 0 0,-7-7-3867 0 0,-52 39 7080 0 0,-1-1 0 0 0,1 0 0 0 0,0 1 1 0 0,0-1-1 0 0,-1 0 0 0 0,1 1 0 0 0,-1-1 0 0 0,1 0 0 0 0,0 0 0 0 0,-1 0 1 0 0,1 1-1 0 0,-1-1 0 0 0,0 0 0 0 0,1 0 0 0 0,-1 0 0 0 0,0 0 0 0 0,1-2 1 0 0,-1 2-274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5:18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0 200 2145 0 0,'0'0'12291'0'0,"29"-5"-11475"0"0,-4 1-610 0 0,167-22 1245 0 0,391-19 2404 0 0,-463 37-3508 0 0,275-26 385 0 0,133-8-440 0 0,-479 39-320 0 0,26-1-186 0 0,79 5 0 0 0,-140-1-3753 0 0,-27-4-2325 0 0,-11-3 3196 0 0,-20-11-3195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5:19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258 298 2129 0 0,'0'0'12379'0'0,"5"-24"-11776"0"0,19-75-206 0 0,-22 94-372 0 0,0 1-1 0 0,0-1 1 0 0,0 0-1 0 0,1 1 0 0 0,-1 0 1 0 0,1-1-1 0 0,0 1 1 0 0,0 1-1 0 0,1-1 1 0 0,-1 0-1 0 0,1 1 0 0 0,0-1 1 0 0,0 1-1 0 0,0 0 1 0 0,7-3-1 0 0,2-3 82 0 0,9-7 188 0 0,0 2 1 0 0,0 1-1 0 0,38-17 1 0 0,-47 25-227 0 0,1 0 1 0 0,-1 1-1 0 0,1 0 0 0 0,0 1 0 0 0,0 1 1 0 0,0 0-1 0 0,1 1 0 0 0,15 1 0 0 0,-26 0-65 0 0,0 0-1 0 0,0 1 0 0 0,1 0 0 0 0,-1 0 0 0 0,0 0 1 0 0,0 0-1 0 0,0 1 0 0 0,0-1 0 0 0,0 1 0 0 0,0 0 1 0 0,0 0-1 0 0,-1 1 0 0 0,1-1 0 0 0,-1 1 0 0 0,0 0 1 0 0,0 0-1 0 0,0 0 0 0 0,0 0 0 0 0,0 0 0 0 0,0 1 1 0 0,-1-1-1 0 0,0 1 0 0 0,1 0 0 0 0,-1 0 0 0 0,-1 0 1 0 0,1 0-1 0 0,-1 0 0 0 0,2 6 0 0 0,2 10 8 0 0,-2 0-1 0 0,0 0 1 0 0,-1 0-1 0 0,-2 34 1 0 0,0-46-7 0 0,-1 10-1 0 0,-1-1 0 0 0,0-1-1 0 0,-2 1 1 0 0,0 0 0 0 0,-1-1 0 0 0,0 0-1 0 0,-2 0 1 0 0,0 0 0 0 0,-16 26 0 0 0,0-4-9 0 0,-3-1 0 0 0,-47 53 1 0 0,50-66 1 0 0,0 0 1 0 0,-32 24-1 0 0,-9-2 5 0 0,54-39 8 0 0,-30 21-67 0 0,-66 36 1 0 0,92-57 7 0 0,1-1 0 0 0,-1-1 0 0 0,0 0 0 0 0,0-1 0 0 0,0 0 0 0 0,-1-1 0 0 0,1-1 0 0 0,-1 0 0 0 0,-23-1 0 0 0,36-1 45 0 0,-1 0 0 0 0,0 0 0 0 0,1 0 0 0 0,-1-1 0 0 0,1 1 0 0 0,-1-1 0 0 0,1 0 0 0 0,-1 0 0 0 0,1 0 0 0 0,0 0 0 0 0,-1 0 0 0 0,1-1 0 0 0,0 1 0 0 0,0-1 0 0 0,0 1 0 0 0,0-1 0 0 0,0 0 0 0 0,0 0-1 0 0,0 0 1 0 0,1 0 0 0 0,-1 0 0 0 0,1 0 0 0 0,-1 0 0 0 0,1 0 0 0 0,0-1 0 0 0,0 1 0 0 0,0-1 0 0 0,0 1 0 0 0,0 0 0 0 0,1-1 0 0 0,-2-3 0 0 0,2 1 2 0 0,-1 1-1 0 0,1 0 1 0 0,0-1 0 0 0,0 1 0 0 0,1 0-1 0 0,-1-1 1 0 0,1 1 0 0 0,0 0-1 0 0,0 0 1 0 0,0-1 0 0 0,1 1-1 0 0,0 0 1 0 0,-1 0 0 0 0,1 1 0 0 0,1-1-1 0 0,-1 0 1 0 0,0 0 0 0 0,6-5-1 0 0,2 0 33 0 0,0-1-1 0 0,1 2 1 0 0,1-1-1 0 0,-1 2 0 0 0,1-1 1 0 0,0 1-1 0 0,1 1 0 0 0,0 1 1 0 0,0-1-1 0 0,0 2 1 0 0,0 0-1 0 0,16-2 0 0 0,8 0 186 0 0,1 2 1 0 0,0 1-1 0 0,46 4 0 0 0,-65 0-142 0 0,1 1 0 0 0,0 1 0 0 0,-1 1 0 0 0,1 1 1 0 0,-1 0-1 0 0,31 14 0 0 0,103 61-13 0 0,-74-36-273 0 0,-76-42-19 0 0,-1-1 0 0 0,1 0 0 0 0,0 1 0 0 0,0-1 0 0 0,0 0 0 0 0,-1-1 0 0 0,1 1 0 0 0,0 0 0 0 0,0-1 0 0 0,0 1-1 0 0,1-1 1 0 0,-1 0 0 0 0,0 0 0 0 0,0-1 0 0 0,3 1 0 0 0,-4-1-90 0 0,0 0-1 0 0,0 0 1 0 0,0 0 0 0 0,0 0 0 0 0,0 0-1 0 0,0 0 1 0 0,-1-1 0 0 0,1 1-1 0 0,0-1 1 0 0,-1 1 0 0 0,1-1 0 0 0,-1 0-1 0 0,0 1 1 0 0,1-1 0 0 0,-1 0 0 0 0,0 0-1 0 0,0 0 1 0 0,0 0 0 0 0,0 0-1 0 0,-1 0 1 0 0,2-2 0 0 0,8-34-4468 0 0,4-2 2583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10:45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87 5282 0 0,'0'0'9978'0'0,"1"-16"-7979"0"0,2-8-1299 0 0,-1-6 189 0 0,-1 14 2529 0 0,4 158-1684 0 0,-5 0 0 0 0,-30 228 1 0 0,-132 405-191 0 0,-3 16-746 0 0,139-579-737 0 0,1 290 1 0 0,28 49-9 0 0,-3-529-507 0 0,-1 0-1 0 0,-5 33 1 0 0,7-72-2124 0 0,0 1 0 0 0,-4-29 1 0 0,0-14-1885 0 0,7 6-1282 0 0,7-4-2972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5:19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26 2769 0 0,'0'0'14770'0'0,"9"-6"-14471"0"0,-6 2-284 0 0,0 2-10 0 0,-1 0 1 0 0,1 1-1 0 0,-1-1 0 0 0,1 0 0 0 0,-1 1 1 0 0,1-1-1 0 0,0 1 0 0 0,3-1 0 0 0,-6 2-4 0 0,0 0-1 0 0,1 0 0 0 0,-1 0 1 0 0,0 0-1 0 0,0 0 1 0 0,1 0-1 0 0,-1 0 0 0 0,0 0 1 0 0,0 0-1 0 0,1 0 0 0 0,-1 0 1 0 0,0 0-1 0 0,1 0 0 0 0,-1 0 1 0 0,0 1-1 0 0,0-1 0 0 0,0 0 1 0 0,1 0-1 0 0,-1 0 1 0 0,0 0-1 0 0,0 1 0 0 0,1-1 1 0 0,-1 0-1 0 0,0 0 0 0 0,0 1 1 0 0,0-1-1 0 0,0 0 0 0 0,0 0 1 0 0,1 1-1 0 0,-1-1 1 0 0,0 0-1 0 0,0 0 0 0 0,0 1 1 0 0,0-1-1 0 0,0 1 0 0 0,-2 22 23 0 0,-13 34 86 0 0,-3-2 0 0 0,-3 0 1 0 0,-34 65-1 0 0,-6 15-12 0 0,-10 24-191 0 0,79-177-4364 0 0,89-174-7862 0 0,-63 133 11859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5:19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77 2209 0 0,'0'0'15476'0'0,"8"-16"-14614"0"0,23-44-56 0 0,-90 250-684 0 0,-35 98 108 0 0,54-160-1796 0 0,39-126 630 0 0,2-3 668 0 0,0 1 0 0 0,0-1 0 0 0,0 0 0 0 0,0 1 0 0 0,0-1 0 0 0,0 0 0 0 0,0 1 0 0 0,0-1 0 0 0,0 0 0 0 0,0 0 0 0 0,0 0 0 0 0,-1 0 0 0 0,1 0 0 0 0,0 0 0 0 0,0-2 0 0 0,4-7-1055 0 0,-1-1-1 0 0,0 0 1 0 0,-1 0-1 0 0,0 0 1 0 0,-1-1-1 0 0,0 1 1 0 0,1-23-1 0 0,-3 34 1286 0 0,5-51-1451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5:20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29 276 3217 0 0,'0'0'15042'0'0,"-8"-17"-14044"0"0,3 6-867 0 0,2 7-87 0 0,1 0 1 0 0,0 0 0 0 0,1 0 0 0 0,-1 0-1 0 0,1-1 1 0 0,0 1 0 0 0,0 0-1 0 0,0-1 1 0 0,0-7 0 0 0,1 11-35 0 0,0 0-1 0 0,0 0 1 0 0,0 0 0 0 0,1 0 0 0 0,-1 0 0 0 0,1 0-1 0 0,-1-1 1 0 0,1 1 0 0 0,-1 0 0 0 0,1 0 0 0 0,-1 0-1 0 0,1 0 1 0 0,0 1 0 0 0,0-1 0 0 0,-1 0 0 0 0,1 0-1 0 0,0 0 1 0 0,1 0 0 0 0,1-1 7 0 0,0 0 0 0 0,0 1 1 0 0,0 0-1 0 0,1 0 0 0 0,-1 0 0 0 0,0 0 1 0 0,0 0-1 0 0,1 0 0 0 0,4 1 0 0 0,671-76 2366 0 0,-275 35-2666 0 0,-402 40 262 0 0,55-5-1156 0 0,-53 5 827 0 0,0 0 0 0 0,1 0 1 0 0,-1 0-1 0 0,0-1 0 0 0,0 1 0 0 0,1-1 1 0 0,-1 0-1 0 0,-1 0 0 0 0,7-4 0 0 0,-9 4-71 0 0,0 1 0 0 0,0 0 0 0 0,0-1 0 0 0,0 1 0 0 0,0-1 0 0 0,0 1-1 0 0,0-1 1 0 0,0 1 0 0 0,-1-1 0 0 0,1 0 0 0 0,-1 1 0 0 0,1-1 0 0 0,0-3-1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5:22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121 205 1201 0 0,'0'0'7518'0'0,"-5"-24"-6168"0"0,-14-77-83 0 0,17 93-839 0 0,0 0 1 0 0,1 1-1 0 0,0-1 0 0 0,1 0 1 0 0,0-14-1 0 0,1 4 2658 0 0,-2 18-3020 0 0,1 0 0 0 0,-1 0-1 0 0,1 1 1 0 0,-1-1 0 0 0,1 0 0 0 0,-1 0 0 0 0,1 1 0 0 0,-1-1 0 0 0,1 0-1 0 0,-1 1 1 0 0,1-1 0 0 0,0 1 0 0 0,-1-1 0 0 0,1 1 0 0 0,0-1 0 0 0,-1 0 0 0 0,1 1-1 0 0,0-1 1 0 0,0 1 0 0 0,-1 0 0 0 0,1-1 0 0 0,0 1 0 0 0,0-1 0 0 0,0 1 0 0 0,0-1-1 0 0,0 1 1 0 0,0-1 0 0 0,0 2 0 0 0,-2 23-283 0 0,2-15 351 0 0,-13 298 1416 0 0,11-225-1192 0 0,-4-12-80 0 0,-3 0 0 0 0,-3-1 1 0 0,-24 81-1 0 0,34-144-271 0 0,2-6-8 0 0,0-1 0 0 0,0 0 0 0 0,-1 1-1 0 0,1-1 1 0 0,0 1 0 0 0,0-1 0 0 0,0 1-1 0 0,0-1 1 0 0,0 1 0 0 0,0-1 0 0 0,0 0 0 0 0,0 1-1 0 0,0-1 1 0 0,0 1 0 0 0,1-1 0 0 0,-1 1-1 0 0,0-1 1 0 0,0 1 0 0 0,0-1 0 0 0,0 0-1 0 0,1 1 1 0 0,-1-1 0 0 0,0 0 0 0 0,0 1 0 0 0,1-1-1 0 0,-1 1 1 0 0,0-1 0 0 0,1 0 0 0 0,-1 0-1 0 0,0 1 1 0 0,1-1 0 0 0,-1 0 0 0 0,1 1-1 0 0,18 0-115 0 0,21-11-335 0 0,-9-2-1219 0 0,0-2 0 0 0,-2-1-1 0 0,43-28 1 0 0,-24 9-4412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5:23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131 126 1585 0 0,'0'0'13529'0'0,"-21"-2"-11886"0"0,-66-6-72 0 0,65 4 1397 0 0,32 1-2798 0 0,-10 3-101 0 0,394-24 1124 0 0,-369 24-1545 0 0,1-2 0 0 0,30-6 0 0 0,-48 6-353 0 0,1 0 0 0 0,-1-1 0 0 0,0 0 0 0 0,0 0-1 0 0,0-1 1 0 0,0 1 0 0 0,-1-2 0 0 0,0 1 0 0 0,1-1 0 0 0,8-8 0 0 0,8-14-5816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5:24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129 305 2241 0 0,'0'0'9636'0'0,"12"-25"-8867"0"0,37-80 31 0 0,-43 94-544 0 0,0 0 0 0 0,0 1 0 0 0,1 0 0 0 0,1 0 0 0 0,0 0 0 0 0,0 1 0 0 0,1 0 0 0 0,0 1 0 0 0,0 0 0 0 0,1 0 0 0 0,0 1 0 0 0,1 0 0 0 0,-1 1 0 0 0,1 0 0 0 0,19-7 0 0 0,-27 11-230 0 0,9-3 83 0 0,0 0 0 0 0,0 1 1 0 0,0 0-1 0 0,0 1 0 0 0,1 0 0 0 0,-1 1 0 0 0,1 0 0 0 0,0 1 0 0 0,0 0 1 0 0,-1 1-1 0 0,15 2 0 0 0,1 9-53 0 0,-22-7-47 0 0,0 0 0 0 0,-1 1 0 0 0,0 0 0 0 0,0-1 0 0 0,0 2 1 0 0,0-1-1 0 0,-1 0 0 0 0,0 1 0 0 0,0 0 0 0 0,-1 0 0 0 0,1 0 0 0 0,-1 1 0 0 0,0-1 0 0 0,-1 1 0 0 0,0-1 0 0 0,0 1 1 0 0,0 0-1 0 0,0 8 0 0 0,1 12 18 0 0,-1 0 1 0 0,-1 0-1 0 0,-4 36 1 0 0,1-44-11 0 0,-2 1 0 0 0,1-1 1 0 0,-2 0-1 0 0,-1 0 0 0 0,0 0 1 0 0,-17 32-1 0 0,-66 100 41 0 0,67-117-49 0 0,-1-1 0 0 0,-2-1 0 0 0,-38 37 0 0 0,54-60-3 0 0,-1 0 0 0 0,0 0 0 0 0,-1-1-1 0 0,0 0 1 0 0,0-1 0 0 0,-1 0 0 0 0,1-1-1 0 0,-2 0 1 0 0,1-1 0 0 0,0 0 0 0 0,-1-1-1 0 0,0 0 1 0 0,-24 3 0 0 0,28-7 0 0 0,0 1 1 0 0,0-1-1 0 0,0 0 1 0 0,0-1-1 0 0,-1 0 0 0 0,1-1 1 0 0,0 0-1 0 0,1 0 1 0 0,-15-6-1 0 0,19 6-4 0 0,0 0 0 0 0,0 0 0 0 0,1-1 0 0 0,-1 1 0 0 0,1-1 0 0 0,0 0 1 0 0,0 0-1 0 0,0 0 0 0 0,0-1 0 0 0,0 1 0 0 0,1-1 0 0 0,-1 0 0 0 0,1 1 0 0 0,0-1 0 0 0,0 0 0 0 0,1 0 0 0 0,-1 0 1 0 0,1 0-1 0 0,0-1 0 0 0,0 1 0 0 0,0 0 0 0 0,0-6 0 0 0,1 7-3 0 0,-1 0 0 0 0,1 0 0 0 0,0 1 1 0 0,0-1-1 0 0,1 0 0 0 0,-1 1 0 0 0,0-1 0 0 0,1 1 0 0 0,0-1 1 0 0,0 0-1 0 0,-1 1 0 0 0,1-1 0 0 0,1 1 0 0 0,-1 0 1 0 0,0-1-1 0 0,1 1 0 0 0,-1 0 0 0 0,1 0 0 0 0,0 0 0 0 0,-1 0 1 0 0,1 0-1 0 0,0 0 0 0 0,0 0 0 0 0,0 1 0 0 0,1-1 0 0 0,-1 1 1 0 0,0-1-1 0 0,1 1 0 0 0,-1 0 0 0 0,0 0 0 0 0,1 0 0 0 0,0 0 1 0 0,-1 0-1 0 0,4 0 0 0 0,10-2-6 0 0,0 0 1 0 0,1 1-1 0 0,-1 1 1 0 0,24 1 0 0 0,-26 0 6 0 0,4 1 6 0 0,-1 0 1 0 0,1 2 0 0 0,-1-1 0 0 0,0 2 0 0 0,29 10-1 0 0,79 40 25 0 0,-91-37-24 0 0,1-2 1 0 0,72 22-1 0 0,-84-31-269 0 0,1-2 1 0 0,-1 0-1 0 0,1-1 0 0 0,41-1 1 0 0,-57-3-261 0 0,0 0 0 0 0,1 0 0 0 0,-1-1 0 0 0,0 0 0 0 0,-1 0 0 0 0,1-1 1 0 0,9-5-1 0 0,-11 5-251 0 0,0 0-1 0 0,0-1 1 0 0,-1 0 0 0 0,0 0 0 0 0,0-1 0 0 0,0 0 0 0 0,0 1 0 0 0,-1-2 0 0 0,1 1-1 0 0,2-6 1 0 0,17-28-3557 0 0,-5 0 3311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5:24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0 2593 0 0,'0'0'14492'0'0,"-18"22"-14273"0"0,-2 1-131 0 0,4-6 15 0 0,1 1 0 0 0,1 0 1 0 0,1 1-1 0 0,1 0 0 0 0,-15 31 0 0 0,-25 70 392 0 0,-48 164 0 0 0,98-278-498 0 0,-1 2-85 0 0,1 1 0 0 0,-1-1 0 0 0,2 0 0 0 0,-1 0 0 0 0,0 14 0 0 0,2-22 30 0 0,0 1 0 0 0,0-1 0 0 0,0 0 0 0 0,0 0 1 0 0,0 1-1 0 0,0-1 0 0 0,1 0 0 0 0,-1 0 0 0 0,0 1 0 0 0,0-1 1 0 0,0 0-1 0 0,0 0 0 0 0,0 0 0 0 0,0 1 0 0 0,0-1 0 0 0,0 0 0 0 0,1 0 1 0 0,-1 0-1 0 0,0 1 0 0 0,0-1 0 0 0,0 0 0 0 0,0 0 0 0 0,1 0 1 0 0,-1 0-1 0 0,0 1 0 0 0,0-1 0 0 0,0 0 0 0 0,1 0 0 0 0,-1 0 1 0 0,0 0-1 0 0,0 0 0 0 0,1 0 0 0 0,-1 0 0 0 0,0 0 0 0 0,0 0 0 0 0,0 0 1 0 0,1 0-1 0 0,-1 0 0 0 0,0 0 0 0 0,0 0 0 0 0,1 0 0 0 0,-1 0 1 0 0,0 0-1 0 0,0 0 0 0 0,1 0 0 0 0,-1 0 0 0 0,0 0 0 0 0,0 0 1 0 0,0 0-1 0 0,1 0 0 0 0,-1-1 0 0 0,0 1 0 0 0,13-7-955 0 0,-1-5-107 0 0,0 0 1 0 0,0-1-1 0 0,-1 0 1 0 0,-1-1-1 0 0,0 0 1 0 0,-1-1-1 0 0,11-24 1 0 0,8-9-2451 0 0,13-19 2617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5:2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630 314 2177 0 0,'0'0'13046'0'0,"-19"22"-12334"0"0,-61 75-26 0 0,68-82-484 0 0,0 1 0 0 0,2 0 1 0 0,0 1-1 0 0,1 1 0 0 0,-11 28 0 0 0,5-11 28 0 0,-7 19-116 0 0,1 1 1 0 0,3 0-1 0 0,2 2 0 0 0,-9 68 0 0 0,23-83-1024 0 0,2-42 814 0 0,0 1-1 0 0,0 0 1 0 0,0 0 0 0 0,0 0-1 0 0,0-1 1 0 0,0 1 0 0 0,0 0 0 0 0,1 0-1 0 0,-1-1 1 0 0,0 1 0 0 0,1 0-1 0 0,-1-1 1 0 0,0 1 0 0 0,1 0-1 0 0,-1-1 1 0 0,1 1 0 0 0,-1 0 0 0 0,2 0-1 0 0,-2-1-8 0 0,1 0 0 0 0,0 0 0 0 0,-1 0-1 0 0,1 0 1 0 0,0 0 0 0 0,-1 0 0 0 0,1 0-1 0 0,0 0 1 0 0,-1-1 0 0 0,1 1 0 0 0,0 0-1 0 0,-1 0 1 0 0,1-1 0 0 0,-1 1 0 0 0,1 0 0 0 0,0-1-1 0 0,-1 1 1 0 0,1-1 0 0 0,-1 1 0 0 0,1-1-1 0 0,-1 1 1 0 0,1-1 0 0 0,-1 1 0 0 0,0-1-1 0 0,1 1 1 0 0,0-2 0 0 0,3-5-830 0 0,1-1-1 0 0,-1 0 1 0 0,-1 0 0 0 0,0 0 0 0 0,0-1-1 0 0,0 1 1 0 0,-1-1 0 0 0,0 1-1 0 0,-1-1 1 0 0,1-13 0 0 0,-1 13 149 0 0,5-47-538 0 0</inkml:trace>
  <inkml:trace contextRef="#ctx0" brushRef="#br0" timeOffset="1">1 29 5186 0 0,'0'0'10920'0'0,"29"-5"-10656"0"0,-14 3-190 0 0,39-7 524 0 0,107-3 0 0 0,-126 12-368 0 0,198 6 844 0 0,-196-3-1283 0 0,-1 2 1 0 0,0 2-1 0 0,-1 1 1 0 0,48 17 0 0 0,-46-7-1850 0 0,-24-5-1315 0 0,-13-12 3130 0 0,0-1 0 0 0,0 1 1 0 0,-1-1-1 0 0,1 1 0 0 0,0-1 1 0 0,0 1-1 0 0,0-1 0 0 0,0 1 1 0 0,-1-1-1 0 0,1 1 1 0 0,0-1-1 0 0,0 1 0 0 0,-1-1 1 0 0,1 0-1 0 0,0 1 0 0 0,-1-1 1 0 0,1 1-1 0 0,0-1 0 0 0,-1 0 1 0 0,1 1-1 0 0,-1-1 0 0 0,1 0 1 0 0,-1 0-1 0 0,1 1 1 0 0,0-1-1 0 0,-1 0 0 0 0,1 0 1 0 0,-1 0-1 0 0,1 1 0 0 0,-1-1 1 0 0,0 0-1 0 0,0 0 0 0 0,-28 8-3035 0 0,-7 3 2653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5:25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2321 0 0,'0'0'13147'0'0,"1"4"-12357"0"0,-1-3-763 0 0,1 0 0 0 0,-1 0 0 0 0,1 0 0 0 0,0 0 0 0 0,-1 0 0 0 0,1 0 0 0 0,0-1 0 0 0,-1 1 0 0 0,1 0 1 0 0,0 0-1 0 0,0 0 0 0 0,0-1 0 0 0,-1 1 0 0 0,1-1 0 0 0,0 1 0 0 0,0 0 0 0 0,0-1 0 0 0,0 0 0 0 0,0 1 0 0 0,1-1 0 0 0,1 1 0 0 0,21 3 407 0 0,1 0 1 0 0,0-2-1 0 0,40-1 0 0 0,-20-1 9 0 0,594 1 2867 0 0,-521-2-3056 0 0,340-21 474 0 0,124 2-634 0 0,-565 21-815 0 0,1 0 0 0 0,-1 1 0 0 0,18 5 0 0 0,-29-4-3861 0 0,-14-1 1910 0 0,-16-1-426 0 0,-21-1-2085 0 0,-11 0 999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5:25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618 152 2545 0 0,'0'0'15413'0'0,"8"-23"-14773"0"0,24-71-123 0 0,-32 92-459 0 0,1 0-1 0 0,0 0 0 0 0,-1 0 1 0 0,0 0-1 0 0,1-1 0 0 0,-1 1 0 0 0,0 0 1 0 0,0 0-1 0 0,-1-4 0 0 0,1 5-45 0 0,0 1 0 0 0,0-1-1 0 0,0 1 1 0 0,0-1-1 0 0,-1 1 1 0 0,1-1 0 0 0,0 1-1 0 0,0-1 1 0 0,-1 1 0 0 0,1 0-1 0 0,0-1 1 0 0,-1 1-1 0 0,1-1 1 0 0,0 1 0 0 0,-1 0-1 0 0,1-1 1 0 0,-1 1 0 0 0,1 0-1 0 0,0 0 1 0 0,-1-1-1 0 0,1 1 1 0 0,-1 0 0 0 0,1 0-1 0 0,-1-1 1 0 0,-1 1 3 0 0,0 0 1 0 0,0 0-1 0 0,0 0 0 0 0,0 1 1 0 0,0-1-1 0 0,0 0 1 0 0,0 1-1 0 0,0-1 0 0 0,0 1 1 0 0,-3 1-1 0 0,3-1 4 0 0,-4 2-17 0 0,0 1 1 0 0,0 0 0 0 0,0 0-1 0 0,0 0 1 0 0,1 1 0 0 0,0 0-1 0 0,0 0 1 0 0,0 1 0 0 0,1-1-1 0 0,0 1 1 0 0,0 0 0 0 0,-6 12-1 0 0,-5 12-7 0 0,7-8-4 0 0,2 0-1 0 0,0 0 1 0 0,1 1-1 0 0,2-1 1 0 0,0 1 0 0 0,1 0-1 0 0,3 42 1 0 0,3-18 8 0 0,2-1 0 0 0,23 84 1 0 0,-22-103 8 0 0,0-1 0 0 0,-2 1 0 0 0,0 0 0 0 0,-2 0 0 0 0,-1 43 0 0 0,-3-65 26 0 0,0 0 0 0 0,-1 0 0 0 0,1 0 1 0 0,-1-1-1 0 0,-1 1 0 0 0,1 0 0 0 0,0-1 0 0 0,-1 0 1 0 0,0 0-1 0 0,0 0 0 0 0,0 0 0 0 0,-1 0 1 0 0,0-1-1 0 0,1 1 0 0 0,-7 3 0 0 0,-8 7 274 0 0,-38 23 0 0 0,31-24-250 0 0,1-2 1 0 0,-2 0 0 0 0,1-1 0 0 0,-1-2-1 0 0,-1 0 1 0 0,1-2 0 0 0,-1-1-1 0 0,-1-1 1 0 0,1-2 0 0 0,-43 0-1 0 0,65-2-57 0 0,-7 0-73 0 0,0 0 0 0 0,0-1 0 0 0,-22-4 0 0 0,32 4-58 0 0,0 1 0 0 0,0-1 0 0 0,0 1 1 0 0,0-1-1 0 0,-1 0 0 0 0,1 0 0 0 0,0 0 1 0 0,0 0-1 0 0,1 0 0 0 0,-1-1 0 0 0,0 1 1 0 0,0 0-1 0 0,0-1 0 0 0,1 0 0 0 0,-1 1 1 0 0,1-1-1 0 0,-1 0 0 0 0,1 0 0 0 0,0 1 1 0 0,0-1-1 0 0,0 0 0 0 0,0 0 0 0 0,0-1 1 0 0,0 1-1 0 0,0 0 0 0 0,0-4 0 0 0,-1-21-3938 0 0,1 0-1 0 0,1 0 1 0 0,6-48-1 0 0,4 24 2975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10:45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1140 506 6867 0 0,'0'0'7508'0'0,"7"-24"-4315"0"0,0-2-2653 0 0,8-23 592 0 0,21-49 0 0 0,-24 70-511 0 0,-1 5-26 0 0,-1-1 0 0 0,-2 0 0 0 0,0-1 0 0 0,-1 0 0 0 0,4-36 0 0 0,-11 58-498 0 0,0 0 0 0 0,0-1 0 0 0,-1 1 0 0 0,1-1 0 0 0,-1 1 0 0 0,1 0 0 0 0,-1-1 0 0 0,0 1 0 0 0,-1 0 0 0 0,1 0 0 0 0,0 0 0 0 0,-1 0 0 0 0,0 0 0 0 0,0 0 0 0 0,0 0 0 0 0,0 0 0 0 0,0 1 0 0 0,0-1 0 0 0,-1 1 0 0 0,1 0 0 0 0,-1 0 0 0 0,0 0 0 0 0,1 0 0 0 0,-1 0 0 0 0,0 0 0 0 0,0 1-1 0 0,0-1 1 0 0,-1 1 0 0 0,1 0 0 0 0,-4-1 0 0 0,-10-3 52 0 0,1 1-1 0 0,-1 1 1 0 0,-1 0-1 0 0,-27 0 1 0 0,12 3-122 0 0,1 1 1 0 0,0 1 0 0 0,0 1 0 0 0,1 2 0 0 0,-1 2-1 0 0,-53 17 1 0 0,68-18-30 0 0,0 1 0 0 0,0 1 1 0 0,1 0-1 0 0,0 1 0 0 0,0 0 0 0 0,1 2 0 0 0,0 0 0 0 0,1 0 0 0 0,0 1 0 0 0,1 1 0 0 0,0 0 0 0 0,1 1 1 0 0,-13 21-1 0 0,17-21-7 0 0,1 0-1 0 0,0 1 1 0 0,2 0 0 0 0,0 1 0 0 0,0-1 0 0 0,1 1-1 0 0,1 0 1 0 0,-1 19 0 0 0,2-2-6 0 0,1 1 0 0 0,7 63 0 0 0,-2-74 11 0 0,1 0 1 0 0,0 0-1 0 0,2 0 1 0 0,0-1-1 0 0,2-1 1 0 0,22 42-1 0 0,87 113 34 0 0,-90-139-19 0 0,-1 1 0 0 0,-1 1-1 0 0,-2 1 1 0 0,33 79-1 0 0,-48-92-6 0 0,-1 2 0 0 0,-1-1-1 0 0,-1 1 1 0 0,-1-1 0 0 0,-2 1-1 0 0,-1 1 1 0 0,-4 55 0 0 0,0-63 3 0 0,-2 0 0 0 0,0 0 1 0 0,-2-1-1 0 0,0 0 0 0 0,-1 0 1 0 0,-2 0-1 0 0,0-1 0 0 0,-1 0 1 0 0,0-1-1 0 0,-2 0 0 0 0,-15 18 1 0 0,9-14 7 0 0,-1-1 0 0 0,-1-1 0 0 0,-2-1 1 0 0,1-1-1 0 0,-2-1 0 0 0,-36 23 0 0 0,40-30-3 0 0,0-1-1 0 0,-1 0 1 0 0,-1-2-1 0 0,1 0 1 0 0,-1-1-1 0 0,0-2 1 0 0,-1 0-1 0 0,0-1 1 0 0,-26 2-1 0 0,17-5-35 0 0,-1-1-1 0 0,1-1 1 0 0,0-2-1 0 0,-57-11 0 0 0,75 11-88 0 0,1-1-1 0 0,-1 0 1 0 0,1-1-1 0 0,0 0 0 0 0,0 0 1 0 0,0-2-1 0 0,1 1 0 0 0,0-2 1 0 0,0 1-1 0 0,1-1 0 0 0,0-1 1 0 0,0 0-1 0 0,1 0 0 0 0,-10-13 1 0 0,15 16-30 0 0,0 0 0 0 0,1 0 0 0 0,-1-1 1 0 0,1 1-1 0 0,-3-11 0 0 0,4 11-71 0 0,1-1-1 0 0,0 1 0 0 0,0-1 0 0 0,0 0 0 0 0,1-11 1 0 0,1 11-100 0 0,0-1 0 0 0,0 1 0 0 0,1-1 0 0 0,0 1 0 0 0,1 0 0 0 0,-1 0 0 0 0,1 0 0 0 0,1 0 0 0 0,-1 0 0 0 0,1 0 0 0 0,0 1 0 0 0,1 0 0 0 0,0 0 0 0 0,8-9 0 0 0,9-6-1562 0 0,1 1 0 0 0,34-23 0 0 0,-37 29 531 0 0,55-40-4658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5:26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0 521 1825 0 0,'0'0'6477'0'0,"10"-31"-4697"0"0,35-99-17 0 0,-40 113-1294 0 0,1 1 0 0 0,1 1 0 0 0,0-1 0 0 0,1 1 0 0 0,1 1 0 0 0,0 0 0 0 0,1 0-1 0 0,1 0 1 0 0,0 1 0 0 0,0 1 0 0 0,16-13 0 0 0,-19 17-237 0 0,1 1 0 0 0,-1 0 0 0 0,1 0 1 0 0,1 1-1 0 0,-1 0 0 0 0,1 1 0 0 0,19-8 0 0 0,-21 11-178 0 0,0 0 1 0 0,0 0-1 0 0,0 0 0 0 0,0 1 0 0 0,1 1 1 0 0,-1-1-1 0 0,0 1 0 0 0,0 1 0 0 0,1-1 0 0 0,-1 1 1 0 0,12 4-1 0 0,58 15 183 0 0,-27-5-96 0 0,0-3 1 0 0,1-2-1 0 0,83 5 1 0 0,-85-13-132 0 0,0-3 0 0 0,0-2 0 0 0,51-9 0 0 0,-82 8-363 0 0,1-1 1 0 0,-1-1-1 0 0,-1-1 1 0 0,22-10-1 0 0,-26 9-542 0 0,0 0 0 0 0,-1-1-1 0 0,1 0 1 0 0,-2-1 0 0 0,22-22 0 0 0,12-23-5783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5:27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108 200 1105 0 0,'0'0'4714'0'0,"6"-11"-3986"0"0,14-36-61 0 0,-19 46-557 0 0,-1 0-1 0 0,0 0 1 0 0,1-1-1 0 0,-1 1 1 0 0,0 0 0 0 0,0 0-1 0 0,0 0 1 0 0,1 0 0 0 0,-1 0-1 0 0,0 0 1 0 0,-1-1-1 0 0,1 1 1 0 0,0 0 0 0 0,0 0-1 0 0,0 0 1 0 0,-1 0 0 0 0,1 0-1 0 0,0 0 1 0 0,-1 0-1 0 0,1 0 1 0 0,-1 0 0 0 0,1 0-1 0 0,-1 0 1 0 0,0 0 0 0 0,1 0-1 0 0,-1 0 1 0 0,-1-1-1 0 0,1 1 23 0 0,0 1-1 0 0,0-1 0 0 0,1 0 0 0 0,-1 0 0 0 0,1 0 0 0 0,-1 0 0 0 0,0 0 1 0 0,1 0-1 0 0,0 0 0 0 0,-1 0 0 0 0,1 0 0 0 0,0 0 0 0 0,-1 0 0 0 0,1 0 1 0 0,0-1-1 0 0,-2-45 1554 0 0,1 0 2640 0 0,-13 67-4213 0 0,-1 12-90 0 0,0 0-1 0 0,-18 67 1 0 0,-2 96 42 0 0,31-154 54 0 0,4 68 1 0 0,1-49-34 0 0,0-40 17 0 0,7 38-1 0 0,-5-39-5 0 0,2 37 0 0 0,-11 45 814 0 0,1 129 112 0 0,-1-122 42 0 0,6-108-1202 0 0,3-4-1781 0 0,3-6 261 0 0,1 0 0 0 0,-1 0 0 0 0,4-12 0 0 0,7-19-5388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5:29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91 2161 0 0,'0'0'12923'0'0,"-26"0"-11226"0"0,-79-3-331 0 0,76 1-385 0 0,41 1-111 0 0,-7 0-619 0 0,173 28-107 0 0,-126-22-125 0 0,117 4-1067 0 0,-165-9 712 0 0,-1 0 1 0 0,1 0-1 0 0,-1 0 1 0 0,0-1-1 0 0,1 1 1 0 0,-1-1 0 0 0,0 0-1 0 0,0 0 1 0 0,0-1-1 0 0,0 1 1 0 0,1 0-1 0 0,-2-1 1 0 0,1 0 0 0 0,0 0-1 0 0,0 0 1 0 0,4-3-1 0 0,-2-1-976 0 0,-1 0-1 0 0,1 0 1 0 0,-1 0-1 0 0,0 0 1 0 0,-1-1 0 0 0,6-13-1 0 0,11-27-3161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5:29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2225 0 0,'0'0'13249'0'0,"6"1"-12676"0"0,-4 0-548 0 0,-1-1 0 0 0,1 1 0 0 0,0 0 0 0 0,-1-1 0 0 0,1 1 0 0 0,0 0 0 0 0,-1 0 0 0 0,1 0 0 0 0,-1 0 0 0 0,0 0 0 0 0,1 0 0 0 0,-1 1 0 0 0,2 1 1 0 0,-2-2-1 0 0,-1 1 1 0 0,1-1-1 0 0,-1 1 1 0 0,1 0 0 0 0,-1-1-1 0 0,0 1 1 0 0,0 0 0 0 0,1-1-1 0 0,-1 1 1 0 0,0 0-1 0 0,0-1 1 0 0,-1 1 0 0 0,1 0-1 0 0,0 0 1 0 0,-1-1 0 0 0,1 1-1 0 0,-1-1 1 0 0,1 1-1 0 0,-1 0 1 0 0,-1 1 0 0 0,-15 35 591 0 0,-27 44 0 0 0,-12 24-48 0 0,50-91-545 0 0,1-1 0 0 0,0 1 0 0 0,1 0 0 0 0,0 0 0 0 0,-2 26 0 0 0,6-39-25 0 0,0 0 1 0 0,0 0-1 0 0,0-1 0 0 0,0 1 0 0 0,0 0 0 0 0,0 0 0 0 0,1-1 1 0 0,-1 1-1 0 0,1 0 0 0 0,-1 0 0 0 0,1-1 0 0 0,0 1 0 0 0,0-1 0 0 0,-1 1 1 0 0,1-1-1 0 0,0 1 0 0 0,0-1 0 0 0,1 1 0 0 0,-1-1 0 0 0,0 0 0 0 0,0 0 1 0 0,1 1-1 0 0,-1-1 0 0 0,1 0 0 0 0,-1 0 0 0 0,1 0 0 0 0,-1-1 1 0 0,1 1-1 0 0,-1 0 0 0 0,1-1 0 0 0,0 1 0 0 0,-1-1 0 0 0,1 1 0 0 0,3-1 1 0 0,6 2 4 0 0,1-1 0 0 0,0 0 1 0 0,-1-1-1 0 0,16-1 1 0 0,-5 0 5 0 0,-7 1-369 0 0,-1-1 0 0 0,1-1 0 0 0,0-1 0 0 0,0 0 0 0 0,-1 0 0 0 0,0-2 0 0 0,1 0 0 0 0,-2 0-1 0 0,1-2 1 0 0,-1 1 0 0 0,24-17 0 0 0,-24 13-824 0 0,0 0-1 0 0,-1 0 1 0 0,0-1-1 0 0,-1-1 0 0 0,-1 0 1 0 0,1 0-1 0 0,-2-1 1 0 0,0 0-1 0 0,0-1 1 0 0,11-27-1 0 0,-4 1 474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5:30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1 3169 0 0,'0'0'11043'0'0,"-21"27"-10096"0"0,-66 93-67 0 0,78-107-649 0 0,1 0 1 0 0,0 0-1 0 0,1 1 0 0 0,0 0 0 0 0,1 0 0 0 0,1 1 0 0 0,-6 28 0 0 0,1-4 140 0 0,-23 77 349 0 0,-50 165-154 0 0,74-253-613 0 0,-1-1-64 0 0,1 1 1 0 0,2 0 0 0 0,0 0 0 0 0,-4 53 0 0 0,25-88-1989 0 0,-4-3 1329 0 0,0 0 0 0 0,0-1 1 0 0,-1 0-1 0 0,0 0 1 0 0,-1-1-1 0 0,9-15 0 0 0,37-86-6737 0 0,-36 73 4907 0 0,13-25 1775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5:30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0 2257 0 0,'0'0'13302'0'0,"-3"0"-12688"0"0,1 1-581 0 0,0-1 1 0 0,1 1 0 0 0,-1-1-1 0 0,0 1 1 0 0,1 0 0 0 0,-1-1-1 0 0,1 1 1 0 0,-1 0 0 0 0,1 0-1 0 0,-1 0 1 0 0,1 1 0 0 0,-1-1-1 0 0,1 0 1 0 0,0 0 0 0 0,0 1-1 0 0,0-1 1 0 0,0 1 0 0 0,-2 2-1 0 0,-20 36 354 0 0,18-29-266 0 0,-166 390 711 0 0,165-387-965 0 0,1 1 0 0 0,0 0 0 0 0,1 0 1 0 0,1 0-1 0 0,-2 21 0 0 0,5-36 78 0 0,0 1 1 0 0,0-1 0 0 0,0 0-1 0 0,0 1 1 0 0,0-1 0 0 0,1 1-1 0 0,-1-1 1 0 0,0 0 0 0 0,0 1-1 0 0,0-1 1 0 0,0 0 0 0 0,0 0 0 0 0,1 1-1 0 0,-1-1 1 0 0,0 0 0 0 0,0 1-1 0 0,1-1 1 0 0,-1 0 0 0 0,0 0-1 0 0,0 1 1 0 0,1-1 0 0 0,-1 0-1 0 0,0 0 1 0 0,1 0 0 0 0,-1 1-1 0 0,0-1 1 0 0,1 0 0 0 0,-1 0 0 0 0,0 0-1 0 0,1 0 1 0 0,-1 0 0 0 0,0 0-1 0 0,1 0 1 0 0,-1 0 0 0 0,0 0-1 0 0,1 0 1 0 0,-1 0 0 0 0,0 0-1 0 0,1 0 1 0 0,-1 0 0 0 0,1 0-1 0 0,-1 0 1 0 0,0 0 0 0 0,1 0 0 0 0,-1 0-1 0 0,0-1 1 0 0,1 1 0 0 0,-1 0-1 0 0,0 0 1 0 0,0 0 0 0 0,1-1-1 0 0,-1 1 1 0 0,0 0 0 0 0,0 0-1 0 0,1-1 1 0 0,19-14-2176 0 0,-11 3 470 0 0,0-1 1 0 0,-1 0 0 0 0,11-25-1 0 0,-18 36 1595 0 0,25-50-4091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5:3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 2225 0 0,'0'0'10418'0'0,"-10"24"-9204"0"0,-31 78-262 0 0,30-70-82 0 0,-8 47-1 0 0,15-61-599 0 0,0 1 1 0 0,-1-1-1 0 0,-8 17 0 0 0,-144 284 862 0 0,144-288-2344 0 0,14-20 186 0 0,0-11 988 0 0,-1 0 0 0 0,1 1 0 0 0,-1-1 0 0 0,1 0 0 0 0,0 0 0 0 0,-1 0 0 0 0,1 0 0 0 0,0 0 0 0 0,-1 0 0 0 0,1 0 0 0 0,-1 0 0 0 0,1-1 1 0 0,0 1-1 0 0,-1 0 0 0 0,1 0 0 0 0,-1 0 0 0 0,1-1 0 0 0,0 1 0 0 0,-1 0 0 0 0,1 0 0 0 0,-1-1 0 0 0,2 0 0 0 0,1-1-260 0 0,1-1 0 0 0,-1 0-1 0 0,0 0 1 0 0,0 0 0 0 0,0 0 0 0 0,0-1 0 0 0,0 1 0 0 0,-1-1-1 0 0,0 1 1 0 0,0-1 0 0 0,0 0 0 0 0,3-8 0 0 0,16-54-6155 0 0,-20 60 5614 0 0,13-39-2843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5:31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15 100 2145 0 0,'0'0'13524'0'0,"-3"-9"-12305"0"0,-9-28-147 0 0,12 37-1041 0 0,0-1 0 0 0,0 1 0 0 0,0-1 1 0 0,0 1-1 0 0,0-1 0 0 0,0 0 0 0 0,0 1 0 0 0,1-1 0 0 0,-1 1 0 0 0,0-1 0 0 0,0 1 0 0 0,0-1 0 0 0,0 1 0 0 0,1-1 1 0 0,-1 1-1 0 0,0-1 0 0 0,1 1 0 0 0,-1-1 0 0 0,0 1 0 0 0,1-1 0 0 0,-1 1 0 0 0,0-1 0 0 0,1 1 0 0 0,-1 0 0 0 0,1-1 1 0 0,-1 1-1 0 0,1 0 0 0 0,-1-1 0 0 0,1 1 0 0 0,-1 0 0 0 0,1 0 0 0 0,0-1 0 0 0,19-2 368 0 0,-15 2-271 0 0,60-3 748 0 0,98 4 0 0 0,-109 2-627 0 0,90 6-43 0 0,-79-3-1009 0 0,-1-2 1 0 0,70-7 0 0 0,-111-4-2616 0 0,-22 8 3142 0 0,0-1 0 0 0,-1 1 1 0 0,0 0-1 0 0,1-1 1 0 0,-1 1-1 0 0,1-1 0 0 0,-1 1 1 0 0,1-1-1 0 0,-1 1 0 0 0,0-1 1 0 0,1 1-1 0 0,-1-1 0 0 0,0 1 1 0 0,0-1-1 0 0,1 1 0 0 0,-1-1 1 0 0,0 0-1 0 0,0 1 0 0 0,0-1 1 0 0,0 1-1 0 0,0-1 1 0 0,0 0-1 0 0,0 1 0 0 0,0-1 1 0 0,0 1-1 0 0,0-1 0 0 0,0 0 1 0 0,0 1-1 0 0,0-1 0 0 0,0 0 1 0 0,-1 1-1 0 0,1-1 0 0 0,0 1 1 0 0,0-1-1 0 0,-1 1 0 0 0,1-1 1 0 0,0 1-1 0 0,-1-1 1 0 0,0 0-1 0 0,-15-13-4593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5:31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1 293 2257 0 0,'0'0'14025'0'0,"31"-20"-12539"0"0,107-63-120 0 0,-121 74-1131 0 0,0 1 0 0 0,1 0 1 0 0,-1 1-1 0 0,2 2 0 0 0,-1-1 0 0 0,1 2 0 0 0,19-2 0 0 0,-8 1 64 0 0,120-15 508 0 0,163 1 0 0 0,-119 9-524 0 0,-143 9-850 0 0,48-5-2250 0 0,-91 5 2473 0 0,-1 0 0 0 0,1 0 0 0 0,-1-1 0 0 0,1 0 0 0 0,-1-1-1 0 0,0 0 1 0 0,0 0 0 0 0,0 0 0 0 0,10-8 0 0 0,-15 10-163 0 0,-1 1 1 0 0,0-1-1 0 0,0 0 0 0 0,0 0 1 0 0,0-1-1 0 0,0 1 0 0 0,0 0 1 0 0,-1 0-1 0 0,1 0 0 0 0,0 0 1 0 0,0-1-1 0 0,-1 1 0 0 0,1 0 1 0 0,-1-1-1 0 0,1 1 0 0 0,-1-1 1 0 0,0 1-1 0 0,1 0 0 0 0,-1-1 1 0 0,0 1-1 0 0,0-1 0 0 0,0 1 1 0 0,0-2-1 0 0,0-12-3719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5:31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530 30 3874 0 0,'0'0'11314'0'0,"-5"-7"-10951"0"0,3 5-350 0 0,1 0 5 0 0,0 0 0 0 0,0 1 0 0 0,0-1 0 0 0,0 1 0 0 0,0-1 0 0 0,0 1 0 0 0,-1 0 0 0 0,1-1 0 0 0,-1 1 0 0 0,1 0 0 0 0,-1 0 0 0 0,1 0 0 0 0,-4-1 1 0 0,-6 8 88 0 0,-1 18-56 0 0,6-6-39 0 0,2 1-1 0 0,0 0 1 0 0,1 0-1 0 0,1 0 1 0 0,0 31-1 0 0,-1 15 0 0 0,-6 238 101 0 0,10-222 99 0 0,-1-75-128 0 0,0 1 1 0 0,-1-1-1 0 0,0 1 0 0 0,0-1 0 0 0,0 0 0 0 0,-1 1 0 0 0,1-1 1 0 0,-1 0-1 0 0,-1 0 0 0 0,1 0 0 0 0,-1-1 0 0 0,0 1 0 0 0,-1 0 1 0 0,1-1-1 0 0,-1 0 0 0 0,0 0 0 0 0,-1 0 0 0 0,1 0 0 0 0,-11 7 1 0 0,6-6-5 0 0,-1 0 0 0 0,0 0 1 0 0,0-1-1 0 0,-1 0 1 0 0,0-1-1 0 0,1 0 1 0 0,-1-1-1 0 0,-1-1 0 0 0,1 1 1 0 0,-16 0-1 0 0,7 0-118 0 0,0-1-1 0 0,0-1 0 0 0,0-1 0 0 0,0-1 1 0 0,0 0-1 0 0,0-2 0 0 0,0 0 1 0 0,-30-10-1 0 0,47 12-194 0 0,0-1 0 0 0,1 1 1 0 0,-1-1-1 0 0,1 0 0 0 0,-1 0 0 0 0,1 0 1 0 0,0 0-1 0 0,-1 0 0 0 0,1-1 0 0 0,0 1 0 0 0,1-1 1 0 0,-1 1-1 0 0,0-1 0 0 0,1 0 0 0 0,0 1 1 0 0,-1-1-1 0 0,1 0 0 0 0,0 0 0 0 0,0 0 1 0 0,1 0-1 0 0,-2-4 0 0 0,0-9-1885 0 0,1 0 0 0 0,0 0 0 0 0,1-16 0 0 0,0 14 29 0 0,0-29 297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10:46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737 138 6819 0 0,'0'0'6110'0'0,"2"-20"-2682"0"0,5-63-1251 0 0,-6 81-1968 0 0,-1 0 1 0 0,0 0-1 0 0,0 0 1 0 0,0 1-1 0 0,0-1 1 0 0,0 0 0 0 0,0 0-1 0 0,0 0 1 0 0,-1 0-1 0 0,1 0 1 0 0,-1 0-1 0 0,1 0 1 0 0,-1 0-1 0 0,-1-2 1 0 0,1 3-148 0 0,1 1 0 0 0,0 0 1 0 0,-1-1-1 0 0,1 1 1 0 0,-1 0-1 0 0,1-1 0 0 0,-1 1 1 0 0,0 0-1 0 0,1 0 0 0 0,-1 0 1 0 0,1 0-1 0 0,-1-1 1 0 0,1 1-1 0 0,-1 0 0 0 0,1 0 1 0 0,-1 0-1 0 0,0 0 0 0 0,1 0 1 0 0,-1 0-1 0 0,1 0 1 0 0,-1 0-1 0 0,1 1 0 0 0,-1-1 1 0 0,0 0-1 0 0,1 0 0 0 0,-1 0 1 0 0,1 1-1 0 0,-1-1 1 0 0,0 0-1 0 0,-4 4 132 0 0,0-1 0 0 0,0 1 0 0 0,0 0-1 0 0,0 0 1 0 0,-5 7 0 0 0,9-11-192 0 0,-28 33 204 0 0,2 1 1 0 0,1 1 0 0 0,-39 71 0 0 0,-47 127 582 0 0,-123 413 636 0 0,153-403-1385 0 0,11-19-2 0 0,58-176-44 0 0,3 0-1 0 0,-7 85 1 0 0,16-122-76 0 0,1 1 1 0 0,0-1 0 0 0,1 0 0 0 0,0 0-1 0 0,1 1 1 0 0,0-1 0 0 0,0 0 0 0 0,2 0-1 0 0,6 17 1 0 0,-7-22-96 0 0,1 0 1 0 0,-1 0-1 0 0,1-1 0 0 0,0 1 0 0 0,1-1 1 0 0,-1 0-1 0 0,1 0 0 0 0,0-1 0 0 0,0 1 1 0 0,1-1-1 0 0,-1 0 0 0 0,1 0 1 0 0,0-1-1 0 0,0 0 0 0 0,0 0 0 0 0,0 0 1 0 0,8 1-1 0 0,-2 0-501 0 0,1-1 0 0 0,0-1 0 0 0,0 0 0 0 0,0-1 0 0 0,0-1 0 0 0,0 0 0 0 0,0 0 0 0 0,0-1 0 0 0,0-1 0 0 0,0 0 0 0 0,-1-1 0 0 0,1 0 0 0 0,-1-1 0 0 0,24-11 0 0 0,35-26-6664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5:32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1 506 4242 0 0,'0'0'8772'0'0,"19"-29"-6886"0"0,64-92-112 0 0,-75 109-1433 0 0,0 1 0 0 0,1 0 0 0 0,0 1 0 0 0,1 0 0 0 0,0 0-1 0 0,0 1 1 0 0,1 0 0 0 0,0 1 0 0 0,1 1 0 0 0,16-10 0 0 0,-8 6 29 0 0,2 0-154 0 0,1 0 0 0 0,0 1 0 0 0,1 1 0 0 0,0 2 0 0 0,0 0 0 0 0,1 1 0 0 0,0 2 0 0 0,0 0 0 0 0,0 2 1 0 0,0 1-1 0 0,0 1 0 0 0,0 1 0 0 0,44 7 0 0 0,-20-1-883 0 0,1-2 1 0 0,-1-2 0 0 0,1-2-1 0 0,87-10 1 0 0,-105 4-67 0 0,-1-1 0 0 0,1-2-1 0 0,-1-1 1 0 0,0-1 0 0 0,-1-2 0 0 0,0-1 0 0 0,-1-1 0 0 0,34-23 0 0 0,17-24-7153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5:33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37 1201 0 0,'0'0'7619'0'0,"2"-5"-6602"0"0,-1 4-738 0 0,-1 0-207 0 0,1 0-1 0 0,-1 0 1 0 0,1 0-1 0 0,-1 0 0 0 0,1 1 1 0 0,-1-1-1 0 0,0 0 1 0 0,1 0-1 0 0,-1 0 1 0 0,0 0-1 0 0,0 0 1 0 0,0 0-1 0 0,1 0 0 0 0,-1 0 1 0 0,0-1-1 0 0,-1 1 1 0 0,1 0-1 0 0,0 0 1 0 0,0 0-1 0 0,0 0 1 0 0,0 0-1 0 0,-1 0 0 0 0,1 0 1 0 0,-1 1-1 0 0,1-1 1 0 0,0 0-1 0 0,-1 0 1 0 0,0 0-1 0 0,1 0 1 0 0,-2-1-1 0 0,-1 18 2699 0 0,-20 56-2483 0 0,-1-12 559 0 0,-30 124 0 0 0,49-148-630 0 0,0 0 1 0 0,3 0 0 0 0,1 0-1 0 0,6 61 1 0 0,0 16-49 0 0,-4-94-152 0 0,1 0-1 0 0,5 23 1 0 0,-3-23-10 0 0,-1 0-1 0 0,0 25 1 0 0,-3-38-426 0 0,0 16 827 0 0,1-14-2575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5:34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52 182 3201 0 0,'0'0'17150'0'0,"-9"-7"-15920"0"0,-28-23-241 0 0,32 21-43 0 0,11 10-938 0 0,-4-1 92 0 0,127 2 232 0 0,-36 1-286 0 0,1-5 0 0 0,144-19 0 0 0,-178 9-233 0 0,-11 4-531 0 0,-23 4-818 0 0,44-12-1 0 0,-62 13 708 0 0,0 0 0 0 0,0 0-1 0 0,-1-1 1 0 0,1 0 0 0 0,9-7-1 0 0,-15 10 225 0 0,0-1 0 0 0,0 0 0 0 0,0 0 0 0 0,0 0 0 0 0,0 0 0 0 0,0 0 0 0 0,-1-1 0 0 0,1 1 0 0 0,1-3-1 0 0,7-22-8099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5:35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679 97 3666 0 0,'0'0'14967'0'0,"-31"-17"-13770"0"0,-101-47-135 0 0,125 61-963 0 0,1 1 1 0 0,0-1-1 0 0,-1 1 0 0 0,0 1 0 0 0,1-1 1 0 0,-1 1-1 0 0,-12 0 0 0 0,14 1-27 0 0,1 0-1 0 0,0 1 1 0 0,0 0-1 0 0,0 0 1 0 0,0 0 0 0 0,0 1-1 0 0,-6 2 1 0 0,-4 2 95 0 0,-2 0-116 0 0,0 2-1 0 0,0 0 1 0 0,0 0-1 0 0,1 2 1 0 0,0 0 0 0 0,1 0-1 0 0,0 1 1 0 0,1 1-1 0 0,0 1 1 0 0,0 0-1 0 0,2 0 1 0 0,0 1 0 0 0,0 0-1 0 0,1 1 1 0 0,1 1-1 0 0,1-1 1 0 0,0 1-1 0 0,1 1 1 0 0,-6 19-1 0 0,4-10-50 0 0,1 1 0 0 0,1-1 0 0 0,1 1 0 0 0,2 1 0 0 0,0-1 0 0 0,2 1 0 0 0,1 0 0 0 0,6 53 0 0 0,-3-69-15 0 0,1 0 0 0 0,1-1 0 0 0,0 0 0 0 0,1 1 0 0 0,0-1 0 0 0,1-1 0 0 0,0 1 0 0 0,1-1 0 0 0,0 0 0 0 0,0 0-1 0 0,1-1 1 0 0,0 0 0 0 0,1-1 0 0 0,0 0 0 0 0,0 0 0 0 0,1-1 0 0 0,0 0 0 0 0,0 0 0 0 0,1-1 0 0 0,0-1 0 0 0,0 0 0 0 0,0 0-1 0 0,1-1 1 0 0,-1 0 0 0 0,17 2 0 0 0,-8-4-56 0 0,1 0 0 0 0,-1-2 0 0 0,1 0 0 0 0,31-5 0 0 0,-14-5-49 0 0,-32 8 101 0 0,-1-1-1 0 0,1 1 0 0 0,-1-1 0 0 0,1 0 1 0 0,-1-1-1 0 0,0 1 0 0 0,0-1 1 0 0,-1 0-1 0 0,1 0 0 0 0,-1-1 0 0 0,0 1 1 0 0,0-1-1 0 0,0 0 0 0 0,4-7 1 0 0,-7 9 20 0 0,1 0-1 0 0,-1 0 1 0 0,1-1 0 0 0,-1 1 0 0 0,0 0 0 0 0,-1-1 0 0 0,1 1 0 0 0,0 0 0 0 0,-1-1 0 0 0,0 1 0 0 0,0-1 0 0 0,0 1 0 0 0,0-1 0 0 0,-1 1 0 0 0,1-1 0 0 0,-1 1 0 0 0,0 0-1 0 0,0-1 1 0 0,0 1 0 0 0,0 0 0 0 0,-1 0 0 0 0,1 0 0 0 0,-1 0 0 0 0,0 0 0 0 0,0 0 0 0 0,0 0 0 0 0,-3-3 0 0 0,-5-4 3 0 0,0 1 0 0 0,0-1 0 0 0,-1 2 0 0 0,-1 0 0 0 0,0 0 1 0 0,0 1-1 0 0,0 0 0 0 0,-1 1 0 0 0,1 0 0 0 0,-2 1 0 0 0,1 1 0 0 0,-26-5 0 0 0,11 4-13 0 0,0 1 0 0 0,-1 1 1 0 0,0 2-1 0 0,0 1 0 0 0,-38 5 0 0 0,56-3-6 0 0,1 0-1 0 0,0 1 1 0 0,0 0 0 0 0,0 0 0 0 0,0 1-1 0 0,0 1 1 0 0,1 0 0 0 0,0 0-1 0 0,0 1 1 0 0,0 0 0 0 0,1 0 0 0 0,0 1-1 0 0,0 0 1 0 0,0 1 0 0 0,1-1 0 0 0,0 1-1 0 0,-6 11 1 0 0,11-17-98 0 0,0 0 0 0 0,1 1 0 0 0,-1-1 0 0 0,1 1 0 0 0,-1-1-1 0 0,1 1 1 0 0,0 0 0 0 0,0-1 0 0 0,0 1 0 0 0,0 0 0 0 0,1 0 0 0 0,-1 0 0 0 0,1 0-1 0 0,0 0 1 0 0,0 0 0 0 0,0 0 0 0 0,0-1 0 0 0,0 1 0 0 0,1 0 0 0 0,-1 0 0 0 0,1 0 0 0 0,2 5-1 0 0,-2-5-72 0 0,1 0 0 0 0,0 0-1 0 0,0-1 1 0 0,1 1 0 0 0,-1-1-1 0 0,0 1 1 0 0,1-1 0 0 0,0 0-1 0 0,-1 0 1 0 0,1 0 0 0 0,0 0 0 0 0,0-1-1 0 0,0 1 1 0 0,0-1 0 0 0,0 0-1 0 0,1 0 1 0 0,-1 0 0 0 0,0 0-1 0 0,4 0 1 0 0,11 2-768 0 0,-1-1-1 0 0,1-1 1 0 0,0-1 0 0 0,-1 0 0 0 0,1-2 0 0 0,-1 0-1 0 0,1 0 1 0 0,-1-2 0 0 0,0 0 0 0 0,0-1-1 0 0,25-11 1 0 0,24-13-1996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5:3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17 3586 0 0,'0'0'15964'0'0,"-1"-5"-15422"0"0,1 5-537 0 0,0-1 1 0 0,0 1-1 0 0,0 0 0 0 0,0-1 1 0 0,0 1-1 0 0,1 0 0 0 0,-1-1 1 0 0,0 1-1 0 0,0 0 0 0 0,-1-1 1 0 0,1 1-1 0 0,0-1 0 0 0,0 1 1 0 0,0 0-1 0 0,0-1 1 0 0,0 1-1 0 0,0 0 0 0 0,0-1 1 0 0,-1 1-1 0 0,1 0 0 0 0,0-1 1 0 0,0 1-1 0 0,0 0 0 0 0,-1-1 1 0 0,1 1-1 0 0,0 0 0 0 0,0 0 1 0 0,-1-1-1 0 0,1 1 0 0 0,0 0 1 0 0,-1 0-1 0 0,1 0 1 0 0,0-1-1 0 0,-1 1 0 0 0,1 0 1 0 0,0 0-1 0 0,-1 0 0 0 0,1 0 1 0 0,0 0-1 0 0,-1 0 0 0 0,1 0 1 0 0,-1 0-1 0 0,-11 18 131 0 0,-14 54 33 0 0,18-48-77 0 0,-81 302 145 0 0,72-258-223 0 0,16-60-18 0 0,-3 4-87 0 0,1 0 1 0 0,0 0-1 0 0,1 1 1 0 0,1-1-1 0 0,0 1 0 0 0,1 0 1 0 0,1 17-1 0 0,-1-30 3 0 0,1 1 0 0 0,-1-1-1 0 0,0 1 1 0 0,1-1 0 0 0,-1 0-1 0 0,1 1 1 0 0,-1-1-1 0 0,0 1 1 0 0,1-1 0 0 0,-1 0-1 0 0,1 1 1 0 0,-1-1 0 0 0,1 0-1 0 0,-1 1 1 0 0,1-1 0 0 0,0 0-1 0 0,-1 0 1 0 0,1 0 0 0 0,-1 0-1 0 0,1 1 1 0 0,-1-1 0 0 0,1 0-1 0 0,0 0 1 0 0,-1 0-1 0 0,1 0 1 0 0,-1 0 0 0 0,1 0-1 0 0,-1 0 1 0 0,1-1 0 0 0,0 1-1 0 0,-1 0 1 0 0,1 0 0 0 0,-1 0-1 0 0,1 0 1 0 0,-1-1 0 0 0,1 1-1 0 0,-1 0 1 0 0,1-1 0 0 0,-1 1-1 0 0,1 0 1 0 0,-1-1 0 0 0,1 0-1 0 0,4-5-1020 0 0,-1 0 0 0 0,0-1 0 0 0,0 1 0 0 0,0-1 0 0 0,-1 0-1 0 0,0 0 1 0 0,0-1 0 0 0,2-10 0 0 0,1 0-1218 0 0,9-26-384 0 0,1-6 2089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5:35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12 1953 0 0,'0'0'14769'0'0,"-2"-3"-13766"0"0,1 2-986 0 0,1 1 0 0 0,0-1 0 0 0,0 1 0 0 0,0 0 0 0 0,0-1-1 0 0,0 1 1 0 0,-1-1 0 0 0,1 1 0 0 0,0 0 0 0 0,0-1-1 0 0,-1 1 1 0 0,1 0 0 0 0,0-1 0 0 0,0 1 0 0 0,-1 0 0 0 0,1 0-1 0 0,0-1 1 0 0,-1 1 0 0 0,1 0 0 0 0,-1 0 0 0 0,1-1-1 0 0,0 1 1 0 0,-1 0 0 0 0,1 0 0 0 0,0 0 0 0 0,-1 0-1 0 0,1 0 1 0 0,-1 0 0 0 0,1 0 0 0 0,-1-1 0 0 0,1 1 0 0 0,0 0-1 0 0,-1 1 1 0 0,1-1 0 0 0,-1 0 0 0 0,1 0 0 0 0,-1 0-1 0 0,1 0 1 0 0,0 0 0 0 0,-1 0 0 0 0,1 0 0 0 0,-1 1 0 0 0,-11 22 409 0 0,9-15-351 0 0,-57 149 1146 0 0,-31 74-815 0 0,52-131-362 0 0,36-90-78 0 0,0 1-1 0 0,0-1 1 0 0,1 1-1 0 0,1-1 1 0 0,0 1-1 0 0,0 0 1 0 0,2 19-1 0 0,-1-30-15 0 0,1 1-1 0 0,-1-1 0 0 0,0 1 1 0 0,1 0-1 0 0,-1-1 0 0 0,1 1 1 0 0,-1-1-1 0 0,1 1 1 0 0,0-1-1 0 0,-1 1 0 0 0,1-1 1 0 0,-1 0-1 0 0,1 1 0 0 0,0-1 1 0 0,-1 0-1 0 0,1 1 0 0 0,0-1 1 0 0,-1 0-1 0 0,1 0 1 0 0,0 0-1 0 0,0 0 0 0 0,-1 0 1 0 0,1 0-1 0 0,0 0 0 0 0,0 0 1 0 0,-1 0-1 0 0,1 0 0 0 0,0 0 1 0 0,-1 0-1 0 0,2 0 0 0 0,24-6-1636 0 0,-22 2 1218 0 0,1 1-1 0 0,-1-1 1 0 0,0 0 0 0 0,0 0-1 0 0,-1 0 1 0 0,1 0 0 0 0,-1-1 0 0 0,0 0-1 0 0,0 1 1 0 0,0-1 0 0 0,-1 0-1 0 0,1 0 1 0 0,-1-1 0 0 0,-1 1 0 0 0,2-6-1 0 0,4-12-2197 0 0,-2 0-1 0 0,2-27 1 0 0,-3 1 2018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5:36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2417 0 0,'0'0'13382'0'0,"26"-3"-12464"0"0,182-22 1198 0 0,166-25-174 0 0,-43 4-2057 0 0,-231 42-3419 0 0,-91 4 2527 0 0,-9 0 868 0 0,0 0 0 0 0,0 0 0 0 0,1 0 0 0 0,-1 0 0 0 0,0 0 0 0 0,0-1 0 0 0,0 1 0 0 0,1 0-1 0 0,-1 0 1 0 0,0 0 0 0 0,0 0 0 0 0,1 0 0 0 0,-1 0 0 0 0,0 0 0 0 0,0 0 0 0 0,0 0 0 0 0,1 0 0 0 0,-1 0-1 0 0,0 0 1 0 0,0 0 0 0 0,1 0 0 0 0,-1 0 0 0 0,0 0 0 0 0,0 0 0 0 0,0 1 0 0 0,1-1 0 0 0,-1 0 0 0 0,0 0-1 0 0,0 0 1 0 0,0 0 0 0 0,1 0 0 0 0,-1 0 0 0 0,0 1 0 0 0,0-1 0 0 0,0 0 0 0 0,0 0 0 0 0,0 0-1 0 0,1 0 1 0 0,-1 1 0 0 0,0-1 0 0 0,0 0 0 0 0,0 0 0 0 0,0 0 0 0 0,0 1 0 0 0,0-1 0 0 0,0 0 0 0 0,0 0-1 0 0,0 1 1 0 0,0-1 0 0 0,0 0 0 0 0,0 0 0 0 0,0 0 0 0 0,0 1 0 0 0,0-1 0 0 0,0 0 0 0 0,0 0 0 0 0,0 1-1 0 0,-11 8-5302 0 0,-17 5 3777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5:36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37 134 1905 0 0,'0'0'14052'0'0,"-8"3"-12761"0"0,3-1-1056 0 0,-16 7 364 0 0,19-5-241 0 0,14-3 128 0 0,28-3 305 0 0,0-2-1 0 0,49-12 1 0 0,-9 2-15 0 0,145-23 771 0 0,243-29 142 0 0,-439 63-1818 0 0,62-5-976 0 0,122 5 0 0 0,-193 7-3306 0 0,-36 1-4537 0 0,-26 1 3071 0 0,-16 2 2558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5:36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529 17 2305 0 0,'0'0'12451'0'0,"-8"-4"-12208"0"0,3 1-218 0 0,4 2-22 0 0,0 0-1 0 0,-1 0 1 0 0,1 1 0 0 0,0-1 0 0 0,0 0-1 0 0,-1 0 1 0 0,1 1 0 0 0,-1-1-1 0 0,1 1 1 0 0,-1-1 0 0 0,1 1 0 0 0,-1-1-1 0 0,1 1 1 0 0,-1 0 0 0 0,1 0-1 0 0,-1 0 1 0 0,1 0 0 0 0,-1 0 0 0 0,0 0-1 0 0,1 0 1 0 0,-1 1 0 0 0,1-1-1 0 0,-1 0 1 0 0,1 1 0 0 0,0-1 0 0 0,-1 1-1 0 0,1 0 1 0 0,-1-1 0 0 0,1 1-1 0 0,0 0 1 0 0,-1 0 0 0 0,1 0 0 0 0,0 0-1 0 0,-2 1 1 0 0,-11 19 74 0 0,0 0 0 0 0,1 0 1 0 0,1 1-1 0 0,1 1 0 0 0,1 0 0 0 0,1 1 1 0 0,1-1-1 0 0,1 2 0 0 0,1-1 0 0 0,1 1 1 0 0,1 0-1 0 0,2 0 0 0 0,0 0 0 0 0,2 0 1 0 0,1 0-1 0 0,0 0 0 0 0,2 0 0 0 0,1 0 1 0 0,1-1-1 0 0,13 38 0 0 0,-13-47 160 0 0,0-1 0 0 0,-1 1 0 0 0,-1 0 0 0 0,2 20 0 0 0,-5-30-188 0 0,0-1-1 0 0,0 0 0 0 0,0 1 0 0 0,-1-1 1 0 0,1 0-1 0 0,-1 1 0 0 0,0-1 0 0 0,-1 0 1 0 0,1 0-1 0 0,-1 0 0 0 0,0 0 0 0 0,0 0 1 0 0,0 0-1 0 0,0 0 0 0 0,-1-1 0 0 0,1 1 1 0 0,-1-1-1 0 0,0 1 0 0 0,-4 3 0 0 0,0-1-26 0 0,-1-1-1 0 0,1 0 0 0 0,-1 0 0 0 0,0 0 1 0 0,0-1-1 0 0,-1 0 0 0 0,1-1 1 0 0,-1 0-1 0 0,0 0 0 0 0,-14 2 0 0 0,-3-1-198 0 0,0-1-1 0 0,-38-1 1 0 0,58-3-178 0 0,0 1 0 0 0,0-1 0 0 0,0 0 1 0 0,0 0-1 0 0,0 0 0 0 0,1-1 0 0 0,-1 0 1 0 0,0 0-1 0 0,1 0 0 0 0,-9-6 0 0 0,8 4-502 0 0,1 0-1 0 0,0 0 1 0 0,0 0-1 0 0,0-1 1 0 0,0 1-1 0 0,1-1 1 0 0,-1 0-1 0 0,1-1 1 0 0,1 1-1 0 0,-1-1 1 0 0,1 0-1 0 0,0 1 1 0 0,0-2-1 0 0,-3-11 1 0 0,-4-19 21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5:37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0 453 2593 0 0,'0'0'11926'0'0,"22"-26"-10310"0"0,70-80-154 0 0,-85 99-1210 0 0,0 0-1 0 0,0 0 1 0 0,0 0-1 0 0,1 1 1 0 0,0 0-1 0 0,17-9 1 0 0,-9 6 220 0 0,-2 2-274 0 0,-1 0 0 0 0,1 1-1 0 0,0 0 1 0 0,1 1-1 0 0,-1 1 1 0 0,1 0 0 0 0,0 1-1 0 0,0 1 1 0 0,20-1-1 0 0,12 3-135 0 0,79 8 0 0 0,-88-3-459 0 0,-1-2-1 0 0,1-2 1 0 0,64-6-1 0 0,-70-1-496 0 0,0-1-1 0 0,-1-1 1 0 0,0-2 0 0 0,0-1-1 0 0,45-24 1 0 0,-55 24-902 0 0,0-2 0 0 0,0-1 0 0 0,-2 0 1 0 0,30-28-1 0 0,-6-9-3991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10:46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330 159 17496 0 0,'0'0'6160'0'0,"-2"-19"-5090"0"0,-9-57-483 0 0,11 74-564 0 0,-1 0 1 0 0,1 1-1 0 0,-1-1 1 0 0,1 0-1 0 0,-1 0 1 0 0,0 0-1 0 0,0 1 0 0 0,1-1 1 0 0,-1 0-1 0 0,0 1 1 0 0,-1-1-1 0 0,1 0 1 0 0,0 1-1 0 0,0 0 1 0 0,-1-1-1 0 0,1 1 1 0 0,0 0-1 0 0,-1 0 0 0 0,0-1 1 0 0,1 1-1 0 0,-1 0 1 0 0,0 1-1 0 0,1-1 1 0 0,-1 0-1 0 0,0 0 1 0 0,0 1-1 0 0,0-1 0 0 0,1 1 1 0 0,-3-1-1 0 0,-1 1 3 0 0,1 0 1 0 0,-1 0-1 0 0,1 1 0 0 0,-1-1 0 0 0,1 1 0 0 0,-1 0 1 0 0,1 0-1 0 0,-7 3 0 0 0,4-1-20 0 0,-1 1 0 0 0,1 1 0 0 0,0-1 1 0 0,1 1-1 0 0,-1 0 0 0 0,1 1 0 0 0,0 0 0 0 0,0 0 0 0 0,0 0 1 0 0,-6 10-1 0 0,-3 6 9 0 0,0 0 1 0 0,-10 26 0 0 0,9-15-11 0 0,2 1 1 0 0,2 1 0 0 0,1 0-1 0 0,-9 54 1 0 0,9-17-20 0 0,-2 92 0 0 0,12-97-56 0 0,1-58 51 0 0,0 0 0 0 0,1-1-1 0 0,0 1 1 0 0,1-1 0 0 0,-1 1-1 0 0,2-1 1 0 0,-1 0 0 0 0,5 11-1 0 0,-5-16 13 0 0,0 1-1 0 0,1-1 1 0 0,-1 1-1 0 0,1-1 0 0 0,-1 0 1 0 0,1 0-1 0 0,0 0 1 0 0,0 0-1 0 0,0 0 1 0 0,1-1-1 0 0,-1 1 0 0 0,1-1 1 0 0,-1 0-1 0 0,1 0 1 0 0,0 0-1 0 0,0-1 1 0 0,0 1-1 0 0,0-1 0 0 0,4 1 1 0 0,3 0 8 0 0,1-1 0 0 0,-1 0 1 0 0,1-1-1 0 0,-1 0 0 0 0,1-1 1 0 0,-1-1-1 0 0,1 1 0 0 0,-1-2 0 0 0,0 1 1 0 0,0-2-1 0 0,0 1 0 0 0,0-1 0 0 0,0-1 1 0 0,18-11-1 0 0,9-8 28 0 0,0-2 0 0 0,46-42-1 0 0,-79 64-26 0 0,60-51 153 0 0,-1-4 1 0 0,-4-2 0 0 0,-2-3 0 0 0,50-72 0 0 0,-106 133-79 0 0,0 1 36 0 0,0 0-1 0 0,-1-1 1 0 0,1 1-1 0 0,-1-1 0 0 0,1 1 1 0 0,-1-1-1 0 0,0 0 1 0 0,0 0-1 0 0,0 0 1 0 0,0 1-1 0 0,-1-1 1 0 0,2-6-1 0 0,-26 19 379 0 0,14-1-500 0 0,1 1 1 0 0,0 0-1 0 0,0 0 0 0 0,1 1 1 0 0,0 0-1 0 0,1 0 1 0 0,0 1-1 0 0,1 0 0 0 0,0 0 1 0 0,1 1-1 0 0,0 0 1 0 0,1-1-1 0 0,1 2 0 0 0,0-1 1 0 0,0 0-1 0 0,2 0 1 0 0,-1 1-1 0 0,2-1 0 0 0,0 1 1 0 0,0-1-1 0 0,4 18 0 0 0,-3-26 9 0 0,1 0 0 0 0,0 0 0 0 0,0 0 0 0 0,0 0 0 0 0,1-1-1 0 0,-1 1 1 0 0,1-1 0 0 0,0 0 0 0 0,1 1 0 0 0,-1-1-1 0 0,1-1 1 0 0,0 1 0 0 0,-1-1 0 0 0,2 1 0 0 0,-1-1-1 0 0,0 0 1 0 0,1 0 0 0 0,-1-1 0 0 0,1 1 0 0 0,0-1 0 0 0,0 0-1 0 0,0-1 1 0 0,0 1 0 0 0,0-1 0 0 0,0 0 0 0 0,9 1-1 0 0,1 0 41 0 0,-1-1 0 0 0,0-1 0 0 0,0 0 0 0 0,1-1 0 0 0,-1-1 0 0 0,0 0 0 0 0,0-1 0 0 0,24-7 0 0 0,-13 0 98 0 0,-1 0 0 0 0,-1-1-1 0 0,0-1 1 0 0,0-1-1 0 0,-1-1 1 0 0,-1-2 0 0 0,0 0-1 0 0,-1-1 1 0 0,-1 0 0 0 0,-1-2-1 0 0,-1 0 1 0 0,0-1 0 0 0,-1-1-1 0 0,-1-1 1 0 0,-1 0 0 0 0,-2 0-1 0 0,0-2 1 0 0,-1 1-1 0 0,-1-2 1 0 0,-1 1 0 0 0,9-44-1 0 0,-16 59-131 0 0,-1-1-1 0 0,0 1 0 0 0,0-1 1 0 0,-1 0-1 0 0,0 1 0 0 0,-1-1 1 0 0,0 1-1 0 0,0-1 0 0 0,-1 0 1 0 0,0 1-1 0 0,-7-18 0 0 0,6 22-58 0 0,0 0-1 0 0,0 0 0 0 0,0 1 1 0 0,0 0-1 0 0,0-1 0 0 0,-1 1 0 0 0,0 0 1 0 0,0 1-1 0 0,0-1 0 0 0,0 1 1 0 0,-1 0-1 0 0,0 0 0 0 0,1 0 0 0 0,-1 0 1 0 0,0 1-1 0 0,0 0 0 0 0,0 0 1 0 0,0 0-1 0 0,-1 1 0 0 0,1 0 1 0 0,0 0-1 0 0,-7-1 0 0 0,7 2-92 0 0,1-1-1 0 0,-1 1 1 0 0,1 0 0 0 0,-1 0-1 0 0,1 0 1 0 0,-1 1 0 0 0,0-1-1 0 0,1 1 1 0 0,0 0 0 0 0,-1 0-1 0 0,1 1 1 0 0,0-1 0 0 0,-1 1-1 0 0,1 0 1 0 0,-6 4 0 0 0,8-4-94 0 0,-1 1 0 0 0,1-1 1 0 0,-1 1-1 0 0,1 0 0 0 0,0 0 1 0 0,0-1-1 0 0,0 2 1 0 0,0-1-1 0 0,0 0 0 0 0,1 0 1 0 0,0 0-1 0 0,-1 1 1 0 0,1-1-1 0 0,0 1 0 0 0,1-1 1 0 0,-1 1-1 0 0,1-1 0 0 0,-1 1 1 0 0,1 6-1 0 0,0 41-5430 0 0,0-19-1434 0 0,0-15-456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06:01.7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 0 0,'0'227'0'0,"0"2229"0"0,0-2368 0 0,0 9772 0 0,0-9778 0 0,0-62 0 0,0-57 0 0,0 9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5:55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109 951 3314 0 0,'0'0'2924'0'0,"-10"11"186"0"0,-32 33-1330 0 0,40-43-1597 0 0,1 1 0 0 0,-1 0 0 0 0,0-1 0 0 0,0 1 0 0 0,0-1 0 0 0,0 1-1 0 0,0-1 1 0 0,0 0 0 0 0,0 0 0 0 0,0 0 0 0 0,0 0 0 0 0,-1 0 0 0 0,1-1 0 0 0,0 1 0 0 0,-1-1 0 0 0,1 1 0 0 0,0-1 0 0 0,-1 0 0 0 0,1 0 0 0 0,-5 0 0 0 0,-1 0 1895 0 0,10-8-1891 0 0,-1 0 1 0 0,2 1-1 0 0,-1-1 1 0 0,1 1-1 0 0,0 0 1 0 0,0 0-1 0 0,1 0 1 0 0,0 0-1 0 0,1 0 1 0 0,4-5-1 0 0,7-12 24 0 0,-1 2-157 0 0,1 1 1 0 0,2 0-1 0 0,0 2 1 0 0,1 0-1 0 0,0 1 1 0 0,38-26-1 0 0,22-21 253 0 0,-68 54-161 0 0,-1 0 1 0 0,0-1-1 0 0,0 0 0 0 0,-1-1 0 0 0,13-24 0 0 0,28-74 463 0 0,-23 45-302 0 0,7-17 541 0 0,-21 63-813 0 0,0 0-1 0 0,1 1 1 0 0,1 1 0 0 0,1 0-1 0 0,31-27 1 0 0,-15 15 43 0 0,-25 24-54 0 0,-5 5-21 0 0,-1 0 0 0 0,1 0 0 0 0,-1 0 0 0 0,0 0 0 0 0,1-1 0 0 0,-1 1 0 0 0,0-1 0 0 0,0 1 1 0 0,0 0-1 0 0,0-1 0 0 0,0 0 0 0 0,1-1 0 0 0,4-1 7 0 0,0-1 0 0 0,1 2 0 0 0,-1-1 0 0 0,12-4 0 0 0,-17 8-9 0 0,41-24 19 0 0,-36 20-21 0 0,1-1 1 0 0,-1 1-1 0 0,1 0 0 0 0,1 1 1 0 0,-1 0-1 0 0,0 0 0 0 0,1 0 1 0 0,0 1-1 0 0,-1 0 1 0 0,12-1-1 0 0,-10 2 10 0 0,-1 0 1 0 0,-1-1-1 0 0,1 0 0 0 0,0 0 1 0 0,0-1-1 0 0,-1 0 0 0 0,10-5 1 0 0,-16 7 46 0 0,2 1-44 0 0,-1 0 1 0 0,1-1-1 0 0,0 0 1 0 0,-1 1-1 0 0,1-1 1 0 0,-1 0 0 0 0,0-1-1 0 0,1 1 1 0 0,3-3-1 0 0,-6 4-4 0 0,1 0-6 0 0,3-3 15 0 0,0 1 0 0 0,0 0 1 0 0,0 0-1 0 0,1 0 0 0 0,-1 1 0 0 0,0-1 0 0 0,1 1 0 0 0,0 0 0 0 0,4 0 0 0 0,-5 5-17 0 0,-1 0 0 0 0,1 0 0 0 0,-1 0 0 0 0,-1 1 0 0 0,1-1 0 0 0,0 1 0 0 0,1 5 0 0 0,3 3 11 0 0,94 134 5 0 0,-47-60-13 0 0,-43-66-3 0 0,1 0 1 0 0,1-1-1 0 0,1 0 1 0 0,24 25-1 0 0,-5-13 14 0 0,66 71-1 0 0,47 94 56 0 0,-138-186-59 0 0,-5-8-2 0 0,-1 0 0 0 0,0 0 1 0 0,0 0-1 0 0,1 0 0 0 0,0-1 0 0 0,-1 1 0 0 0,5 2 0 0 0,1 1 33 0 0,-1 0-1 0 0,0 0 0 0 0,0 1 1 0 0,7 9-1 0 0,-8-9-23 0 0,0 0 1 0 0,1 0-1 0 0,0 0 0 0 0,10 6 0 0 0,26 24-396 0 0,-43-37 11 0 0,1 0-1 0 0,0 1 0 0 0,-1-1 1 0 0,1 0-1 0 0,0 0 0 0 0,-1 0 1 0 0,1 0-1 0 0,0 0 0 0 0,0 0 1 0 0,-1 0-1 0 0,1 0 0 0 0,0 0 1 0 0,-1 0-1 0 0,1 0 0 0 0,0 0 1 0 0,-1-1-1 0 0,1 1 0 0 0,0 0 1 0 0,-1 0-1 0 0,1-1 0 0 0,-1 1 1 0 0,1-1-1 0 0,0 1 0 0 0,-1 0 1 0 0,1-1-1 0 0,-1 1 0 0 0,1-1 1 0 0,-1 1-1 0 0,1-1 0 0 0,-1 1 1 0 0,1-2-1 0 0,5-22-9590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05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145 140 1521 0 0,'0'0'10340'0'0,"-15"-20"-8539"0"0,-49-63-176 0 0,61 78-1323 0 0,-2 0 0 0 0,1 0 0 0 0,-1 0 0 0 0,1 1 0 0 0,-6-4 0 0 0,8 7-114 0 0,1 0 0 0 0,0 1 0 0 0,0-1 0 0 0,0 1 0 0 0,0 0 0 0 0,-1-1 0 0 0,1 1 0 0 0,0 0 0 0 0,0 0 0 0 0,-1 0 0 0 0,1 0 0 0 0,0 0 0 0 0,0 0 1 0 0,-2 0-1 0 0,-4 0 718 0 0,7 0-870 0 0,-1 0 0 0 0,1 1 0 0 0,-1-1 1 0 0,1 0-1 0 0,-1 0 0 0 0,1 1 1 0 0,0-1-1 0 0,-1 0 0 0 0,1 1 1 0 0,0-1-1 0 0,-1 0 0 0 0,1 1 0 0 0,0-1 1 0 0,0 1-1 0 0,-1-1 0 0 0,1 0 1 0 0,0 1-1 0 0,0-1 0 0 0,-1 1 0 0 0,1-1 1 0 0,0 1-1 0 0,0-1 0 0 0,0 1 1 0 0,0-1-1 0 0,0 1 0 0 0,0-1 1 0 0,0 1-1 0 0,0-1 0 0 0,0 1 0 0 0,0-1 1 0 0,0 1-1 0 0,3 18 46 0 0,0-11 14 0 0,1-1 0 0 0,0 0 0 0 0,0 0 0 0 0,1 0 0 0 0,0-1 0 0 0,0 0 0 0 0,0 0 0 0 0,1 0 0 0 0,0 0 0 0 0,0-1 0 0 0,0 0 0 0 0,13 7 0 0 0,9 5 403 0 0,54 23 0 0 0,173 95 98 0 0,-106-52-556 0 0,-40-31-1 0 0,-22-13 0 0 0,-86-38-42 0 0,-1 0 0 0 0,1 0 1 0 0,0 0-1 0 0,-1 0 0 0 0,1 0 0 0 0,0 0 1 0 0,-1 0-1 0 0,1 0 0 0 0,-1 0 0 0 0,0 0 1 0 0,1 0-1 0 0,-1 0 0 0 0,0 0 0 0 0,0 0 1 0 0,0 0-1 0 0,1 0 0 0 0,-1 0 1 0 0,0 0-1 0 0,-1 0 0 0 0,1 2 0 0 0,0-1 12 0 0,0 0 0 0 0,0 0 0 0 0,1 0-1 0 0,-1 0 1 0 0,0 1 0 0 0,1-1 0 0 0,-1 0 0 0 0,1 0-1 0 0,1 3 1 0 0,1-1-8 0 0,1 0 0 0 0,-1 1 0 0 0,0-1 1 0 0,1-1-1 0 0,0 1 0 0 0,5 4 0 0 0,48 27 4 0 0,-51-32-3 0 0,-3-1 0 0 0,0 0 0 0 0,0-1 1 0 0,0 1-1 0 0,0 0 0 0 0,0 0 1 0 0,0 1-1 0 0,-1-1 0 0 0,5 5 1 0 0,-7-5 12 0 0,0-1 48 0 0,-30-2 43 0 0,0 3 1 0 0,0 0 0 0 0,0 2-1 0 0,1 1 1 0 0,-1 1 0 0 0,1 2 0 0 0,-48 19-1 0 0,22-1 34 0 0,1 2 0 0 0,1 3 0 0 0,1 2 0 0 0,2 2 0 0 0,2 2 0 0 0,-77 77 0 0 0,91-77-109 0 0,25-26-24 0 0,-1 0 0 0 0,-1-1 0 0 0,1 0 0 0 0,-15 10 0 0 0,43-27-2425 0 0,4 2-3639 0 0,0 2 1 0 0,23-2-1 0 0,-9 4 1629 0 0,-7 1 3362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06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45 142 2033 0 0,'0'0'16850'0'0,"11"-19"-15540"0"0,30-57-144 0 0,-39 72-991 0 0,5-11 152 0 0,-11 15 44 0 0,-7 7 488 0 0,3 1-763 0 0,1-1 0 0 0,0 2 0 0 0,0-1 1 0 0,0 0-1 0 0,1 1 0 0 0,1 1 1 0 0,0-1-1 0 0,0 0 0 0 0,0 1 0 0 0,1 0 1 0 0,1 0-1 0 0,-4 17 0 0 0,2-3-37 0 0,1-1 1 0 0,1 0-1 0 0,1 1 0 0 0,1 39 0 0 0,2-54-57 0 0,0 0 1 0 0,0 0-1 0 0,1 0 1 0 0,1 0-1 0 0,-1 0 1 0 0,2 0-1 0 0,-1-1 1 0 0,1 0-1 0 0,0 1 1 0 0,1-1-1 0 0,0-1 1 0 0,0 1-1 0 0,0-1 1 0 0,1 0-1 0 0,0 0 1 0 0,1 0-1 0 0,0-1 1 0 0,11 9-1 0 0,-6-7-19 0 0,0-1-1 0 0,0 0 1 0 0,1 0-1 0 0,0-1 1 0 0,0-1-1 0 0,1 0 1 0 0,-1-1-1 0 0,1 0 1 0 0,0-1-1 0 0,0-1 1 0 0,18 1-1 0 0,-16-1-30 0 0,0-1 1 0 0,-1-1-1 0 0,1-1 0 0 0,0 0 0 0 0,-1-1 0 0 0,1-1 0 0 0,-1 0 1 0 0,1-1-1 0 0,-1 0 0 0 0,-1-2 0 0 0,1 0 0 0 0,18-10 1 0 0,5-8 42 0 0,-1-2 1 0 0,-2-1 0 0 0,-1-2-1 0 0,-1-1 1 0 0,-1-2 0 0 0,-2-1-1 0 0,40-56 1 0 0,-63 79 48 0 0,0 0 0 0 0,-1 0 0 0 0,0-1 1 0 0,0 0-1 0 0,-1 1 0 0 0,-1-2 0 0 0,0 1 0 0 0,-1-1 1 0 0,0 1-1 0 0,0-1 0 0 0,-1 0 0 0 0,-1 0 0 0 0,0 0 1 0 0,-1 0-1 0 0,-1-14 0 0 0,1 25-24 0 0,0 0 0 0 0,0 0 0 0 0,0 0 0 0 0,0 1 0 0 0,0-1 1 0 0,-1 0-1 0 0,1 0 0 0 0,0 1 0 0 0,0-1 0 0 0,-1 0 0 0 0,1 0 0 0 0,-1 1 0 0 0,1-1 0 0 0,-1 0 0 0 0,1 1 1 0 0,-1-1-1 0 0,1 0 0 0 0,-1 1 0 0 0,1-1 0 0 0,-1 1 0 0 0,0-1 0 0 0,1 1 0 0 0,-1-1 0 0 0,0 1 0 0 0,1-1 1 0 0,-1 1-1 0 0,0 0 0 0 0,0 0 0 0 0,1-1 0 0 0,-1 1 0 0 0,0 0 0 0 0,0 0 0 0 0,0 0 0 0 0,0 0 0 0 0,1 0 1 0 0,-1 0-1 0 0,0 0 0 0 0,0 0 0 0 0,0 0 0 0 0,1 0 0 0 0,-1 0 0 0 0,0 0 0 0 0,0 1 0 0 0,0-1 0 0 0,-1 1 1 0 0,0 0 1 0 0,-1 0 0 0 0,1 0 1 0 0,-1 0-1 0 0,1 0 1 0 0,-1 1-1 0 0,1-1 1 0 0,-1 1-1 0 0,1 0 1 0 0,0 0-1 0 0,0 0 1 0 0,0 0-1 0 0,-2 2 0 0 0,-1 6-15 0 0,0 1-1 0 0,1-1 0 0 0,0 1 1 0 0,1 0-1 0 0,0-1 0 0 0,0 1 1 0 0,1 1-1 0 0,0 20 0 0 0,1-9 3 0 0,1 0 0 0 0,1 0 1 0 0,6 32-1 0 0,-5-40-10 0 0,2 0 0 0 0,0 1 1 0 0,0-1-1 0 0,2-1 0 0 0,0 1 1 0 0,15 26-1 0 0,-17-34 2 0 0,1-1-1 0 0,0 1 1 0 0,0-1-1 0 0,1 0 0 0 0,0-1 1 0 0,0 1-1 0 0,0-1 1 0 0,0 0-1 0 0,1-1 1 0 0,0 0-1 0 0,0 0 1 0 0,0 0-1 0 0,0-1 1 0 0,1 0-1 0 0,10 3 0 0 0,14 0 16 0 0,0-1 0 0 0,0-1-1 0 0,1-2 1 0 0,0-2 0 0 0,-1-1-1 0 0,37-5 1 0 0,-45 2 41 0 0,0-1-1 0 0,0-1 1 0 0,-1-1-1 0 0,1-1 1 0 0,-2 0 0 0 0,1-2-1 0 0,-2-1 1 0 0,1-1 0 0 0,36-28-1 0 0,-43 29 61 0 0,-1-1 0 0 0,-1 0 0 0 0,-1-1 0 0 0,1-1 0 0 0,-2 0 0 0 0,11-16 0 0 0,-16 20-36 0 0,0-1-1 0 0,-1 1 0 0 0,0-1 0 0 0,-1 0 0 0 0,0-1 1 0 0,0 1-1 0 0,-1-1 0 0 0,-1 1 0 0 0,2-22 1 0 0,-3 30-72 0 0,-1 0 0 0 0,0 0 0 0 0,0 1 0 0 0,0-1 0 0 0,0 0 0 0 0,-1 0 0 0 0,1 0 0 0 0,-1 0 0 0 0,1 0 0 0 0,-1 1 0 0 0,0-1 0 0 0,0 0 0 0 0,-1 1 0 0 0,1-1 0 0 0,0 0 0 0 0,-1 1 0 0 0,0 0 0 0 0,-2-3 0 0 0,1 2-45 0 0,-1 0-1 0 0,0 1 1 0 0,0-1-1 0 0,0 1 1 0 0,0 0-1 0 0,0 1 1 0 0,0-1-1 0 0,0 1 1 0 0,-1-1 0 0 0,-8 0-1 0 0,-41-3-2491 0 0,16 6-3209 0 0,8-1-5279 0 0,15 0 2951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09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20 1969 0 0,'0'0'11210'0'0,"4"-3"-10553"0"0,-3 1-556 0 0,0 1 1 0 0,0-1-1 0 0,0 1 1 0 0,0 0 0 0 0,1-1-1 0 0,-1 1 1 0 0,0 0-1 0 0,1 0 1 0 0,-1 0 0 0 0,1 0-1 0 0,0 0 1 0 0,1-1-1 0 0,0 5 238 0 0,-1 1 0 0 0,0-1 0 0 0,0 1 0 0 0,0-1 0 0 0,-1 1 0 0 0,1 0 0 0 0,-1-1 0 0 0,1 1 0 0 0,-1 4 0 0 0,1-2-12 0 0,2 6 34 0 0,-1 0 0 0 0,0 0 0 0 0,-1 1 1 0 0,-1-1-1 0 0,0 0 0 0 0,0 1 0 0 0,-3 21 0 0 0,-1-11-104 0 0,-1 0 0 0 0,-1-1-1 0 0,-10 28 1 0 0,6-19-129 0 0,2 1 1 0 0,-4 51-1 0 0,2-22 42 0 0,-2 10 742 0 0,-6 132 1 0 0,17-181-778 0 0,-1-15-78 0 0,1 1 0 0 0,0-1-1 0 0,0 0 1 0 0,1 1 0 0 0,3 13-1 0 0,-4-20-99 0 0,1 1 0 0 0,0 0 0 0 0,0 0 1 0 0,0 0-1 0 0,0-1 0 0 0,0 1 0 0 0,0 0 0 0 0,1-1 0 0 0,-1 1 0 0 0,0-1 0 0 0,1 1 0 0 0,-1-1 0 0 0,1 0 0 0 0,0 0 1 0 0,-1 1-1 0 0,1-1 0 0 0,0-1 0 0 0,0 1 0 0 0,-1 0 0 0 0,1 0 0 0 0,0-1 0 0 0,0 1 0 0 0,0-1 0 0 0,0 1 0 0 0,4-1 1 0 0,16 2-4720 0 0,13-1-8964 0 0,-22-1 9734 0 0,3 0 3256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11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181 350 2977 0 0,'0'0'15677'0'0,"-11"-24"-14767"0"0,-30-79-171 0 0,40 100-693 0 0,0 0 0 0 0,0-1 0 0 0,0 1 0 0 0,0 0 0 0 0,1 0 0 0 0,-1-1 1 0 0,1 1-1 0 0,0 0 0 0 0,0-1 0 0 0,0 1 0 0 0,0-1 0 0 0,1 1 0 0 0,-1 0 1 0 0,1 0-1 0 0,0-1 0 0 0,0 1 0 0 0,0 0 0 0 0,1 0 0 0 0,-1 0 0 0 0,1 0 1 0 0,-1 0-1 0 0,1 0 0 0 0,0 0 0 0 0,0 1 0 0 0,4-5 0 0 0,3-4 174 0 0,-3 1-121 0 0,0 1 0 0 0,1 0 0 0 0,1 0 0 0 0,-1 1 0 0 0,2 0 0 0 0,-1 0 1 0 0,1 1-1 0 0,0 0 0 0 0,0 0 0 0 0,1 1 0 0 0,0 0 0 0 0,0 1 0 0 0,0 0 0 0 0,1 1 0 0 0,-1 0 0 0 0,1 1 1 0 0,0 0-1 0 0,0 0 0 0 0,1 1 0 0 0,17 0 0 0 0,-24 2-96 0 0,0 1 0 0 0,0 0 0 0 0,0 0 0 0 0,0 0 0 0 0,-1 1 0 0 0,1-1 0 0 0,0 1 0 0 0,-1 0 0 0 0,0 1 0 0 0,1-1 0 0 0,-1 1 0 0 0,0 0 0 0 0,0 0 0 0 0,0 0 0 0 0,-1 0 0 0 0,1 1 0 0 0,-1-1 0 0 0,0 1 0 0 0,0 0 0 0 0,0 0 0 0 0,0 0 0 0 0,-1 1 0 0 0,4 6 0 0 0,0 2 1 0 0,-1-1-1 0 0,0 1 0 0 0,-1 0 0 0 0,0 0 1 0 0,-1 1-1 0 0,-1-1 0 0 0,2 23 1 0 0,-4-26 2 0 0,0 1 0 0 0,0-1 1 0 0,-1 1-1 0 0,-5 20 1 0 0,-8 6 17 0 0,-7 10-9 0 0,-3-2 0 0 0,-40 58 0 0 0,45-77-19 0 0,0-1 1 0 0,-2-1-1 0 0,-1-1 1 0 0,-1-1-1 0 0,-26 21 1 0 0,41-38-11 0 0,1 0 0 0 0,-1 0-1 0 0,0 0 1 0 0,-1-1 0 0 0,1 0 0 0 0,-1 0 0 0 0,0-1 0 0 0,1-1 0 0 0,-1 1 0 0 0,-1-1 0 0 0,1-1 0 0 0,0 0 0 0 0,0 0 0 0 0,-18-1 0 0 0,24-1 11 0 0,-1 0 0 0 0,1 0 0 0 0,-1 0 0 0 0,1 0 0 0 0,0-1 0 0 0,0 0 0 0 0,-1 1 1 0 0,1-1-1 0 0,0 0 0 0 0,1-1 0 0 0,-1 1 0 0 0,0 0 0 0 0,1-1 0 0 0,-1 1 0 0 0,1-1 0 0 0,0 0 0 0 0,0 0 0 0 0,0 0 0 0 0,0 0 0 0 0,0 0 1 0 0,1-1-1 0 0,0 1 0 0 0,-1 0 0 0 0,1-1 0 0 0,0 1 0 0 0,1-1 0 0 0,-1 1 0 0 0,0-7 0 0 0,0 6 0 0 0,1 0 0 0 0,-1 0 0 0 0,1 1 0 0 0,-1-1-1 0 0,1 0 1 0 0,1 0 0 0 0,-1 0 0 0 0,0 1 0 0 0,1-1 0 0 0,0 0-1 0 0,0 0 1 0 0,0 1 0 0 0,0-1 0 0 0,1 1 0 0 0,-1-1-1 0 0,1 1 1 0 0,0-1 0 0 0,0 1 0 0 0,0 0 0 0 0,0 0 0 0 0,1 0-1 0 0,-1 0 1 0 0,1 0 0 0 0,0 1 0 0 0,0-1 0 0 0,0 1 0 0 0,5-3-1 0 0,0 2 6 0 0,0 0-1 0 0,1 0 0 0 0,0 1 0 0 0,-1 0 0 0 0,1 1 0 0 0,0 0 0 0 0,0 0 0 0 0,0 1 0 0 0,0 0 0 0 0,-1 1 1 0 0,1 0-1 0 0,0 0 0 0 0,0 1 0 0 0,0 0 0 0 0,-1 1 0 0 0,0 0 0 0 0,12 5 0 0 0,11 8 6 0 0,-1 1-1 0 0,-1 1 0 0 0,35 28 1 0 0,25 16-26 0 0,-73-52-521 0 0,0-2 1 0 0,1 0-1 0 0,0-1 0 0 0,28 9 1 0 0,-34-14-500 0 0,0 0 0 0 0,0 0 0 0 0,1-1 0 0 0,-1 0 0 0 0,13-1 0 0 0,-20-1 355 0 0,-1 0-1 0 0,1 1 1 0 0,0-1 0 0 0,-1 0-1 0 0,1-1 1 0 0,-1 1 0 0 0,0-1-1 0 0,1 1 1 0 0,-1-1 0 0 0,0 0-1 0 0,0 0 1 0 0,0-1 0 0 0,0 1-1 0 0,3-4 1 0 0,20-24-2273 0 0,-9 7 2351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11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11 2113 0 0,'0'0'17136'0'0,"-2"-4"-16304"0"0,2 4-819 0 0,0 0-1 0 0,0-1 0 0 0,0 1 0 0 0,0 0 1 0 0,-1-1-1 0 0,1 1 0 0 0,0 0 1 0 0,0-1-1 0 0,0 1 0 0 0,-1 0 1 0 0,1 0-1 0 0,0-1 0 0 0,0 1 1 0 0,-1 0-1 0 0,1 0 0 0 0,0-1 0 0 0,-1 1 1 0 0,1 0-1 0 0,0 0 0 0 0,-1 0 1 0 0,1-1-1 0 0,0 1 0 0 0,-1 0 1 0 0,1 0-1 0 0,0 0 0 0 0,-1 0 1 0 0,1 0-1 0 0,-1 0 0 0 0,1 0 0 0 0,0 0 1 0 0,-1 0-1 0 0,1 0 0 0 0,0 0 1 0 0,-1 0-1 0 0,1 0 0 0 0,0 0 1 0 0,-1 0-1 0 0,1 0 0 0 0,-1 0 1 0 0,1 1-1 0 0,0-1 0 0 0,-1 0 1 0 0,1 0-1 0 0,0 0 0 0 0,0 1 0 0 0,-1-1 1 0 0,0 1-1 0 0,-21 22 260 0 0,-19 41 122 0 0,-5 26-113 0 0,5 2 0 0 0,-34 110 1 0 0,59-158-264 0 0,1 2-27 0 0,3-20-38 0 0,10-21-155 0 0,-1 1 0 0 0,0 0-1 0 0,1 0 1 0 0,0-1 0 0 0,1 1 0 0 0,-1 1 0 0 0,0 9 0 0 0,16-30-4086 0 0,-7 3 2763 0 0,-1-1-1 0 0,0 0 0 0 0,-1 0 0 0 0,0 0 0 0 0,3-14 0 0 0,4-9-1583 0 0,8-22 775 0 0,0-2 1798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11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0 2977 0 0,'0'0'13118'0'0,"-16"31"-12341"0"0,-47 99-198 0 0,38-75 186 0 0,-20 65 1 0 0,16-38-198 0 0,-1-10-156 0 0,12-33-362 0 0,3 1 1 0 0,1 0-1 0 0,1 1 1 0 0,-7 50 0 0 0,24-107-3938 0 0,18-103-8138 0 0,-20 82 9590 0 0,-4 3 1928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12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86 1793 0 0,'0'0'13673'0'0,"-16"-10"-12270"0"0,-41-30-541 0 0,57 40-858 0 0,0 0 1 0 0,0 0-1 0 0,-1 0 0 0 0,1 0 1 0 0,0 0-1 0 0,0 0 0 0 0,0 0 1 0 0,0 0-1 0 0,0-1 0 0 0,0 1 1 0 0,-1 0-1 0 0,1 0 0 0 0,0 0 1 0 0,0 0-1 0 0,0 0 1 0 0,0-1-1 0 0,0 1 0 0 0,0 0 1 0 0,0 0-1 0 0,0 0 0 0 0,0 0 1 0 0,0-1-1 0 0,0 1 0 0 0,0 0 1 0 0,0 0-1 0 0,0 0 0 0 0,0 0 1 0 0,0-1-1 0 0,0 1 1 0 0,0 0-1 0 0,0 0 0 0 0,0 0 1 0 0,0 0-1 0 0,0 0 0 0 0,0-1 1 0 0,0 1-1 0 0,0 0 0 0 0,0 0 1 0 0,1 0-1 0 0,-1 0 0 0 0,0 0 1 0 0,0-1-1 0 0,0 1 1 0 0,0 0-1 0 0,0 0 0 0 0,0 0 1 0 0,1 0-1 0 0,-1 0 0 0 0,0 0 1 0 0,0 0-1 0 0,0 0 0 0 0,0 0 1 0 0,0-1-1 0 0,1 1 0 0 0,-1 0 1 0 0,0 0-1 0 0,0 0 1 0 0,0 0-1 0 0,0 0 0 0 0,1 0 1 0 0,18-2 193 0 0,28 5 186 0 0,-45-3-360 0 0,165 8 1011 0 0,0-7 0 0 0,222-28 1 0 0,-203 17-1303 0 0,-105 9-3743 0 0,-75 1 2631 0 0,6 0-1447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12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40 1745 0 0,'0'0'4639'0'0,"-25"15"-4337"0"0,-80 45 154 0 0,72-39 456 0 0,32-20-845 0 0,1-1 1 0 0,-1 0 0 0 0,1 1 0 0 0,-1-1 0 0 0,1 1 0 0 0,-1-1 0 0 0,1 1 0 0 0,-1 0 0 0 0,1-1 0 0 0,-1 1 0 0 0,1-1 0 0 0,0 1 0 0 0,-1 0 0 0 0,1-1 0 0 0,0 1 0 0 0,-1 0 0 0 0,1-1-1 0 0,0 1 1 0 0,0 0 0 0 0,0-1 0 0 0,0 1 0 0 0,0 0 0 0 0,0-1 0 0 0,0 2 0 0 0,0-1 61 0 0,1 0 0 0 0,0 0 0 0 0,-1 0 0 0 0,1 0-1 0 0,0 0 1 0 0,0 0 0 0 0,0-1 0 0 0,0 1 0 0 0,0 0 0 0 0,0 0 0 0 0,0-1 0 0 0,0 1 0 0 0,0-1-1 0 0,0 1 1 0 0,2 0 0 0 0,37 13 1874 0 0,-10-6-1097 0 0,-1-2 0 0 0,1-1 0 0 0,45 2 0 0 0,93-7 762 0 0,-132 0-1320 0 0,240-15 1329 0 0,-92 4-1134 0 0,287-31-145 0 0,-306 25-652 0 0,-159 16 164 0 0,7 0-299 0 0,0-1 0 0 0,0 0 0 0 0,19-6 0 0 0,-29 7 26 0 0,0 0-1 0 0,-1 0 0 0 0,1 0 0 0 0,-1 0 1 0 0,1 0-1 0 0,-1-1 0 0 0,1 1 1 0 0,-1-1-1 0 0,0 0 0 0 0,0 0 1 0 0,0 0-1 0 0,0 0 0 0 0,0 0 1 0 0,0 0-1 0 0,0 0 0 0 0,-1 0 1 0 0,1-1-1 0 0,-1 1 0 0 0,0-1 1 0 0,1 1-1 0 0,-1-1 0 0 0,1-3 1 0 0,-1-23-5971 0 0,-1-2 1321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10:21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3410 0 0,'0'0'13859'0'0,"11"0"-12271"0"0,75 3-876 0 0,0-5 0 0 0,0-3 1 0 0,152-29-1 0 0,-163 13-1128 0 0,-42 12-282 0 0,0 0 0 0 0,47-5-1 0 0,-78 13 544 0 0,-1 1-1 0 0,1 0 0 0 0,-1 0 0 0 0,0 0 0 0 0,1 0 0 0 0,-1 0 0 0 0,1 0 0 0 0,-1 0 0 0 0,0 0 0 0 0,1 1 0 0 0,-1-1 0 0 0,1 1 0 0 0,-1-1 0 0 0,0 1 0 0 0,2 0 1 0 0,-3-1-1 0 0,0 1 0 0 0,1-1 0 0 0,-1 0 0 0 0,0 1 0 0 0,0-1 0 0 0,0 1 0 0 0,0-1 0 0 0,0 0 0 0 0,0 1 0 0 0,0-1 0 0 0,0 1 0 0 0,0-1 0 0 0,0 1 0 0 0,0-1 0 0 0,0 0 0 0 0,0 1 0 0 0,0-1 0 0 0,0 1 0 0 0,0-1 0 0 0,0 0 0 0 0,0 1 0 0 0,-1-1 0 0 0,1 1 0 0 0,0-1 0 0 0,0 0 0 0 0,0 1 0 0 0,-1-1 0 0 0,1 0 0 0 0,0 1 0 0 0,0-1 0 0 0,-1 1 0 0 0,-4 4-1021 0 0,1-1-1 0 0,-1 1 1 0 0,0-1 0 0 0,-1 0-1 0 0,-5 4 1 0 0,-36 19-2153 0 0,-7 2 2415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10:47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538 1 3746 0 0,'0'0'17085'0'0,"10"10"-16504"0"0,12 14 112 0 0,-2 0-1 0 0,0 2 0 0 0,-2 0 0 0 0,22 41 0 0 0,-17-19-362 0 0,-3 1 0 0 0,-1 1 0 0 0,-3 0 0 0 0,-2 1 0 0 0,-2 1 0 0 0,7 67 0 0 0,-16-76-251 0 0,-1-1 1 0 0,-2 0-1 0 0,-2 0 0 0 0,-2 1 0 0 0,-1-1 0 0 0,-3-1 0 0 0,-1 1 0 0 0,-20 53 0 0 0,-2-15-11 0 0,-4 0 0 0 0,-77 124-1 0 0,76-147-63 0 0,-3-2 0 0 0,-3-2-1 0 0,-1-2 1 0 0,-51 46 0 0 0,71-76-44 0 0,0-2 1 0 0,-43 28-1 0 0,54-40-125 0 0,0 0-1 0 0,0-1 1 0 0,-1-1 0 0 0,0 0 0 0 0,0 0 0 0 0,-1-1-1 0 0,-25 3 1 0 0,37-6 71 0 0,0-1 0 0 0,-1 1 0 0 0,1-1-1 0 0,0 0 1 0 0,-1 0 0 0 0,1 0 0 0 0,0 0-1 0 0,-1 0 1 0 0,1-1 0 0 0,0 1 0 0 0,0-1 0 0 0,-1 1-1 0 0,1-1 1 0 0,0 0 0 0 0,0 0 0 0 0,0 0 0 0 0,0 0-1 0 0,0 0 1 0 0,0-1 0 0 0,0 1 0 0 0,0-1-1 0 0,0 1 1 0 0,1-1 0 0 0,-1 1 0 0 0,1-1 0 0 0,-1 0-1 0 0,1 0 1 0 0,0 0 0 0 0,-1 0 0 0 0,1 0-1 0 0,0 0 1 0 0,0 0 0 0 0,1 0 0 0 0,-2-3 0 0 0,1 1-164 0 0,1 0 0 0 0,-1-1 0 0 0,1 1 0 0 0,0 0 0 0 0,0-1 0 0 0,1 1 0 0 0,-1 0 1 0 0,1 0-1 0 0,0-1 0 0 0,0 1 0 0 0,1 0 0 0 0,-1 0 0 0 0,1 0 0 0 0,-1 0 0 0 0,1 1 0 0 0,1-1 0 0 0,4-7 1 0 0,27-24-3567 0 0,5 1-1757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13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35 3730 0 0,'0'0'11248'0'0,"-8"-8"-10595"0"0,1 1-561 0 0,5 5-59 0 0,1 0-1 0 0,-1 0 0 0 0,0 1 1 0 0,1-1-1 0 0,-1 0 0 0 0,0 1 1 0 0,0-1-1 0 0,0 1 1 0 0,0 0-1 0 0,-5-2 0 0 0,7 3-25 0 0,-1 0-1 0 0,1 0 1 0 0,-1 0-1 0 0,1 0 1 0 0,-1 0-1 0 0,1 0 1 0 0,0 0-1 0 0,-1 0 0 0 0,1 0 1 0 0,-1 0-1 0 0,1 1 1 0 0,0-1-1 0 0,-1 0 1 0 0,1 0-1 0 0,-1 0 1 0 0,1 1-1 0 0,0-1 0 0 0,-1 0 1 0 0,1 1-1 0 0,0-1 1 0 0,-1 0-1 0 0,1 1 1 0 0,0-1-1 0 0,0 0 1 0 0,-1 1-1 0 0,1-1 0 0 0,0 1 1 0 0,-7 26 159 0 0,5 21 266 0 0,2 0-1 0 0,8 63 1 0 0,-3-59 528 0 0,-3 93 0 0 0,-6-122-779 0 0,-1 0 1 0 0,-1 0-1 0 0,-1-1 1 0 0,-1 0-1 0 0,-1 0 0 0 0,-1-1 1 0 0,-1 0-1 0 0,-22 32 1 0 0,27-45-105 0 0,0 0 0 0 0,0 0-1 0 0,-1-1 1 0 0,0 0 0 0 0,-1 0 0 0 0,0 0 0 0 0,0-1 0 0 0,0 0 0 0 0,-1-1 0 0 0,1 0-1 0 0,-1 0 1 0 0,0-1 0 0 0,-17 5 0 0 0,11-4-46 0 0,-1-2 0 0 0,1 0 0 0 0,-1 0 0 0 0,0-2-1 0 0,0 0 1 0 0,0 0 0 0 0,-31-5 0 0 0,44 4-123 0 0,0-1 1 0 0,0 0-1 0 0,0 0 0 0 0,0 0 0 0 0,0 0 1 0 0,0-1-1 0 0,0 1 0 0 0,0-1 0 0 0,1 0 1 0 0,-1 0-1 0 0,1 0 0 0 0,-1 0 1 0 0,1 0-1 0 0,0 0 0 0 0,0-1 0 0 0,0 1 1 0 0,0-1-1 0 0,0 1 0 0 0,0-1 0 0 0,1 0 1 0 0,-1 0-1 0 0,1 0 0 0 0,0 0 0 0 0,0 0 1 0 0,0 0-1 0 0,0 0 0 0 0,1 0 1 0 0,-1 0-1 0 0,1-1 0 0 0,-1-3 0 0 0,0-4-677 0 0,1-1 0 0 0,0 1-1 0 0,1-1 1 0 0,0 1-1 0 0,0-1 1 0 0,1 1 0 0 0,4-14-1 0 0,52-113-10443 0 0,-46 100 10525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14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0 441 2129 0 0,'0'0'13572'0'0,"1"-28"-12062"0"0,4-87-179 0 0,-4 109-1169 0 0,-1 0 1 0 0,1 1-1 0 0,1-1 1 0 0,-1 0-1 0 0,1 1 1 0 0,0-1 0 0 0,0 1-1 0 0,0-1 1 0 0,1 1-1 0 0,0 0 1 0 0,0 0-1 0 0,1 0 1 0 0,-1 0-1 0 0,1 1 1 0 0,0-1-1 0 0,0 1 1 0 0,8-6-1 0 0,-5 3 117 0 0,-2 3-144 0 0,0 0 0 0 0,0 0 0 0 0,1 0-1 0 0,-1 1 1 0 0,1 0 0 0 0,-1 0 0 0 0,1 0 0 0 0,0 1 0 0 0,0 0 0 0 0,1 0-1 0 0,-1 0 1 0 0,0 1 0 0 0,0 0 0 0 0,8 0 0 0 0,6 1 43 0 0,0 0 0 0 0,-1 2 0 0 0,24 4 1 0 0,32 3 20 0 0,181-9-55 0 0,-196-5-150 0 0,-59 4 3 0 0,145-22-274 0 0,-134 20-171 0 0,0 0-1 0 0,0-1 0 0 0,0 0 0 0 0,0-1 1 0 0,-1 0-1 0 0,0-1 0 0 0,0 0 0 0 0,0-1 1 0 0,13-12-1 0 0,-20 15-219 0 0,0 0 0 0 0,0 0 0 0 0,-1 0-1 0 0,0-1 1 0 0,1 1 0 0 0,1-6 0 0 0,11-34-6799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15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99 1249 0 0,'0'0'226'0'0,"-5"-23"4003"0"0,7-14 123 0 0,1-2 3328 0 0,-33 40-5321 0 0,24 5-2264 0 0,1 0 0 0 0,0 1 0 0 0,0 0 0 0 0,1-1 0 0 0,-1 1 0 0 0,2 1 1 0 0,-1-1-1 0 0,1 1 0 0 0,-3 9 0 0 0,-1-2 37 0 0,-2 11 204 0 0,-12 46 0 0 0,5-13 150 0 0,-20 94 528 0 0,26-104-879 0 0,7-26-35 0 0,0 0 0 0 0,1 0 0 0 0,1 0-1 0 0,4 39 1 0 0,19 90 642 0 0,-18-114-336 0 0,-4-37-268 0 0,3-3-215 0 0,0-1 0 0 0,-1 1 0 0 0,0-1 0 0 0,1 0 0 0 0,-1 0 0 0 0,0 0 0 0 0,2-4 0 0 0,4-4-662 0 0,5-5-2593 0 0,0-1 1 0 0,-1-1 0 0 0,-1 0-1 0 0,17-38 1 0 0,-20 41 520 0 0,16-30-1124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16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 2097 0 0,'0'0'11210'0'0,"7"3"-10436"0"0,-4-1-648 0 0,-1-2-95 0 0,-1 0 0 0 0,0 1 0 0 0,0-1 1 0 0,0 0-1 0 0,0 1 0 0 0,0-1 0 0 0,0 1 0 0 0,0-1 0 0 0,0 1 0 0 0,0-1 1 0 0,0 1-1 0 0,0 0 0 0 0,0-1 0 0 0,0 1 0 0 0,-1 0 0 0 0,1 0 0 0 0,0 0 0 0 0,-1 0 1 0 0,1 0-1 0 0,0 0 0 0 0,-1 0 0 0 0,1 0 0 0 0,-1 0 0 0 0,1 0 0 0 0,-1 0 1 0 0,0 0-1 0 0,1 0 0 0 0,-1 0 0 0 0,0 0 0 0 0,0 0 0 0 0,0 1 0 0 0,0-1 0 0 0,0 0 1 0 0,0 0-1 0 0,0 0 0 0 0,0 0 0 0 0,0 0 0 0 0,-1 1 0 0 0,1-1 0 0 0,0 0 1 0 0,-1 0-1 0 0,0 1 0 0 0,-36 63 956 0 0,-59 80 0 0 0,-3 3-731 0 0,-14 43-211 0 0,105-169-4 0 0,8-21-40 0 0,0-1 1 0 0,0 1-1 0 0,0 0 1 0 0,0-1-1 0 0,0 1 1 0 0,0-1 0 0 0,0 1-1 0 0,0-1 1 0 0,1 1-1 0 0,-1-1 1 0 0,0 1-1 0 0,0-1 1 0 0,0 1-1 0 0,1-1 1 0 0,-1 1-1 0 0,0-1 1 0 0,0 0 0 0 0,1 1-1 0 0,-1-1 1 0 0,1 1-1 0 0,-1-1 1 0 0,0 0-1 0 0,1 1 1 0 0,2 0 4 0 0,1 0 0 0 0,-1 0 1 0 0,0 0-1 0 0,0 0 0 0 0,0-1 1 0 0,1 0-1 0 0,-1 0 0 0 0,0 0 1 0 0,5 0-1 0 0,-4 0-2 0 0,29-1-77 0 0,0-1 0 0 0,-1-2 0 0 0,1-1 0 0 0,0-2 0 0 0,-1-1 0 0 0,-1-1 0 0 0,1-2 0 0 0,-2-1 0 0 0,32-17 0 0 0,-32 12-1256 0 0,0-1 0 0 0,-2-1 1 0 0,0-2-1 0 0,-1 0 0 0 0,25-28 0 0 0,85-109-6469 0 0,-104 117 7389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17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0 2321 0 0,'0'0'12846'0'0,"-21"24"-11811"0"0,-67 82-205 0 0,63-73-273 0 0,1 0 0 0 0,-26 50 1 0 0,27-43-184 0 0,-16 25 205 0 0,-178 362 920 0 0,212-415-1473 0 0,0-1-1 0 0,1 1 0 0 0,0 0 0 0 0,1 0 0 0 0,1 1 1 0 0,0-1-1 0 0,1 0 0 0 0,0 19 0 0 0,1-31-34 0 0,0 0-1 0 0,1 1 0 0 0,-1-1 1 0 0,0 0-1 0 0,0 1 0 0 0,1-1 1 0 0,-1 0-1 0 0,0 0 1 0 0,1 1-1 0 0,-1-1 0 0 0,1 0 1 0 0,-1 0-1 0 0,0 1 0 0 0,1-1 1 0 0,-1 0-1 0 0,1 0 1 0 0,-1 0-1 0 0,1 0 0 0 0,-1 0 1 0 0,0 0-1 0 0,1 0 1 0 0,-1 0-1 0 0,1 0 0 0 0,-1 0 1 0 0,1 0-1 0 0,-1 0 0 0 0,1 0 1 0 0,-1 0-1 0 0,0 0 1 0 0,1 0-1 0 0,15-3-337 0 0,-5-4-144 0 0,-1 0 0 0 0,-1 0 1 0 0,1 0-1 0 0,-1-1 1 0 0,-1-1-1 0 0,0 0 1 0 0,13-17-1 0 0,133-198-12944 0 0,-138 199 12295 0 0,30-53 231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17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0 4690 0 0,'0'0'10320'0'0,"-16"30"-9323"0"0,-53 95-151 0 0,50-87-317 0 0,1 0 1 0 0,-16 51-1 0 0,9-22-92 0 0,-146 302 721 0 0,164-354-1169 0 0,-4 4-25 0 0,1 1-1 0 0,-14 42 1 0 0,28-72-939 0 0,0 0 1 0 0,1 0 0 0 0,1 1-1 0 0,0-1 1 0 0,8-9-1 0 0,12-21-1924 0 0,38-76-6198 0 0,-30 51 8000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17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0 2385 0 0,'0'0'11403'0'0,"-21"26"-10184"0"0,-67 85-197 0 0,78-100-776 0 0,1 1 0 0 0,1 0 0 0 0,0 0 0 0 0,-12 25 0 0 0,14-24-76 0 0,-14 32 359 0 0,-58 113 913 0 0,34-73-939 0 0,-46 125 1 0 0,88-205-510 0 0,0 0-4 0 0,0 0 1 0 0,1 0-1 0 0,-1 0 1 0 0,1 0 0 0 0,0 0-1 0 0,0 1 1 0 0,1-1-1 0 0,-1 0 1 0 0,1 0 0 0 0,1 11-1 0 0,0-16-11 0 0,-1 1-1 0 0,1-1 0 0 0,-1 1 0 0 0,0-1 1 0 0,1 0-1 0 0,-1 1 0 0 0,1-1 0 0 0,-1 0 1 0 0,0 0-1 0 0,1 1 0 0 0,-1-1 1 0 0,1 0-1 0 0,-1 0 0 0 0,1 0 0 0 0,-1 1 1 0 0,1-1-1 0 0,0 0 0 0 0,-1 0 0 0 0,1 0 1 0 0,-1 0-1 0 0,1 0 0 0 0,-1 0 1 0 0,1 0-1 0 0,-1 0 0 0 0,1 0 0 0 0,-1 0 1 0 0,1-1-1 0 0,-1 1 0 0 0,1 0 0 0 0,-1 0 1 0 0,1 0-1 0 0,-1-1 0 0 0,1 1 1 0 0,0-1-1 0 0,19-9-589 0 0,-12 3 125 0 0,0-2 1 0 0,0 1-1 0 0,-1-1 0 0 0,0 0 0 0 0,0 0 1 0 0,7-14-1 0 0,30-66-5457 0 0,-42 84 5412 0 0,25-57-4613 0 0,1-3 2645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18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2001 0 0,'0'0'14366'0'0,"0"-1"-14321"0"0,0 1 0 0 0,0 0 0 0 0,0-1 0 0 0,0 1 0 0 0,0 0 0 0 0,1-1 0 0 0,-1 1 0 0 0,0 0 0 0 0,0-1 0 0 0,0 1 0 0 0,0 0 0 0 0,0 0 0 0 0,0-1 0 0 0,1 1-1 0 0,-1 0 1 0 0,0-1 0 0 0,0 1 0 0 0,1 0 0 0 0,-1 0 0 0 0,0 0 0 0 0,0-1 0 0 0,1 1 0 0 0,-1 0 0 0 0,0 0 0 0 0,0 0 0 0 0,1 0 0 0 0,-1-1 0 0 0,0 1-1 0 0,1 0 1 0 0,-1 0 0 0 0,0 0 0 0 0,0 0 0 0 0,1 0 0 0 0,-1 0 0 0 0,0 0 0 0 0,1 0 0 0 0,-1 0 0 0 0,0 0 0 0 0,1 0 0 0 0,-1 0 0 0 0,0 0 0 0 0,1 0-1 0 0,-1 0 1 0 0,15-2 214 0 0,0 1-1 0 0,1 0 1 0 0,-1 1-1 0 0,22 3 1 0 0,5-1 156 0 0,376-4-148 0 0,-415 2-526 0 0,39-3-1344 0 0,-24-6-1266 0 0,-17 9 2507 0 0,-1-1 1 0 0,1 0-1 0 0,-1 1 0 0 0,1-1 1 0 0,-1 0-1 0 0,1 1 1 0 0,-1-1-1 0 0,1 0 1 0 0,-1 0-1 0 0,1 0 1 0 0,-1 0-1 0 0,0 1 1 0 0,0-1-1 0 0,1 0 1 0 0,-1 0-1 0 0,0 0 1 0 0,0 0-1 0 0,0-1 1 0 0,-17-4-7350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18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22 183 1857 0 0,'0'0'13507'0'0,"-6"3"-11863"0"0,-8 8-923 0 0,13-7 0 0 0,26-8 540 0 0,8-1-677 0 0,237-19 1778 0 0,-114 13-1464 0 0,-106 6-660 0 0,810-47 1770 0 0,-820 53-2051 0 0,-19 0-361 0 0,1-1-1 0 0,0-1 0 0 0,-1-1 1 0 0,1-1-1 0 0,22-5 1 0 0,-41 6 9 0 0,1 1-1 0 0,0-1 1 0 0,-1 0 0 0 0,1 0 0 0 0,-1 0 0 0 0,1-1 0 0 0,-1 1 0 0 0,0-1 0 0 0,0 0 0 0 0,0 0-1 0 0,2-3 1 0 0,7-18-5163 0 0,-12 22 4973 0 0,1 1-1 0 0,-1-1 1 0 0,0 1 0 0 0,0 0 0 0 0,0-1 0 0 0,0 1 0 0 0,0-1 0 0 0,-1 1-1 0 0,1 0 1 0 0,0-1 0 0 0,-1 1 0 0 0,1-1 0 0 0,-1 1 0 0 0,1 0-1 0 0,-2-3 1 0 0,-10-3-2171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18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692 11 2017 0 0,'0'0'13433'0'0,"-3"-1"-12361"0"0,2 0-964 0 0,0 0-34 0 0,0 0 1 0 0,0 0-1 0 0,0 0 0 0 0,0 1 0 0 0,-1-1 1 0 0,1 0-1 0 0,0 1 0 0 0,0-1 1 0 0,-1 1-1 0 0,1-1 0 0 0,0 1 0 0 0,-1 0 1 0 0,1 0-1 0 0,-1-1 0 0 0,1 1 1 0 0,0 0-1 0 0,-1 0 0 0 0,1 0 0 0 0,0 0 1 0 0,-1 1-1 0 0,1-1 0 0 0,-1 0 1 0 0,1 1-1 0 0,0-1 0 0 0,-1 1 0 0 0,1-1 1 0 0,-2 2-1 0 0,-10 5-30 0 0,0 1 1 0 0,0 1-1 0 0,1 0 1 0 0,0 1-1 0 0,1 0 1 0 0,0 1-1 0 0,1 0 1 0 0,-11 15-1 0 0,0 1 183 0 0,2 2 0 0 0,1 0-1 0 0,1 1 1 0 0,1 0 0 0 0,-21 62 0 0 0,33-78-221 0 0,1 1 0 0 0,1-1 1 0 0,0 1-1 0 0,1 0 1 0 0,1 0-1 0 0,1 19 0 0 0,0-21 15 0 0,0 1 0 0 0,-1-1 0 0 0,-1 1-1 0 0,0-1 1 0 0,-1 1 0 0 0,0-1 0 0 0,-7 23-1 0 0,5-28 20 0 0,1 0 0 0 0,-1-1 0 0 0,-1 1 0 0 0,1 0 0 0 0,-1-1 0 0 0,-1 0-1 0 0,1-1 1 0 0,-1 1 0 0 0,-1-1 0 0 0,1 0 0 0 0,-1 0 0 0 0,-13 8-1 0 0,4-5 9 0 0,1-1 0 0 0,-2-1 0 0 0,1-1 0 0 0,0 0 0 0 0,-26 4 0 0 0,39-9-49 0 0,-14 3-6 0 0,1 0-1 0 0,-1-1 1 0 0,0 0 0 0 0,0-2-1 0 0,-29 0 1 0 0,44-2-71 0 0,0 1 0 0 0,0-1 0 0 0,0 0-1 0 0,0 0 1 0 0,0 0 0 0 0,0 0 0 0 0,0 0 0 0 0,0 0 0 0 0,0 0 0 0 0,0-1 0 0 0,0 1 0 0 0,1-1 0 0 0,-1 1 0 0 0,1-1 0 0 0,-1 0 0 0 0,1 0-1 0 0,-1 1 1 0 0,1-1 0 0 0,0 0 0 0 0,0 0 0 0 0,0 0 0 0 0,0 0 0 0 0,0-1 0 0 0,1 1 0 0 0,-1 0 0 0 0,1 0 0 0 0,-1 0 0 0 0,1-1-1 0 0,0-2 1 0 0,-2-11-1004 0 0,1-1-1 0 0,0 1 0 0 0,3-18 0 0 0,-2 11-754 0 0,0-86-7703 0 0,0 57 7574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10:4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354 348 3522 0 0,'0'-18'4818'0'0,"1"11"-4505"0"0,-1-25 1002 0 0,2 0 0 0 0,1 0 0 0 0,12-53 0 0 0,37-56 5536 0 0,-81 253-1810 0 0,-27 188-3682 0 0,8 286 24 0 0,33-323-1130 0 0,-120 892 766 0 0,14-357-619 0 0,108-728-210 0 0,7-42-564 0 0,4-23-431 0 0,1-9-602 0 0,1-60-3099 0 0,0 17 134 0 0,1-7-1823 0 0,2-2-3113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19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0 469 4514 0 0,'0'0'10549'0'0,"20"-28"-9052"0"0,65-93 50 0 0,-80 114-1348 0 0,-1 1 0 0 0,1 0 0 0 0,0 0 0 0 0,0 0 0 0 0,1 0 0 0 0,0 1 1 0 0,0 0-1 0 0,0 0 0 0 0,1 1 0 0 0,-1 0 0 0 0,1 0 0 0 0,0 0 0 0 0,9-3 0 0 0,-5 3 63 0 0,3-1 9 0 0,-1 1 0 0 0,2 0-1 0 0,-1 1 1 0 0,0 0 0 0 0,1 1-1 0 0,-1 1 1 0 0,29 1 0 0 0,6 3-9 0 0,49 11 1 0 0,-13-1-59 0 0,-45-10-247 0 0,-1-1 0 0 0,1-2-1 0 0,0-2 1 0 0,0-2 0 0 0,0-1 0 0 0,-1-3 0 0 0,0 0 0 0 0,-1-3-1 0 0,0-1 1 0 0,48-23 0 0 0,-72 29-430 0 0,0-2-1 0 0,-1 0 0 0 0,0 0 1 0 0,0-1-1 0 0,11-11 1 0 0,-17 13-347 0 0,0 0 0 0 0,0-1 0 0 0,-1 1 0 0 0,0-1 0 0 0,6-12 0 0 0,11-33-5695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19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1 162 768 0 0,'0'0'6571'0'0,"18"-21"-5053"0"0,56-64-10 0 0,-48 53 269 0 0,-25 19 370 0 0,-2 2-205 0 0,0 11-1874 0 0,1 0-1 0 0,0 0 0 0 0,-1 0 1 0 0,1 1-1 0 0,-1-1 0 0 0,1 0 1 0 0,0 0-1 0 0,-1 0 1 0 0,1 0-1 0 0,0 0 0 0 0,-1 0 1 0 0,1 0-1 0 0,0 1 0 0 0,-1-1 1 0 0,1 0-1 0 0,0 0 0 0 0,0 1 1 0 0,-1-1-1 0 0,1 0 0 0 0,0 0 1 0 0,0 1-1 0 0,-1-1 0 0 0,1 0 1 0 0,0 0-1 0 0,0 1 0 0 0,0-1 1 0 0,0 0-1 0 0,-1 1 0 0 0,1-1 1 0 0,0 0-1 0 0,0 1 0 0 0,0 0 1 0 0,-36 214 2004 0 0,33-190-1943 0 0,-5 64 305 0 0,7 133 0 0 0,3-102-32 0 0,1-15-240 0 0,-3-104-173 0 0,0 0-1 0 0,1 1 1 0 0,-1-1-1 0 0,0 0 1 0 0,0 0-1 0 0,1 0 1 0 0,-1 0-1 0 0,1 1 1 0 0,-1-1-1 0 0,1 0 1 0 0,-1 0-1 0 0,1 0 1 0 0,0 0-1 0 0,0 0 1 0 0,-1 0-1 0 0,1 0 1 0 0,0 0-1 0 0,0 0 1 0 0,2 1-1 0 0,-2-2-112 0 0,-1 0 0 0 0,1 1-1 0 0,0-1 1 0 0,0 0-1 0 0,0 0 1 0 0,0 1 0 0 0,0-1-1 0 0,0 0 1 0 0,0 0-1 0 0,0 0 1 0 0,0 0-1 0 0,0 0 1 0 0,0-1 0 0 0,0 1-1 0 0,0 0 1 0 0,0 0-1 0 0,0 0 1 0 0,-1-1 0 0 0,1 1-1 0 0,0-1 1 0 0,0 1-1 0 0,0-1 1 0 0,0 1 0 0 0,-1-1-1 0 0,1 1 1 0 0,0-1-1 0 0,0 0 1 0 0,-1 1-1 0 0,1-1 1 0 0,0 0 0 0 0,-1 1-1 0 0,1-1 1 0 0,-1 0-1 0 0,1 0 1 0 0,-1-1 0 0 0,4-5-1749 0 0,0-1 0 0 0,-1 1 0 0 0,0-1 0 0 0,-1 0 0 0 0,0 0 0 0 0,0 0 1 0 0,1-10-1 0 0,-2-6 389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21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675 220 1841 0 0,'0'0'7665'0'0,"-1"-25"-6134"0"0,-4-80-50 0 0,4 100-1291 0 0,1 1 1 0 0,0-1-1 0 0,-1 1 0 0 0,0 0 1 0 0,0-1-1 0 0,-1 1 1 0 0,1 0-1 0 0,-1 0 0 0 0,-4-8 1 0 0,5 10-77 0 0,-1 0 0 0 0,1 1 0 0 0,-1-1 0 0 0,0 0 0 0 0,0 1 0 0 0,0-1 0 0 0,0 1 0 0 0,0 0 0 0 0,0-1 0 0 0,-3 0 0 0 0,-2-2 231 0 0,1 1-185 0 0,1 1 0 0 0,-1 0 0 0 0,1 0 0 0 0,-1 0 0 0 0,0 0 0 0 0,0 1 0 0 0,0 0 0 0 0,0 1 0 0 0,1-1 0 0 0,-1 1-1 0 0,0 0 1 0 0,0 0 0 0 0,0 1 0 0 0,0 0 0 0 0,0 0 0 0 0,0 0 0 0 0,-9 4 0 0 0,0 0-43 0 0,1 1 0 0 0,0 1 0 0 0,0 0-1 0 0,1 1 1 0 0,-19 14 0 0 0,1 3-52 0 0,1 2 1 0 0,2 1-1 0 0,0 1 1 0 0,2 2-1 0 0,1 0 1 0 0,-39 68-1 0 0,32-42 27 0 0,4 1-1 0 0,1 1 1 0 0,-27 96-1 0 0,45-127-91 0 0,2 0 0 0 0,1 1-1 0 0,1 0 1 0 0,1 0 0 0 0,2 0-1 0 0,1 1 1 0 0,3 36 0 0 0,-1-62-5 0 0,0 1 0 0 0,0-1 1 0 0,0 0-1 0 0,0 0 1 0 0,1 1-1 0 0,0-1 0 0 0,0 0 1 0 0,0 0-1 0 0,0 0 0 0 0,0-1 1 0 0,1 1-1 0 0,0-1 0 0 0,0 1 1 0 0,0-1-1 0 0,0 0 0 0 0,0 0 1 0 0,1 0-1 0 0,-1 0 1 0 0,1-1-1 0 0,0 1 0 0 0,0-1 1 0 0,-1 0-1 0 0,2 0 0 0 0,-1-1 1 0 0,6 3-1 0 0,3-1 2 0 0,1 0 0 0 0,0 0 0 0 0,0-1 0 0 0,0-1 0 0 0,0-1 0 0 0,24-1 0 0 0,-30 0 7 0 0,0 0 0 0 0,-1 0 0 0 0,1-1 0 0 0,0 0 0 0 0,-1 0 0 0 0,1-1 0 0 0,-1 0 0 0 0,0 0 0 0 0,0-1 0 0 0,0 0 0 0 0,0 0 0 0 0,0-1 0 0 0,-1 0 0 0 0,0 0 0 0 0,0 0 0 0 0,-1-1 1 0 0,1 0-1 0 0,-1 0 0 0 0,0 0 0 0 0,-1-1 0 0 0,6-8 0 0 0,-4 2-3 0 0,1 0 1 0 0,-2-1 0 0 0,0 0 0 0 0,0 0 0 0 0,-1 0 0 0 0,-1 0 0 0 0,-1-1 0 0 0,0 1 0 0 0,0-1 0 0 0,-2-23 0 0 0,0 34-1 0 0,-1-1 0 0 0,1 1 0 0 0,-1 0 0 0 0,0 0 0 0 0,0 0 0 0 0,0 0 0 0 0,-1 0 0 0 0,1 0 0 0 0,-1 0 0 0 0,0 0 0 0 0,0 1 1 0 0,0-1-1 0 0,-1 0 0 0 0,1 1 0 0 0,-1 0 0 0 0,-5-6 0 0 0,3 5-3 0 0,-1 0 1 0 0,0 0-1 0 0,1 1 1 0 0,-1-1-1 0 0,0 1 1 0 0,0 1-1 0 0,-1-1 1 0 0,1 1-1 0 0,-13-3 1 0 0,7 3-8 0 0,1 0 1 0 0,0 1-1 0 0,-1 0 1 0 0,1 1 0 0 0,0 1-1 0 0,-1-1 1 0 0,1 2-1 0 0,0 0 1 0 0,0 0-1 0 0,-1 1 1 0 0,2 0-1 0 0,-16 7 1 0 0,18-6-18 0 0,0 1 1 0 0,1 0-1 0 0,0 0 1 0 0,0 0-1 0 0,0 1 1 0 0,1 1-1 0 0,-1-1 1 0 0,2 1-1 0 0,-1 0 1 0 0,1 0-1 0 0,0 0 0 0 0,0 1 1 0 0,-5 12-1 0 0,9-17-83 0 0,-1 1-1 0 0,1-1 1 0 0,0 1-1 0 0,0-1 1 0 0,1 1-1 0 0,-1-1 1 0 0,1 1-1 0 0,-1 0 1 0 0,1-1-1 0 0,0 1 1 0 0,1-1-1 0 0,-1 1 0 0 0,1 0 1 0 0,-1-1-1 0 0,1 1 1 0 0,0-1-1 0 0,0 1 1 0 0,1-1-1 0 0,-1 0 1 0 0,1 1-1 0 0,0-1 1 0 0,-1 0-1 0 0,1 0 1 0 0,1 0-1 0 0,-1 0 1 0 0,0-1-1 0 0,1 1 1 0 0,-1-1-1 0 0,1 1 0 0 0,0-1 1 0 0,0 0-1 0 0,0 0 1 0 0,0 0-1 0 0,0 0 1 0 0,4 1-1 0 0,2 1-268 0 0,0 0 0 0 0,1-1 0 0 0,-1 0-1 0 0,1 0 1 0 0,-1-1 0 0 0,1-1 0 0 0,0 1-1 0 0,11-1 1 0 0,38-1-2533 0 0,-40-1 1403 0 0,0 0 0 0 0,0-2-1 0 0,-1 0 1 0 0,34-11-1 0 0,14-9 712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21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0 2897 0 0,'0'0'14375'0'0,"-3"6"-13719"0"0,-65 155 1813 0 0,12-21-1480 0 0,19-62-595 0 0,2-4-200 0 0,-39 116-1 0 0,71-162-349 0 0,3-28 111 0 0,0 1 1 0 0,0-1-1 0 0,0 0 1 0 0,0 1 0 0 0,0-1-1 0 0,0 1 1 0 0,0-1-1 0 0,0 0 1 0 0,1 1-1 0 0,-1-1 1 0 0,0 0-1 0 0,0 1 1 0 0,0-1-1 0 0,1 0 1 0 0,-1 0 0 0 0,0 1-1 0 0,1-1 1 0 0,-1 0-1 0 0,0 0 1 0 0,0 1-1 0 0,1-1 1 0 0,-1 0-1 0 0,0 0 1 0 0,1 0 0 0 0,-1 1-1 0 0,1-1 1 0 0,-1 0-1 0 0,0 0 1 0 0,1 0-1 0 0,-1 0 1 0 0,0 0-1 0 0,1 0 1 0 0,0 0 0 0 0,2-1-163 0 0,0 0 1 0 0,0 0 0 0 0,0 0 0 0 0,-1 0 0 0 0,1-1-1 0 0,0 0 1 0 0,-1 1 0 0 0,1-1 0 0 0,-1 0-1 0 0,1 0 1 0 0,-1 0 0 0 0,4-5 0 0 0,54-63-3912 0 0,-34 35-1205 0 0,27-48 0 0 0,-21 23 3709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2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0 4306 0 0,'0'0'12011'0'0,"-12"21"-11085"0"0,-37 67-201 0 0,26-43 289 0 0,-21 56 0 0 0,-4 8 48 0 0,29-73-863 0 0,-127 249 471 0 0,125-237-654 0 0,7-6-13 0 0,9-29-81 0 0,-8 28 222 0 0,12-38-231 0 0,0-1 1 0 0,1 1-1 0 0,0-1 0 0 0,-1 1 0 0 0,1-1 1 0 0,0 1-1 0 0,0-1 0 0 0,0 1 0 0 0,0-1 1 0 0,1 1-1 0 0,-1-1 0 0 0,2 5 0 0 0,-1-6 9 0 0,-1-1 1 0 0,1 0-1 0 0,-1 1 0 0 0,1-1 0 0 0,-1 0 0 0 0,1 0 0 0 0,-1 0 1 0 0,1 0-1 0 0,-1 0 0 0 0,1 1 0 0 0,-1-1 0 0 0,1 0 1 0 0,-1 0-1 0 0,1 0 0 0 0,-1 0 0 0 0,1 0 0 0 0,-1 0 0 0 0,1-1 1 0 0,0 1-1 0 0,-1 0 0 0 0,1 0 0 0 0,-1 0 0 0 0,1 0 1 0 0,-1-1-1 0 0,0 1 0 0 0,1 0 0 0 0,-1 0 0 0 0,1-1 0 0 0,-1 1 1 0 0,1 0-1 0 0,-1-1 0 0 0,0 1 0 0 0,1-1 0 0 0,-1 1 0 0 0,0 0 1 0 0,1-1-1 0 0,-1 1 0 0 0,0-1 0 0 0,0 1 0 0 0,1-1 1 0 0,-1 0-1 0 0,15-19-1261 0 0,-9 9-25 0 0,0-1 0 0 0,-1 0 0 0 0,0-1 0 0 0,-1 1 0 0 0,4-21 0 0 0,6-68-5278 0 0,-13 89 6760 0 0,5-42-262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2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21 163 1825 0 0,'0'0'15647'0'0,"-5"-12"-14182"0"0,2 6-1204 0 0,1 2-166 0 0,0 0 0 0 0,0 0 0 0 0,1 0 0 0 0,-1 0 0 0 0,1 0 0 0 0,-1-6 0 0 0,2 9-68 0 0,0 0 1 0 0,0 0 0 0 0,0 0-1 0 0,0 0 1 0 0,0 0 0 0 0,0 0-1 0 0,0 0 1 0 0,0 1 0 0 0,1-1-1 0 0,-1 0 1 0 0,0 0 0 0 0,1 0-1 0 0,-1 0 1 0 0,1 0 0 0 0,-1 0-1 0 0,0 1 1 0 0,1-1 0 0 0,0 0-1 0 0,-1 0 1 0 0,1 1 0 0 0,0-1-1 0 0,-1 0 1 0 0,1 1 0 0 0,0-1 0 0 0,0 1-1 0 0,-1-1 1 0 0,1 1 0 0 0,0-1-1 0 0,0 1 1 0 0,0 0 0 0 0,0-1-1 0 0,-1 1 1 0 0,1 0 0 0 0,0 0-1 0 0,0-1 1 0 0,0 1 0 0 0,0 0-1 0 0,0 0 1 0 0,1 0 0 0 0,241-32 2575 0 0,148-13-1351 0 0,-170 37-3288 0 0,-220 8 1881 0 0,1 0 0 0 0,-1 0-1 0 0,0 0 1 0 0,1 0 0 0 0,-1 1 0 0 0,0-1 0 0 0,1 0-1 0 0,-1 1 1 0 0,0-1 0 0 0,1 1 0 0 0,-1 0 0 0 0,0-1-1 0 0,0 1 1 0 0,0 0 0 0 0,2 1 0 0 0,-2-1-12 0 0,-1-1 0 0 0,0 1 1 0 0,0 0-1 0 0,0-1 0 0 0,1 1 0 0 0,-1-1 1 0 0,0 1-1 0 0,0-1 0 0 0,0 1 1 0 0,0-1-1 0 0,0 1 0 0 0,0 0 0 0 0,0-1 1 0 0,0 1-1 0 0,0-1 0 0 0,0 1 0 0 0,0-1 1 0 0,0 1-1 0 0,-1 0 0 0 0,1-1 1 0 0,0 1-1 0 0,0-1 0 0 0,-1 1 0 0 0,1-1 1 0 0,0 1-1 0 0,0-1 0 0 0,-1 1 1 0 0,1-1-1 0 0,-1 0 0 0 0,1 1 0 0 0,0-1 1 0 0,-1 1-1 0 0,1-1 0 0 0,-1 0 0 0 0,1 1 1 0 0,-1-1-1 0 0,1 0 0 0 0,-1 0 1 0 0,1 1-1 0 0,-1-1 0 0 0,1 0 0 0 0,-1 0 1 0 0,0 0-1 0 0,0 0 0 0 0,-66 28-9288 0 0,22-13 6763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22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48 0 0,'0'0'16426'0'0,"1"4"-15212"0"0,-1-3-1167 0 0,1 0-1 0 0,-1 0 1 0 0,0 0 0 0 0,1 0-1 0 0,-1 0 1 0 0,1 0 0 0 0,0-1-1 0 0,-1 1 1 0 0,1 0 0 0 0,0 0-1 0 0,-1 0 1 0 0,1-1-1 0 0,0 1 1 0 0,0 0 0 0 0,0-1-1 0 0,-1 1 1 0 0,1 0 0 0 0,0-1-1 0 0,0 1 1 0 0,0-1 0 0 0,0 0-1 0 0,0 1 1 0 0,0-1-1 0 0,0 0 1 0 0,2 1 0 0 0,35 0 531 0 0,-24-2-277 0 0,536-43 4558 0 0,-299 18-3617 0 0,-29 9-654 0 0,111 2 60 0 0,37 10-2692 0 0,-370 5 1913 0 0,0-1 0 0 0,0 1 1 0 0,-1 0-1 0 0,1 0 0 0 0,0 0 1 0 0,0 0-1 0 0,-1-1 0 0 0,1 1 0 0 0,0 0 1 0 0,0 0-1 0 0,-1 0 0 0 0,1-1 1 0 0,0 1-1 0 0,0 0 0 0 0,0 0 1 0 0,0-1-1 0 0,-1 1 0 0 0,1 0 0 0 0,0-1 1 0 0,0 1-1 0 0,0 0 0 0 0,0 0 1 0 0,0-1-1 0 0,0 1 0 0 0,0 0 1 0 0,0-1-1 0 0,0 1 0 0 0,0 0 0 0 0,0-1 1 0 0,0 1-1 0 0,0 0 0 0 0,0-1 1 0 0,0 1-1 0 0,0 0 0 0 0,0 0 1 0 0,0-1-1 0 0,0 1 0 0 0,0 0 0 0 0,1-1 1 0 0,-1 1-1 0 0,0 0 0 0 0,0 0 1 0 0,0-1-1 0 0,0 1 0 0 0,1 0 0 0 0,-1 0 1 0 0,0 0-1 0 0,0-1 0 0 0,1 1 1 0 0,-1 0-1 0 0,0 0 0 0 0,0 0 1 0 0,1-1-1 0 0,-1 1 0 0 0,0 0 0 0 0,1 0 1 0 0,-1 0-1 0 0,0 0 0 0 0,0 0 1 0 0,1 0-1 0 0,-1 0 0 0 0,0 0 1 0 0,1 0-1 0 0,-1 0 0 0 0,0 0 0 0 0,1 0 1 0 0,-1 0-1 0 0,-23-17-4977 0 0,-18 6-1244 0 0,-7 7 2683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23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687 1 3586 0 0,'0'0'13016'0'0,"-9"0"-12485"0"0,7 0-516 0 0,-1 0 0 0 0,0 0-1 0 0,0 0 1 0 0,1 0 0 0 0,-1 0-1 0 0,0 1 1 0 0,0-1 0 0 0,1 1-1 0 0,-1 0 1 0 0,1 0 0 0 0,-1 0-1 0 0,0 0 1 0 0,1 0 0 0 0,0 1-1 0 0,-1-1 1 0 0,1 1 0 0 0,0-1-1 0 0,0 1 1 0 0,0 0 0 0 0,0 0-1 0 0,0 0 1 0 0,0 0 0 0 0,0 0-1 0 0,1 0 1 0 0,-1 1 0 0 0,1-1-1 0 0,-1 0 1 0 0,1 1 0 0 0,-1 3-1 0 0,-20 42 103 0 0,-14 52-1 0 0,-22 133 265 0 0,57-224-356 0 0,-26 112 103 0 0,23-108-50 0 0,-1 1 0 0 0,0-1 0 0 0,0-1 0 0 0,-1 1 0 0 0,-1-1 0 0 0,-14 20 0 0 0,-11 5 335 0 0,15-27-273 0 0,3-3-7 0 0,6-3-99 0 0,0 0 1 0 0,0 0-1 0 0,0-1 1 0 0,-1 0 0 0 0,0 0-1 0 0,1-1 1 0 0,-17 2-1 0 0,-63 0 185 0 0,73-4-213 0 0,9 0-327 0 0,0 0 0 0 0,0-1 0 0 0,0 1 0 0 0,0-1 0 0 0,0 0 0 0 0,0-1 0 0 0,0 0 0 0 0,0 0 0 0 0,1 0 0 0 0,-1 0 0 0 0,1-1 1 0 0,-1 0-1 0 0,1 0 0 0 0,0-1 0 0 0,0 1 0 0 0,0-1 0 0 0,1 0 0 0 0,-1 0 0 0 0,1-1 0 0 0,0 1 0 0 0,0-1 0 0 0,1 0 0 0 0,-1 0 0 0 0,-4-11 0 0 0,2 2-742 0 0,0-1 0 0 0,1 0 1 0 0,1 0-1 0 0,0 0 0 0 0,1 0 0 0 0,1-1 0 0 0,1 1 1 0 0,0-25-1 0 0,1-9 4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23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1 586 3522 0 0,'0'0'10071'0'0,"24"-24"-8598"0"0,83-78 338 0 0,-96 92-1432 0 0,0 1 0 0 0,1 0 0 0 0,0 0 0 0 0,0 2 0 0 0,1-1 0 0 0,26-10 1 0 0,-21 10 5 0 0,4-1 57 0 0,2 1 0 0 0,-1 1 0 0 0,1 1-1 0 0,0 1 1 0 0,30-3 0 0 0,124 1 460 0 0,20-1-830 0 0,-111-8-537 0 0,-1-3 0 0 0,133-48 0 0 0,-189 57-574 0 0,-1-1-1 0 0,0-2 0 0 0,31-18 1 0 0,-50 24-86 0 0,0 1-1 0 0,-1-2 1 0 0,0 1 0 0 0,14-16 0 0 0,-18 17-52 0 0,-1 0 0 0 0,1 0 1 0 0,-1-1-1 0 0,0 1 0 0 0,0-1 1 0 0,-1 0-1 0 0,0 0 0 0 0,2-9 0 0 0,5-22-130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25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145 186 1024 0 0,'0'0'4517'0'0,"-5"-12"-2911"0"0,-5-16-346 0 0,-1 1 1 0 0,-17-28-1 0 0,10 12 760 0 0,9 23 1511 0 0,6 51-2498 0 0,4 2-859 0 0,-3 0 0 0 0,0 0 0 0 0,-9 40 0 0 0,-5 8-8 0 0,4 1-1 0 0,-3 87 0 0 0,11 168-139 0 0,5-221 18 0 0,-1 14-12 0 0,0-129-36 0 0,1 0-1 0 0,-1 0 1 0 0,0 0 0 0 0,1-1 0 0 0,-1 1-1 0 0,1 0 1 0 0,-1 0 0 0 0,1 0 0 0 0,0 0-1 0 0,-1-1 1 0 0,1 1 0 0 0,0 0 0 0 0,0-1-1 0 0,-1 1 1 0 0,1 0 0 0 0,0-1 0 0 0,0 1-1 0 0,0-1 1 0 0,0 1 0 0 0,0-1-1 0 0,0 0 1 0 0,0 1 0 0 0,0-1 0 0 0,0 0-1 0 0,0 0 1 0 0,0 0 0 0 0,0 1 0 0 0,0-1-1 0 0,0 0 1 0 0,0 0 0 0 0,0-1 0 0 0,0 1-1 0 0,0 0 1 0 0,0 0 0 0 0,1-1 0 0 0,2 1-107 0 0,0 0 1 0 0,0-1 0 0 0,0 0 0 0 0,0 1 0 0 0,0-2 0 0 0,0 1 0 0 0,0 0 0 0 0,6-4-1 0 0,-5 1-349 0 0,1 0-1 0 0,-2-1 0 0 0,1 0 0 0 0,0 0 1 0 0,-1 0-1 0 0,0 0 0 0 0,0-1 1 0 0,4-8-1 0 0,0-2-2119 0 0,-1 0 1 0 0,7-20-1 0 0,1-18-3084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10:48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62 282 4146 0 0,'0'0'8566'0'0,"3"-19"-7802"0"0,12-63-148 0 0,-13 72-396 0 0,1 0 0 0 0,0 0 1 0 0,0 0-1 0 0,1 0 0 0 0,1 1 1 0 0,0 0-1 0 0,0 0 0 0 0,1 0 1 0 0,0 0-1 0 0,0 1 0 0 0,10-9 1 0 0,-11 11-106 0 0,0 1 0 0 0,1 0 0 0 0,0 0 0 0 0,0 1 0 0 0,1 0 0 0 0,-1 0 0 0 0,1 0 0 0 0,0 1 0 0 0,0 0 0 0 0,0 0 0 0 0,11-3 0 0 0,-6 3-98 0 0,1 1 0 0 0,0 0 1 0 0,-1 1-1 0 0,1 0 0 0 0,26 2 0 0 0,-36-1-19 0 0,0 1 0 0 0,0 0 1 0 0,0-1-1 0 0,0 1 0 0 0,0 0 0 0 0,0 0 1 0 0,0 0-1 0 0,0 1 0 0 0,0-1 0 0 0,-1 1 1 0 0,1 0-1 0 0,0 0 0 0 0,-1 0 0 0 0,0 0 0 0 0,5 4 1 0 0,-3-1-7 0 0,-1 0 0 0 0,0-1 1 0 0,0 1-1 0 0,0 1 0 0 0,0-1 1 0 0,-1 0-1 0 0,0 1 0 0 0,2 6 1 0 0,-1 0 5 0 0,-1 0 1 0 0,0 0-1 0 0,-1 0 1 0 0,0 0-1 0 0,-1 0 1 0 0,0 0-1 0 0,-4 24 1 0 0,0-20 19 0 0,-1 0 0 0 0,-1-1 0 0 0,0 1 0 0 0,-1-2 0 0 0,-1 1 0 0 0,0-1 0 0 0,-14 19 0 0 0,-78 89 78 0 0,87-107-102 0 0,2-3 27 0 0,-7 10-86 0 0,-39 33-1 0 0,53-51 47 0 0,-1 0 0 0 0,-1 0 0 0 0,1 0 0 0 0,-1-1-1 0 0,1 0 1 0 0,-1 0 0 0 0,0 0 0 0 0,0 0 0 0 0,0-1-1 0 0,-1 0 1 0 0,1-1 0 0 0,0 1 0 0 0,-11 0 0 0 0,15-2 27 0 0,-1-1 0 0 0,1 1 0 0 0,0-1 0 0 0,-1 1 0 0 0,1-1 0 0 0,0 0 1 0 0,0 0-1 0 0,-1 0 0 0 0,1 0 0 0 0,0 0 0 0 0,0-1 0 0 0,0 1 0 0 0,0-1 1 0 0,0 1-1 0 0,1-1 0 0 0,-1 1 0 0 0,0-1 0 0 0,1 0 0 0 0,-1 0 0 0 0,1 0 1 0 0,0 0-1 0 0,0 0 0 0 0,0 0 0 0 0,0 0 0 0 0,0-1 0 0 0,0 1 0 0 0,-1-4 1 0 0,0-1 93 0 0,0 0 1 0 0,1 0 0 0 0,0 0-1 0 0,0 0 1 0 0,0 0 0 0 0,1 0 0 0 0,0 0-1 0 0,2-10 1 0 0,-2 15-64 0 0,1 0 0 0 0,-1 0 1 0 0,1 0-1 0 0,0 1 0 0 0,-1-1 0 0 0,1 0 0 0 0,0 1 0 0 0,0-1 1 0 0,0 1-1 0 0,0-1 0 0 0,1 1 0 0 0,-1-1 0 0 0,0 1 0 0 0,1 0 0 0 0,-1-1 1 0 0,0 1-1 0 0,1 0 0 0 0,0 0 0 0 0,-1 0 0 0 0,1 0 0 0 0,0 1 1 0 0,-1-1-1 0 0,1 0 0 0 0,0 1 0 0 0,0-1 0 0 0,-1 1 0 0 0,1-1 1 0 0,0 1-1 0 0,0 0 0 0 0,0 0 0 0 0,0 0 0 0 0,0 0 0 0 0,0 0 0 0 0,-1 0 1 0 0,1 1-1 0 0,0-1 0 0 0,2 1 0 0 0,4 1 52 0 0,0 0-1 0 0,0 0 0 0 0,0 0 1 0 0,-1 1-1 0 0,1 0 1 0 0,-1 1-1 0 0,9 5 1 0 0,92 76 863 0 0,-85-64-803 0 0,1-1-1 0 0,0-2 0 0 0,1 0 1 0 0,2-1-1 0 0,36 17 1 0 0,-42-26-115 0 0,0-1 0 0 0,0-1 1 0 0,1 0-1 0 0,0-2 0 0 0,0 0 1 0 0,0-2-1 0 0,1 0 0 0 0,-1-2 0 0 0,1 0 1 0 0,28-5-1 0 0,-26 1-533 0 0,1-1 1 0 0,-1-1-1 0 0,32-13 0 0 0,-31 8-1764 0 0,0-1-1 0 0,47-29 1 0 0,34-36-10985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26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4770 0 0,'0'0'13799'0'0,"6"0"-13002"0"0,171 12 281 0 0,28 1-1737 0 0,-181-14 13 0 0,0 0 0 0 0,0-2 0 0 0,0 0 0 0 0,0-2 0 0 0,-1 0 0 0 0,33-13 0 0 0,-29 6-1658 0 0,-1-1-1 0 0,0-1 1 0 0,32-22-1 0 0,0-9-3436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26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121 316 5426 0 0,'0'0'8399'0'0,"4"-27"-7516"0"0,19-84 3 0 0,-21 103-691 0 0,1 0 0 0 0,-1 0 0 0 0,1 1 0 0 0,0-1 0 0 0,1 1 1 0 0,0-1-1 0 0,0 1 0 0 0,1 1 0 0 0,-1-1 0 0 0,1 1 0 0 0,1-1 0 0 0,8-6 1 0 0,-3 1 212 0 0,-4 5-242 0 0,0 1-1 0 0,1 0 1 0 0,-1 0-1 0 0,1 0 1 0 0,0 1-1 0 0,1 0 0 0 0,-1 1 1 0 0,1 0-1 0 0,0 0 1 0 0,0 1-1 0 0,14-3 1 0 0,-18 5-147 0 0,0 0-1 0 0,0 0 1 0 0,-1 0 0 0 0,1 1 0 0 0,0 0-1 0 0,0 0 1 0 0,0 1 0 0 0,0-1 0 0 0,0 1-1 0 0,0 0 1 0 0,0 0 0 0 0,-1 1 0 0 0,1 0-1 0 0,-1-1 1 0 0,1 1 0 0 0,-1 1 0 0 0,1-1-1 0 0,-1 1 1 0 0,0 0 0 0 0,0 0 0 0 0,0 0-1 0 0,-1 0 1 0 0,7 8 0 0 0,12 21 8 0 0,-3 6 5 0 0,-12-21-24 0 0,-1 1 0 0 0,-1 0 1 0 0,0 0-1 0 0,-1 0 0 0 0,-1 1 1 0 0,-1-1-1 0 0,-1 1 0 0 0,0 0 0 0 0,-1 0 1 0 0,-5 35-1 0 0,0-28-2 0 0,-1 0 1 0 0,-2 0-1 0 0,0 0 0 0 0,-1-1 0 0 0,-2 0 1 0 0,0-1-1 0 0,-16 24 0 0 0,-4 1-5 0 0,-67 81 0 0 0,78-107-45 0 0,-1 0 0 0 0,-1-2 0 0 0,-1-1 0 0 0,-1-1 0 0 0,-30 19 1 0 0,50-35 37 0 0,0-1 0 0 0,-1 1 1 0 0,1-1-1 0 0,-1 0 0 0 0,1-1 0 0 0,-1 1 1 0 0,0-1-1 0 0,1 0 0 0 0,-1 0 1 0 0,0 0-1 0 0,0-1 0 0 0,0 0 1 0 0,0 0-1 0 0,1 0 0 0 0,-6-1 1 0 0,7 1 3 0 0,0-1 1 0 0,0 0 0 0 0,1 0 0 0 0,-1-1 0 0 0,0 1 0 0 0,1 0-1 0 0,-1-1 1 0 0,1 0 0 0 0,-1 1 0 0 0,1-1 0 0 0,0 0 0 0 0,0 0-1 0 0,0 0 1 0 0,0-1 0 0 0,0 1 0 0 0,0 0 0 0 0,1-1 0 0 0,-1 1 0 0 0,1-1-1 0 0,0 0 1 0 0,0 1 0 0 0,0-1 0 0 0,0 0 0 0 0,-1-3 0 0 0,0-1-4 0 0,1 0 0 0 0,-1-1 0 0 0,1 1 0 0 0,1-1 0 0 0,0 1 0 0 0,0-1 0 0 0,0 1 1 0 0,1 0-1 0 0,0-1 0 0 0,0 1 0 0 0,1 0 0 0 0,4-14 0 0 0,-4 16 1 0 0,0 1 1 0 0,0 0-1 0 0,0 0 0 0 0,1 0 1 0 0,-1 0-1 0 0,1 0 0 0 0,0 0 1 0 0,0 1-1 0 0,1 0 0 0 0,-1-1 1 0 0,1 1-1 0 0,0 0 0 0 0,-1 1 1 0 0,1-1-1 0 0,0 1 0 0 0,1-1 1 0 0,-1 1-1 0 0,0 0 0 0 0,1 1 1 0 0,-1-1-1 0 0,6 0 0 0 0,-2 0 7 0 0,0 2-1 0 0,0-1 0 0 0,0 1 1 0 0,0 0-1 0 0,1 0 0 0 0,-1 1 0 0 0,0 0 1 0 0,0 1-1 0 0,0 0 0 0 0,-1 0 0 0 0,1 1 1 0 0,0-1-1 0 0,12 8 0 0 0,4 4 10 0 0,0 1-1 0 0,35 30 0 0 0,-35-26 1 0 0,35 31-103 0 0,-32-26 224 0 0,47 33 1 0 0,-65-51-309 0 0,0-1 1 0 0,0 0 0 0 0,0-1-1 0 0,0 0 1 0 0,1 0 0 0 0,0-1-1 0 0,-1 0 1 0 0,1-1-1 0 0,0 0 1 0 0,14 1 0 0 0,-19-3-145 0 0,1 0 1 0 0,-1-1 0 0 0,0 1-1 0 0,1-1 1 0 0,-1 0 0 0 0,0-1 0 0 0,0 0-1 0 0,0 1 1 0 0,0-1 0 0 0,0-1-1 0 0,0 1 1 0 0,0-1 0 0 0,-1 0-1 0 0,1 0 1 0 0,-1 0 0 0 0,0-1 0 0 0,5-4-1 0 0,3-5-1900 0 0,0-2 0 0 0,-1 0-1 0 0,18-29 1 0 0,5-14-1231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26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0 3746 0 0,'0'0'15802'0'0,"-21"21"-15450"0"0,-67 76-88 0 0,79-85-195 0 0,1 0 0 0 0,1 1-1 0 0,0 0 1 0 0,1 1 0 0 0,0-1 0 0 0,1 1 0 0 0,0 0 0 0 0,1 0-1 0 0,1 1 1 0 0,-2 23 0 0 0,-1-4-7 0 0,-35 220-52 0 0,35-145-2459 0 0,9-99-1932 0 0,4-19 1356 0 0,8-27-947 0 0,-12 29 2985 0 0,18-48-3354 0 0,2-12 3303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27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518 328 2977 0 0,'0'0'15578'0'0,"-6"4"-14740"0"0,-2 3-759 0 0,1 0 0 0 0,0 1 0 0 0,1-1 0 0 0,0 2 0 0 0,0-1 0 0 0,1 0 0 0 0,0 1 0 0 0,0 0 0 0 0,1 1 0 0 0,-5 13 0 0 0,-29 111 567 0 0,35-121-584 0 0,-15 59-212 0 0,3 1-1 0 0,3 1 1 0 0,-4 109 0 0 0,16-183 99 0 0,0 0 0 0 0,0 0-1 0 0,0 1 1 0 0,0-1 0 0 0,0 0-1 0 0,0 1 1 0 0,0-1 0 0 0,0 0-1 0 0,0 1 1 0 0,0-1 0 0 0,0 0 0 0 0,0 0-1 0 0,0 1 1 0 0,0-1 0 0 0,0 0-1 0 0,0 1 1 0 0,0-1 0 0 0,0 0-1 0 0,0 0 1 0 0,0 1 0 0 0,1-1-1 0 0,-1 0 1 0 0,0 1 0 0 0,0-1-1 0 0,0 0 1 0 0,1 0 0 0 0,-1 0 0 0 0,0 1-1 0 0,0-1 1 0 0,0 0 0 0 0,1 0-1 0 0,-1 0 1 0 0,0 1 0 0 0,0-1-1 0 0,1 0 1 0 0,-1 0 0 0 0,0 0-1 0 0,1 0 1 0 0,-1 0 0 0 0,0 0-1 0 0,0 0 1 0 0,1 0 0 0 0,-1 0-1 0 0,0 0 1 0 0,1 0 0 0 0,-1 0 0 0 0,0 0-1 0 0,1 0 1 0 0,-1 0 0 0 0,0 0-1 0 0,1 0 1 0 0,-1 0 0 0 0,0 0-1 0 0,0 0 1 0 0,1 0 0 0 0,-1-1-1 0 0,16-12-1796 0 0,-10 4 1093 0 0,-1 0-1 0 0,0-1 0 0 0,0 1 0 0 0,-1-1 0 0 0,0 0 1 0 0,-1 0-1 0 0,0-1 0 0 0,1-12 0 0 0,8-88-6368 0 0,-8 39 6238 0 0</inkml:trace>
  <inkml:trace contextRef="#ctx0" brushRef="#br0" timeOffset="1">61 228 2593 0 0,'0'0'15594'0'0,"-14"-22"-14367"0"0,4 6-1017 0 0,1 0-1 0 0,0 0 1 0 0,-10-28-1 0 0,19 43-198 0 0,0 0 0 0 0,0 0 0 0 0,0 0 0 0 0,0 0 0 0 0,0 0 0 0 0,1 0 0 0 0,-1 0 0 0 0,0 0 0 0 0,0 0 0 0 0,1 0 0 0 0,-1 1-1 0 0,0-1 1 0 0,1 0 0 0 0,-1 0 0 0 0,1 0 0 0 0,-1 0 0 0 0,1 1 0 0 0,0-1 0 0 0,-1 0 0 0 0,1 0 0 0 0,0 1 0 0 0,-1-1 0 0 0,1 0 0 0 0,0 1 0 0 0,0-1 0 0 0,0 1 0 0 0,-1-1 0 0 0,1 1 0 0 0,0 0 0 0 0,0-1 0 0 0,0 1 0 0 0,0 0 0 0 0,0-1 0 0 0,0 1 0 0 0,0 0 0 0 0,2 0 0 0 0,50-5 311 0 0,-31 4-151 0 0,253-34 1082 0 0,-114 13-1402 0 0,185-3 0 0 0,-346 25 60 0 0,1-1-1 0 0,0 1 1 0 0,0 0-1 0 0,-1 0 1 0 0,1 0-1 0 0,0 0 0 0 0,0 0 1 0 0,-1 0-1 0 0,1 0 1 0 0,0 1-1 0 0,0-1 1 0 0,-1 0-1 0 0,1 0 1 0 0,0 1-1 0 0,0-1 1 0 0,-1 0-1 0 0,1 1 1 0 0,0-1-1 0 0,-1 0 1 0 0,1 1-1 0 0,0-1 1 0 0,-1 1-1 0 0,1-1 1 0 0,-1 1-1 0 0,1 0 1 0 0,-1-1-1 0 0,1 1 0 0 0,-1-1 1 0 0,0 1-1 0 0,1 0 1 0 0,-1-1-1 0 0,0 1 1 0 0,1 0-1 0 0,-1 0 1 0 0,0-1-1 0 0,0 1 1 0 0,1 0-1 0 0,-1 1 1 0 0,0-1-86 0 0,-1 1 1 0 0,1-1 0 0 0,0 0 0 0 0,-1 0-1 0 0,1 0 1 0 0,-1 1 0 0 0,0-1 0 0 0,1 0-1 0 0,-1 0 1 0 0,0 0 0 0 0,0 0 0 0 0,1 0-1 0 0,-1 0 1 0 0,0 0 0 0 0,0 0 0 0 0,0 0-1 0 0,0 0 1 0 0,0-1 0 0 0,0 1-1 0 0,-1 0 1 0 0,1-1 0 0 0,-2 2 0 0 0,-25 8-4204 0 0,-46 10 0 0 0,11-3-251 0 0,-16 10 3423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2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2 239 1777 0 0,'-1'1'15519'0'0,"6"-3"-15236"0"0,0 1-1 0 0,0 0 1 0 0,1 0-1 0 0,-1 0 1 0 0,11 0 0 0 0,15-1 147 0 0,241-32 2060 0 0,254-38-178 0 0,-338 35-1609 0 0,120-19 265 0 0,-208 42-764 0 0,111 0 0 0 0,-165 12-170 0 0,-25 1-58 0 0,1 0 0 0 0,0 2 0 0 0,0 0 0 0 0,32 7 0 0 0,-51-8-22 0 0,-1 1 0 0 0,0-1 1 0 0,0 1-1 0 0,0 0 0 0 0,0-1 0 0 0,0 1 0 0 0,0 0 0 0 0,0 0 0 0 0,0 1 0 0 0,-1-1 0 0 0,1 0 0 0 0,0 1 0 0 0,-1-1 0 0 0,1 1 1 0 0,-1-1-1 0 0,3 3 0 0 0,-4-3-54 0 0,1 1 1 0 0,-1-1-1 0 0,1 1 1 0 0,-1-1-1 0 0,1 0 1 0 0,-1 1-1 0 0,0-1 1 0 0,0 1-1 0 0,0-1 1 0 0,0 1-1 0 0,0-1 1 0 0,0 1 0 0 0,0-1-1 0 0,0 0 1 0 0,0 1-1 0 0,-1-1 1 0 0,1 1-1 0 0,-1 1 1 0 0,-2 2-296 0 0,1-1 0 0 0,-1 1 0 0 0,0-1 0 0 0,0 0 0 0 0,0 0 1 0 0,0 0-1 0 0,-1 0 0 0 0,1-1 0 0 0,-1 1 0 0 0,0-1 0 0 0,0 0 1 0 0,-7 4-1 0 0,-52 25-4346 0 0,-17 3-2257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27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736 0 4402 0 0,'0'0'10461'0'0,"-14"4"-10040"0"0,-46 15-109 0 0,57-17-297 0 0,-1 0 0 0 0,1 1 1 0 0,0-1-1 0 0,0 1 0 0 0,0-1 0 0 0,0 1 0 0 0,1 0 0 0 0,-1 0 0 0 0,1 0 0 0 0,-1 0 0 0 0,1 1 0 0 0,0-1 0 0 0,1 1 0 0 0,-1-1 0 0 0,0 1 0 0 0,1 0 0 0 0,0 0 0 0 0,-2 7 0 0 0,1-3 6 0 0,-7 31 30 0 0,1-1 1 0 0,3 1-1 0 0,1 0 0 0 0,1 0 0 0 0,5 65 0 0 0,1-75 131 0 0,1 0 0 0 0,2 0 0 0 0,10 34 0 0 0,-8-37 105 0 0,-2 0-1 0 0,-1 0 1 0 0,0 0-1 0 0,-1 29 1 0 0,-3-46-171 0 0,-1-1 1 0 0,0 1-1 0 0,0 0 0 0 0,-1-1 0 0 0,0 1 1 0 0,-1-1-1 0 0,0 1 0 0 0,0-1 0 0 0,-1 0 1 0 0,0 1-1 0 0,-1-1 0 0 0,1-1 1 0 0,-1 1-1 0 0,-1-1 0 0 0,0 1 0 0 0,0-1 1 0 0,0 0-1 0 0,-8 7 0 0 0,5-7-82 0 0,1-1-1 0 0,-1 0 1 0 0,0 0-1 0 0,-1-1 1 0 0,1 0-1 0 0,-1-1 1 0 0,0 0-1 0 0,-16 5 1 0 0,-24 8 19 0 0,12-7-26 0 0,0-1 1 0 0,-39 5-1 0 0,58-12-46 0 0,0 0-1 0 0,1-2 1 0 0,-1 0 0 0 0,0 0-1 0 0,0-2 1 0 0,-27-6 0 0 0,39 6-142 0 0,0 1 1 0 0,1-1 0 0 0,0-1 0 0 0,0 1 0 0 0,-1-1 0 0 0,2 0 0 0 0,-1 0 0 0 0,0-1 0 0 0,0 1 0 0 0,1-1-1 0 0,0 0 1 0 0,0 0 0 0 0,0 0 0 0 0,0-1 0 0 0,1 1 0 0 0,0-1 0 0 0,0 0 0 0 0,0 0 0 0 0,0 0 0 0 0,-1-6-1 0 0,-3-10-1694 0 0,0 0 0 0 0,2 0 0 0 0,1-1-1 0 0,-2-22 1 0 0,2 13-1151 0 0,-5-30-366 0 0,-2-1 2756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28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0 578 3330 0 0,'0'0'6992'0'0,"14"-31"-5127"0"0,45-99-195 0 0,-45 102-1048 0 0,-4 4 366 0 0,0 1 0 0 0,2 1 0 0 0,1 0 0 0 0,1 0 0 0 0,22-26 0 0 0,-34 46-914 0 0,1-1-1 0 0,0 1 1 0 0,0-1 0 0 0,0 1 0 0 0,0 0 0 0 0,0 0 0 0 0,0 1-1 0 0,1-1 1 0 0,-1 1 0 0 0,1-1 0 0 0,-1 1 0 0 0,1 0 0 0 0,-1 0 0 0 0,1 1-1 0 0,0-1 1 0 0,-1 1 0 0 0,1 0 0 0 0,0 0 0 0 0,6 0 0 0 0,8 3-19 0 0,-1 0 0 0 0,35 10 0 0 0,-16-4 170 0 0,16 1-79 0 0,0-3 0 0 0,99 2 0 0 0,107-23-96 0 0,-234 12-358 0 0,0-2 0 0 0,-1 0 0 0 0,0-2 0 0 0,0 0 0 0 0,0-2 0 0 0,22-10 0 0 0,-30 10-704 0 0,-1 0-1 0 0,1-1 1 0 0,-2 0 0 0 0,1-2 0 0 0,-1 1 0 0 0,-1-2 0 0 0,0 1 0 0 0,0-2 0 0 0,13-18 0 0 0,24-41-8977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29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1329 0 0,'0'0'5746'0'0,"5"-14"-4041"0"0,16-46-120 0 0,-19 53-914 0 0,0 0 0 0 0,-1 0 0 0 0,0 0 0 0 0,0-14 0 0 0,-3 5 5845 0 0,2 145-5788 0 0,18 443 521 0 0,-11-517-1228 0 0,-2-17 18 0 0,0 41 0 0 0,-5-14 22 0 0,18-72-1286 0 0,-13 2 433 0 0,-1 0 0 0 0,1-1 0 0 0,-1 1 0 0 0,0-1 0 0 0,0 1 0 0 0,5-13 0 0 0,6-20-8943 0 0,-11 22 4234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29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20 4786 0 0,'0'0'14802'0'0,"-9"0"-13418"0"0,-20 0-651 0 0,23 0-382 0 0,22 0 83 0 0,274 13 1689 0 0,-1 0-6191 0 0,-282-13 3550 0 0,23-2-3312 0 0,-29 1 3457 0 0,0 1 1 0 0,0-1 0 0 0,0 1 0 0 0,0 0-1 0 0,0-1 1 0 0,0 0 0 0 0,0 1-1 0 0,-1-1 1 0 0,1 1 0 0 0,0-1 0 0 0,0 0-1 0 0,-1 0 1 0 0,1 1 0 0 0,0-1 0 0 0,-1 0-1 0 0,1 0 1 0 0,-1 0 0 0 0,1 0 0 0 0,-1 0-1 0 0,1 0 1 0 0,-1 0 0 0 0,0 0-1 0 0,1 0 1 0 0,-1 0 0 0 0,0-2 0 0 0,1-19-6146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29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67 4354 0 0,'0'0'15666'0'0,"5"-13"-14807"0"0,13-39-283 0 0,-19 52-569 0 0,1 0 0 0 0,0 0 1 0 0,0 0-1 0 0,0 0 0 0 0,0 0 0 0 0,0 0 0 0 0,0 0 0 0 0,0 0 1 0 0,0 0-1 0 0,0 0 0 0 0,0 0 0 0 0,0 0 0 0 0,0 0 0 0 0,0 0 0 0 0,0 0 1 0 0,-1 0-1 0 0,1 0 0 0 0,0 0 0 0 0,0 0 0 0 0,0 0 0 0 0,0 0 1 0 0,0 0-1 0 0,0 0 0 0 0,0 0 0 0 0,0 0 0 0 0,0 0 0 0 0,0 0 1 0 0,0 0-1 0 0,0 0 0 0 0,0 0 0 0 0,0 0 0 0 0,0 0 0 0 0,0 0 0 0 0,0 0 1 0 0,0 0-1 0 0,0-1 0 0 0,0 1 0 0 0,0 0 0 0 0,0 0 0 0 0,0 0 1 0 0,0 0-1 0 0,0 0 0 0 0,0 0 0 0 0,0 0 0 0 0,0 0 0 0 0,0 0 0 0 0,-9 10 103 0 0,-9 16-49 0 0,-2 9-3 0 0,2 0 0 0 0,-14 38 0 0 0,25-54-57 0 0,1 0-1 0 0,1 0 1 0 0,1 0 0 0 0,1 0-1 0 0,0 1 1 0 0,1 21 0 0 0,2-37-11 0 0,0 1-1 0 0,1-1 1 0 0,0 0 0 0 0,0 0 0 0 0,0 1 0 0 0,0-1 0 0 0,1 0 0 0 0,-1 0-1 0 0,1 0 1 0 0,0-1 0 0 0,0 1 0 0 0,1 0 0 0 0,-1-1 0 0 0,1 1-1 0 0,0-1 1 0 0,0 0 0 0 0,0 0 0 0 0,0 0 0 0 0,0 0 0 0 0,1-1-1 0 0,-1 1 1 0 0,1-1 0 0 0,0 0 0 0 0,0 0 0 0 0,0 0 0 0 0,0 0-1 0 0,0-1 1 0 0,8 2 0 0 0,-1 0-339 0 0,1 0 0 0 0,-1-1 1 0 0,1-1-1 0 0,-1 0 0 0 0,1 0 0 0 0,-1-1 0 0 0,1-1 0 0 0,-1 0 1 0 0,21-4-1 0 0,-22 2-555 0 0,-1-1 0 0 0,1 0 1 0 0,-1-1-1 0 0,0 1 1 0 0,0-2-1 0 0,-1 0 0 0 0,1 0 1 0 0,11-11-1 0 0,55-61-7641 0 0,-75 78 8535 0 0,36-43-668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2:38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 2961 0 0,'0'0'6409'0'0,"0"13"-5609"0"0,-1 44 1352 0 0,-14 83-1 0 0,6-82-1232 0 0,3 1 0 0 0,2 0 0 0 0,5 76 0 0 0,27 177 431 0 0,-1-43 233 0 0,29 203 632 0 0,-9-110-1765 0 0,-5 206 867 0 0,-38-394-946 0 0,-22 221 0 0 0,-18-80 227 0 0,24-210-459 0 0,-7 119 80 0 0,20 393-1 0 0,5-336 13 0 0,-33 310 0 0 0,0 82 363 0 0,35-1-113 0 0,-5-537-473 0 0,-10 422 158 0 0,1-302-76 0 0,8 345 84 0 0,-11 295 26 0 0,-5-652-177 0 0,-49 996 172 0 0,32-583-172 0 0,-2 49 2 0 0,6 918 80 0 0,2-531 113 0 0,17-863-188 0 0,4-112-14 0 0,-25 799 36 0 0,22-304 21 0 0,29 231 28 0 0,-14-606-87 0 0,3-105-6 0 0,45 209 0 0 0,-51-317-8 0 0,14 121 14 0 0,-10-65 17 0 0,3 104 194 0 0,-7-70-191 0 0,-5-80 99 0 0,0-34-143 0 0,1 0 23 0 0,-1 0-21 0 0,1-5-909 0 0,0 0 0 0 0,0 1 0 0 0,0-1 1 0 0,0 0-1 0 0,1 1 0 0 0,3-8 0 0 0,6-19-2456 0 0,-5-11-1875 0 0,-6-6-3372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30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 2401 0 0,'0'0'12563'0'0,"-18"25"-11213"0"0,-59 86-109 0 0,53-74-568 0 0,1 1 0 0 0,3 1 0 0 0,1 1 0 0 0,2 1 0 0 0,-13 47 0 0 0,9-30-424 0 0,13-34-214 0 0,-4 6-77 0 0,2-1 0 0 0,1 1 0 0 0,1 1 1 0 0,2-1-1 0 0,-5 54 0 0 0,15-70-1693 0 0,4-13-1035 0 0,-5-2 2361 0 0,-1-1 1 0 0,0 1-1 0 0,-1-1 1 0 0,1 1-1 0 0,0-1 1 0 0,0 0-1 0 0,-1 0 0 0 0,1 0 1 0 0,1-2-1 0 0,28-58-8330 0 0,-24 46 7108 0 0,15-35-58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30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 6691 0 0,'0'0'13894'0'0,"-6"18"-13451"0"0,-46 123 283 0 0,22-61-385 0 0,-10 23-194 0 0,-29 120 0 0 0,58-148-1270 0 0,9-26-4957 0 0,5-55 794 0 0,7-8 1727 0 0,1-1 921 0 0,6-19-9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30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 2241 0 0,'0'0'16317'0'0,"-11"24"-15439"0"0,-32 76-302 0 0,36-82-372 0 0,1 0 0 0 0,1 1 1 0 0,0 0-1 0 0,-2 22 0 0 0,-3 13 234 0 0,-12 16-277 0 0,-4-1 0 0 0,-2 0 0 0 0,-50 84-1 0 0,66-129-136 0 0,6-13-164 0 0,1-1-1 0 0,0 1 1 0 0,1 0 0 0 0,0 1-1 0 0,1-1 1 0 0,0 1 0 0 0,0 0-1 0 0,2 0 1 0 0,-1 15 0 0 0,10-43-6132 0 0,6-77-6089 0 0,-5 52 11556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3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44 200 1937 0 0,'0'0'15695'0'0,"-10"-21"-14078"0"0,0-3-960 0 0,-13-41 1 0 0,23 64-625 0 0,-1 0-1 0 0,1 0 1 0 0,0 0 0 0 0,0-1-1 0 0,0 1 1 0 0,0 0 0 0 0,0 0-1 0 0,0 0 1 0 0,0 0 0 0 0,1 0-1 0 0,-1 0 1 0 0,0-1 0 0 0,1 1-1 0 0,-1 0 1 0 0,0 0 0 0 0,1 0-1 0 0,-1 0 1 0 0,1 0 0 0 0,0 0-1 0 0,-1 0 1 0 0,1 0 0 0 0,0 1-1 0 0,0-1 1 0 0,-1 0 0 0 0,1 0-1 0 0,0 1 1 0 0,0-1 0 0 0,0 0-1 0 0,0 1 1 0 0,2-2 0 0 0,33-8 531 0 0,-24 8-356 0 0,43-12 273 0 0,1 3 0 0 0,0 2 1 0 0,1 2-1 0 0,0 3 0 0 0,0 3 0 0 0,-1 2 0 0 0,109 15 1 0 0,-81 1-539 0 0,1-4 0 0 0,139 3 0 0 0,-197-15-524 0 0,6 1-248 0 0,-28-3-3050 0 0,-45-10-12730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31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 2305 0 0,'0'0'18795'0'0,"35"-13"-17167"0"0,119-45-86 0 0,-129 51-1067 0 0,1 0 0 0 0,39-4-1 0 0,400-30 2888 0 0,5 29-2647 0 0,-249 8-619 0 0,-181 3-332 0 0,66 0-183 0 0,-96 2-724 0 0,0 0-1 0 0,-1 1 1 0 0,1 0 0 0 0,14 5 0 0 0,-38-1-9731 0 0,-21-3 429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31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644 46 4130 0 0,'0'0'13753'0'0,"-21"-9"-12961"0"0,-66-25-159 0 0,85 34-611 0 0,0-1 0 0 0,1 1 0 0 0,-1 0 0 0 0,0-1 1 0 0,0 1-1 0 0,0 0 0 0 0,0 0 0 0 0,1 0 0 0 0,-1 0 1 0 0,0 0-1 0 0,0 0 0 0 0,0 1 0 0 0,0-1 0 0 0,1 1 1 0 0,-1-1-1 0 0,0 1 0 0 0,0 0 0 0 0,1 0 0 0 0,-1-1 1 0 0,1 1-1 0 0,-1 0 0 0 0,1 1 0 0 0,-1-1 0 0 0,1 0 1 0 0,-1 0-1 0 0,1 1 0 0 0,0-1 0 0 0,0 0 0 0 0,0 1 1 0 0,0-1-1 0 0,-2 4 0 0 0,-3 2 41 0 0,-7 10-17 0 0,0-1 0 0 0,0 2 0 0 0,2 0-1 0 0,0 0 1 0 0,1 1 0 0 0,-13 35 0 0 0,18-42 6 0 0,1 1 1 0 0,1 0-1 0 0,0 0 1 0 0,0 1-1 0 0,2-1 0 0 0,0 1 1 0 0,0-1-1 0 0,1 1 1 0 0,0-1-1 0 0,2 1 1 0 0,4 24-1 0 0,-1-27 42 0 0,-1 0 1 0 0,2 1-1 0 0,0-2 1 0 0,0 1-1 0 0,1-1 1 0 0,0 1-1 0 0,17 16 1 0 0,-12-12 204 0 0,21 31 0 0 0,-30-40-252 0 0,1 0 0 0 0,-1 0 1 0 0,-1 0-1 0 0,0 0 1 0 0,1 1-1 0 0,-2-1 0 0 0,1 1 1 0 0,-1-1-1 0 0,1 10 0 0 0,-1-7 25 0 0,-1-1 0 0 0,0 1-1 0 0,0 0 1 0 0,-1-1 0 0 0,0 1-1 0 0,-1-1 1 0 0,0 1 0 0 0,0-1-1 0 0,0 0 1 0 0,-1 1-1 0 0,-1-1 1 0 0,1-1 0 0 0,-1 1-1 0 0,-1 0 1 0 0,1-1 0 0 0,-1 0-1 0 0,0 0 1 0 0,-1-1 0 0 0,0 1-1 0 0,0-1 1 0 0,0 0 0 0 0,-1-1-1 0 0,0 1 1 0 0,0-1-1 0 0,0-1 1 0 0,-9 5 0 0 0,-8 0-28 0 0,-1-1 0 0 0,0-1 0 0 0,0-1 0 0 0,-1-1 0 0 0,0-1 0 0 0,-30 0 0 0 0,-5 2-32 0 0,46-4-44 0 0,-55 2-582 0 0,69-4 503 0 0,-1 0-1 0 0,0-1 1 0 0,1 1-1 0 0,-1-1 1 0 0,1 1-1 0 0,-1-1 0 0 0,1 0 1 0 0,-1 0-1 0 0,1 0 1 0 0,-1 0-1 0 0,1 0 1 0 0,0 0-1 0 0,-1 0 1 0 0,1 0-1 0 0,0 0 1 0 0,0 0-1 0 0,0-1 1 0 0,0 1-1 0 0,0-1 0 0 0,0 1 1 0 0,0 0-1 0 0,1-1 1 0 0,-1 0-1 0 0,1 1 1 0 0,-1-1-1 0 0,1 1 1 0 0,-1-1-1 0 0,1 0 1 0 0,-1-2-1 0 0,-1-10-1360 0 0,0 1-1 0 0,0-23 0 0 0,2 26 663 0 0,0-24-3786 0 0,2 0 0 0 0,10-64 0 0 0,-4 58 4284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32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99 643 1617 0 0,'0'0'9135'0'0,"-14"-26"-7086"0"0,-45-81-646 0 0,36 56 269 0 0,21 27-76 0 0,2 9-897 0 0,1 9-507 0 0,0-1 0 0 0,0 0 1 0 0,1 1-1 0 0,0-1 0 0 0,0 1 0 0 0,1-1 1 0 0,0 1-1 0 0,0 0 0 0 0,0 0 0 0 0,0 0 1 0 0,1 0-1 0 0,0 1 0 0 0,1 0 0 0 0,-1 0 1 0 0,9-8-1 0 0,9-6 298 0 0,0 0 0 0 0,31-19 0 0 0,-30 23-321 0 0,1 1 1 0 0,1 1-1 0 0,0 2 0 0 0,1 0 1 0 0,0 2-1 0 0,1 1 0 0 0,0 0 1 0 0,0 3-1 0 0,32-4 1 0 0,0 4 138 0 0,0 3 0 0 0,0 3 0 0 0,78 10 1 0 0,-90-5-702 0 0,1-2 0 0 0,0-3 0 0 0,69-6 0 0 0,-106 4-107 0 0,0-2 0 0 0,0 0-1 0 0,0 0 1 0 0,-1-1 0 0 0,1 0-1 0 0,-1-1 1 0 0,0 0-1 0 0,13-9 1 0 0,-9 4-1758 0 0,-1 0 0 0 0,21-21 0 0 0,13-23-7336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32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45 129 1377 0 0,'0'0'8323'0'0,"2"-14"-6711"0"0,1-4-1033 0 0,0 6 205 0 0,-2 0 0 0 0,1 0-1 0 0,-1-20 1 0 0,-10 9 2600 0 0,3 17-1268 0 0,0 18-992 0 0,-9 115-474 0 0,2 179 0 0 0,7-117-563 0 0,5-158-78 0 0,1 13-10 0 0,1-30-9 0 0,0-12-78 0 0,-1 0 0 0 0,0 1 0 0 0,1-1 0 0 0,-1-1 0 0 0,1 1 0 0 0,0 0 1 0 0,-1 0-1 0 0,1 0 0 0 0,0 0 0 0 0,0 0 0 0 0,0-1 0 0 0,1 1 0 0 0,-1 0 1 0 0,0-1-1 0 0,0 1 0 0 0,1-1 0 0 0,-1 1 0 0 0,1-1 0 0 0,0 0 1 0 0,-1 0-1 0 0,1 0 0 0 0,0 0 0 0 0,0 0 0 0 0,0 0 0 0 0,-1 0 0 0 0,1 0 1 0 0,0-1-1 0 0,3 2 0 0 0,-2-2-321 0 0,-1 0-1 0 0,1 0 1 0 0,0 1 0 0 0,0-1-1 0 0,-1-1 1 0 0,1 1 0 0 0,0 0 0 0 0,-1-1-1 0 0,1 1 1 0 0,0-1 0 0 0,-1 0-1 0 0,1 0 1 0 0,-1 0 0 0 0,1 0 0 0 0,-1 0-1 0 0,1-1 1 0 0,-1 1 0 0 0,0-1-1 0 0,0 0 1 0 0,0 1 0 0 0,4-5 0 0 0,15-22-4959 0 0,4-4-187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34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8 3906 0 0,'0'0'13419'0'0,"-23"-2"-12285"0"0,-69-3-168 0 0,182 48 98 0 0,-35-25-1260 0 0,0-3 0 0 0,0-2-1 0 0,1-2 1 0 0,1-4-1 0 0,0-1 1 0 0,0-3-1 0 0,58-5 1 0 0,-108 2-185 0 0,0 0 0 0 0,0-1-1 0 0,0 0 1 0 0,0 0 0 0 0,0-1 0 0 0,0 1-1 0 0,0-2 1 0 0,-1 1 0 0 0,11-6 0 0 0,-12 5-359 0 0,-1 0 1 0 0,1 0 0 0 0,-1-1-1 0 0,0 1 1 0 0,0-1 0 0 0,0 0 0 0 0,-1 0-1 0 0,5-6 1 0 0,13-29-7265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34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651 153 2017 0 0,'0'0'12232'0'0,"1"-24"-10991"0"0,-1-4-710 0 0,-4-43 0 0 0,4 69-504 0 0,0 1 1 0 0,0 0 0 0 0,0-1-1 0 0,-1 1 1 0 0,1 0 0 0 0,-1-1-1 0 0,1 1 1 0 0,-1 0 0 0 0,1 0-1 0 0,-1 0 1 0 0,0-1 0 0 0,0 1-1 0 0,1 0 1 0 0,-1 0 0 0 0,0 0 0 0 0,0 0-1 0 0,0 0 1 0 0,0 1 0 0 0,0-1-1 0 0,0 0 1 0 0,-1 0 0 0 0,1 1-1 0 0,0-1 1 0 0,0 0 0 0 0,-2 0-1 0 0,0 1 33 0 0,0-1 0 0 0,-1 1 0 0 0,1 0 0 0 0,0 0 0 0 0,0 0 1 0 0,-1 0-1 0 0,-4 1 0 0 0,-1 1 63 0 0,-5 0-46 0 0,1 0 1 0 0,-1 1-1 0 0,1 1 1 0 0,0 0-1 0 0,0 1 1 0 0,1 0 0 0 0,-1 1-1 0 0,-14 10 1 0 0,2-1 52 0 0,1 2 0 0 0,-41 37 0 0 0,38-26-101 0 0,0 1-1 0 0,2 1 0 0 0,1 2 0 0 0,2 0 1 0 0,1 2-1 0 0,1 0 0 0 0,3 1 0 0 0,0 1 0 0 0,2 1 1 0 0,2 0-1 0 0,-9 42 0 0 0,16-52-31 0 0,1-1 1 0 0,2 1-1 0 0,0 33 0 0 0,2-52-2 0 0,1 0-1 0 0,1 0 0 0 0,-1 0 1 0 0,1 0-1 0 0,1-1 0 0 0,-1 1 1 0 0,1 0-1 0 0,1-1 0 0 0,-1 1 1 0 0,2-1-1 0 0,-1 0 0 0 0,1 0 1 0 0,0 0-1 0 0,0 0 0 0 0,7 9 1 0 0,-7-13-7 0 0,0 0 0 0 0,0 1 0 0 0,0-1 1 0 0,0 0-1 0 0,0-1 0 0 0,7 4 0 0 0,-1-3 5 0 0,-1 0 0 0 0,1 0 0 0 0,0-1 0 0 0,0 0 0 0 0,0-1 0 0 0,0 0 0 0 0,1-1 0 0 0,11 0 0 0 0,-4-2 22 0 0,-2 0 0 0 0,1 0 1 0 0,0-2-1 0 0,18-5 0 0 0,-22 4-4 0 0,-1 0-1 0 0,0 0 0 0 0,0-1 0 0 0,-1 0 0 0 0,1-1 1 0 0,-1 0-1 0 0,-1-1 0 0 0,0 0 0 0 0,17-17 0 0 0,-23 20 2 0 0,1-1-1 0 0,-1 1 1 0 0,-1-1-1 0 0,1 0 0 0 0,-1 0 1 0 0,0 0-1 0 0,0 0 1 0 0,0 0-1 0 0,-1-1 0 0 0,0 1 1 0 0,0-1-1 0 0,-1 0 1 0 0,0 0-1 0 0,0 1 0 0 0,-1-1 1 0 0,1 0-1 0 0,-2 0 1 0 0,1 0-1 0 0,-1 0 1 0 0,-2-11-1 0 0,1 12 13 0 0,-1-1 1 0 0,0 1-1 0 0,0-1 1 0 0,-1 1-1 0 0,1 0 0 0 0,-1 0 1 0 0,-1 0-1 0 0,1 1 1 0 0,-1 0-1 0 0,0-1 0 0 0,0 2 1 0 0,0-1-1 0 0,-1 0 1 0 0,0 1-1 0 0,0 0 1 0 0,-8-4-1 0 0,-3-1 18 0 0,-1 1 0 0 0,1 0-1 0 0,-1 1 1 0 0,-36-8 0 0 0,39 11-32 0 0,-1 1-1 0 0,1 1 1 0 0,-1 1-1 0 0,0 0 0 0 0,1 1 1 0 0,-1 0-1 0 0,0 2 1 0 0,-26 4-1 0 0,34-3-11 0 0,-1-1-1 0 0,1 1 0 0 0,0 1 1 0 0,0-1-1 0 0,1 1 0 0 0,-1 1 1 0 0,1-1-1 0 0,0 1 0 0 0,0 1 1 0 0,0-1-1 0 0,1 1 0 0 0,0 0 1 0 0,0 1-1 0 0,0-1 1 0 0,1 1-1 0 0,0 0 0 0 0,-5 11 1 0 0,7-13-29 0 0,0 0 0 0 0,0 1 1 0 0,1-1-1 0 0,0 1 1 0 0,0 0-1 0 0,1-1 1 0 0,0 1-1 0 0,0 0 1 0 0,0 0-1 0 0,0 0 1 0 0,1 0-1 0 0,0 0 1 0 0,0 0-1 0 0,1 0 1 0 0,0 0-1 0 0,0 0 0 0 0,2 7 1 0 0,0-7-112 0 0,0 0 1 0 0,-1 0-1 0 0,2 0 1 0 0,-1-1-1 0 0,1 1 1 0 0,0-1-1 0 0,0 0 0 0 0,0 0 1 0 0,1-1-1 0 0,0 1 1 0 0,0-1-1 0 0,0 0 1 0 0,0 0-1 0 0,0-1 1 0 0,1 1-1 0 0,6 2 1 0 0,2 0-494 0 0,-1-1 1 0 0,1-1 0 0 0,0 0-1 0 0,0 0 1 0 0,0-1 0 0 0,21 1 0 0 0,-10-3-2329 0 0,1 0 0 0 0,46-6 0 0 0,-5-9 9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3:33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906 114 3746 0 0,'0'0'8086'0'0,"-16"-15"-5954"0"0,-55-45-259 0 0,66 55-1589 0 0,-1 1 0 0 0,0 0 0 0 0,0 0 0 0 0,0 1 0 0 0,0 0-1 0 0,0 0 1 0 0,-1 0 0 0 0,0 1 0 0 0,1 0 0 0 0,-1 0 0 0 0,0 1 0 0 0,0 0 0 0 0,0 0 0 0 0,0 0 0 0 0,0 1 0 0 0,-12 1 0 0 0,4-1 243 0 0,3 1-292 0 0,1-1-1 0 0,0 2 1 0 0,0-1 0 0 0,0 2-1 0 0,0-1 1 0 0,0 1 0 0 0,0 1-1 0 0,1 0 1 0 0,-19 10 0 0 0,15-5-116 0 0,0 0 1 0 0,0 1 0 0 0,1 1 0 0 0,1 0-1 0 0,-23 25 1 0 0,12-7-101 0 0,1 2 0 0 0,2 0-1 0 0,1 1 1 0 0,2 1 0 0 0,-18 44-1 0 0,32-69-16 0 0,0 0 0 0 0,0 0 0 0 0,0 0 0 0 0,1 0 0 0 0,1 1 0 0 0,-1-1 0 0 0,1 1 0 0 0,0-1 0 0 0,1 1 0 0 0,0-1 0 0 0,1 1 0 0 0,0 0-1 0 0,0-1 1 0 0,0 0 0 0 0,1 1 0 0 0,1-1 0 0 0,-1 0 0 0 0,1 0 0 0 0,1 0 0 0 0,-1 0 0 0 0,2-1 0 0 0,-1 1 0 0 0,1-1 0 0 0,8 10 0 0 0,-1-2 13 0 0,1-1 0 0 0,15 13 1 0 0,-3-4-6 0 0,-2 2 1 0 0,26 33-1 0 0,-37-43 16 0 0,-1 1 0 0 0,0 0 0 0 0,-1 1 0 0 0,-1 0 0 0 0,-1 1 0 0 0,0 0 0 0 0,7 27 0 0 0,-12-35 48 0 0,-1-1 0 0 0,-1 0-1 0 0,1 1 1 0 0,-2-1 0 0 0,1 1 0 0 0,-1 0 0 0 0,-1-1-1 0 0,1 1 1 0 0,-2-1 0 0 0,1 1 0 0 0,-1-1 0 0 0,-1 0 0 0 0,0 0-1 0 0,0 0 1 0 0,-1 0 0 0 0,0 0 0 0 0,-5 8 0 0 0,-4 2 126 0 0,-2-1 1 0 0,0 0-1 0 0,-1 0 0 0 0,0-2 1 0 0,-2 0-1 0 0,-26 18 1 0 0,15-13-100 0 0,-2-1 1 0 0,-1-2-1 0 0,-45 19 0 0 0,60-30-66 0 0,-1-1-1 0 0,1-1 0 0 0,-1-1 1 0 0,-24 4-1 0 0,35-7-26 0 0,1-1-1 0 0,-1 1 0 0 0,0-1 1 0 0,1 0-1 0 0,-1 0 1 0 0,0-1-1 0 0,1 0 0 0 0,-1 0 1 0 0,1-1-1 0 0,0 0 1 0 0,-1 0-1 0 0,1 0 0 0 0,0-1 1 0 0,-11-6-1 0 0,15 8-36 0 0,0-1 0 0 0,0 1 0 0 0,0-1 0 0 0,0 0 0 0 0,0 1 1 0 0,0-1-1 0 0,1 0 0 0 0,-1 0 0 0 0,0 0 0 0 0,1-1 0 0 0,0 1 0 0 0,-1 0 0 0 0,1 0 0 0 0,0-1 0 0 0,0 1 0 0 0,1-1 0 0 0,-1 1 0 0 0,0-1 0 0 0,1 1 0 0 0,-1-1 0 0 0,1 1 0 0 0,0-1 0 0 0,0 1 0 0 0,0-1 0 0 0,0 0 0 0 0,0 1 1 0 0,1-1-1 0 0,-1 1 0 0 0,1-1 0 0 0,0 1 0 0 0,0-1 0 0 0,0 1 0 0 0,0-1 0 0 0,1-1 0 0 0,2-3-402 0 0,1 0 1 0 0,-1 1-1 0 0,1 0 0 0 0,1 0 1 0 0,-1 1-1 0 0,1-1 0 0 0,0 1 1 0 0,0 0-1 0 0,13-7 0 0 0,92-52-10264 0 0,-73 43 3534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35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1 4130 0 0,'0'0'11987'0'0,"-20"2"-11248"0"0,-61 12-3 0 0,78-14-689 0 0,1 1 0 0 0,-1 0-1 0 0,1 0 1 0 0,-1 0 0 0 0,1 1-1 0 0,0-1 1 0 0,-1 0 0 0 0,1 1 0 0 0,0 0-1 0 0,0-1 1 0 0,0 1 0 0 0,0 0 0 0 0,0 0-1 0 0,1 0 1 0 0,-1 0 0 0 0,0 1 0 0 0,1-1-1 0 0,0 0 1 0 0,-1 1 0 0 0,0 2-1 0 0,-5 8 190 0 0,-19 33 386 0 0,-24 55 0 0 0,13-22-386 0 0,31-68-216 0 0,-19 37 11 0 0,2 1 0 0 0,2 1 0 0 0,-22 77 0 0 0,41-109-816 0 0,2-18 743 0 0,0 0 1 0 0,0 0 0 0 0,0 1-1 0 0,0-1 1 0 0,0 0 0 0 0,0 0 0 0 0,0 0-1 0 0,0 0 1 0 0,0 0 0 0 0,0 0-1 0 0,0 0 1 0 0,0 0 0 0 0,0 1 0 0 0,0-1-1 0 0,0 0 1 0 0,0 0 0 0 0,0 0-1 0 0,0 0 1 0 0,0 0 0 0 0,1 0-1 0 0,-1 0 1 0 0,0 0 0 0 0,0 0 0 0 0,0 0-1 0 0,0 0 1 0 0,0 0 0 0 0,0 1-1 0 0,0-1 1 0 0,0 0 0 0 0,0 0 0 0 0,0 0-1 0 0,1 0 1 0 0,-1 0 0 0 0,0 0-1 0 0,0 0 1 0 0,0 0 0 0 0,0 0-1 0 0,0 0 1 0 0,0 0 0 0 0,0 0 0 0 0,0 0-1 0 0,1 0 1 0 0,-1 0 0 0 0,0 0-1 0 0,0 0 1 0 0,0 0 0 0 0,0 0-1 0 0,0 0 1 0 0,0-1 0 0 0,0 1 0 0 0,0 0-1 0 0,1 0 1 0 0,-1 0 0 0 0,0 0-1 0 0,0 0 1 0 0,0 0 0 0 0,0 0 0 0 0,0 0-1 0 0,0 0 1 0 0,0 0 0 0 0,0 0-1 0 0,18-26-3084 0 0,31-83-5209 0 0,-26 56 4705 0 0,11-22 2562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35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165 113 3362 0 0,'115'-87'3524'0'0,"-97"62"5273"0"0,-18 25-8713 0 0,-7 9 264 0 0,0-1 0 0 0,0 1 0 0 0,0 1-1 0 0,1-1 1 0 0,1 1 0 0 0,-6 13 0 0 0,-24 72 182 0 0,12-31-221 0 0,-42 84 400 0 0,36-88-521 0 0,3 1 0 0 0,3 2 0 0 0,-17 69 1 0 0,39-125-191 0 0,-1-2-2 0 0,1 0 0 0 0,0 1 0 0 0,0-1 0 0 0,1 0 0 0 0,0 1-1 0 0,0-1 1 0 0,0 6 0 0 0,1-11-11 0 0,-1 1-1 0 0,1-1 0 0 0,-1 0 1 0 0,0 1-1 0 0,1-1 1 0 0,-1 1-1 0 0,1-1 1 0 0,0 0-1 0 0,-1 1 1 0 0,1-1-1 0 0,-1 0 1 0 0,1 0-1 0 0,-1 1 1 0 0,1-1-1 0 0,0 0 1 0 0,-1 0-1 0 0,1 0 1 0 0,-1 0-1 0 0,1 0 0 0 0,0 0 1 0 0,-1 0-1 0 0,1 0 1 0 0,0 0-1 0 0,-1 0 1 0 0,1 0-1 0 0,-1 0 1 0 0,1-1-1 0 0,1 1 1 0 0,17-5-538 0 0,-13 1 273 0 0,-1 1 0 0 0,0-1 0 0 0,0-1 1 0 0,0 1-1 0 0,0 0 0 0 0,-1-1 0 0 0,0 0 0 0 0,0 0 1 0 0,6-10-1 0 0,-1-1-1075 0 0,0 0 1 0 0,8-22-1 0 0,-12 24-277 0 0,0-1-1 0 0,-1 0 1 0 0,-1 1 0 0 0,0-1 0 0 0,0-26-1 0 0,-2-23-392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35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74 2225 0 0,'0'0'13825'0'0,"-2"-12"-12496"0"0,1 7-1222 0 0,0 3-53 0 0,0-1 0 0 0,0 1 0 0 0,1-1 0 0 0,0 0 0 0 0,-1 1 1 0 0,1-1-1 0 0,0 0 0 0 0,0 1 0 0 0,1-1 0 0 0,-1 0 1 0 0,0 1-1 0 0,2-4 0 0 0,-1 4-31 0 0,0 1 0 0 0,1-1 0 0 0,-1 1 0 0 0,1 0 0 0 0,-1-1 1 0 0,1 1-1 0 0,0 0 0 0 0,-1 0 0 0 0,1 0 0 0 0,0 0 0 0 0,0 0 0 0 0,0 1 0 0 0,0-1 0 0 0,0 0 1 0 0,0 1-1 0 0,0 0 0 0 0,0-1 0 0 0,0 1 0 0 0,0 0 0 0 0,0 0 0 0 0,0 0 0 0 0,0 0 0 0 0,3 1 1 0 0,443-2 2892 0 0,-219 0-4203 0 0,0 0-7767 0 0,-238 2 2802 0 0,-1 2 4117 0 0,2 0 845 0 0,-22 7 255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36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1 236 3410 0 0,'0'0'12013'0'0,"27"-13"-10676"0"0,2-2-944 0 0,-12 5-166 0 0,0 2 1 0 0,1 0 0 0 0,0 0 0 0 0,1 2 0 0 0,-1 0 0 0 0,1 2 0 0 0,0 0 0 0 0,21-2-1 0 0,747-29 5165 0 0,-291-6-4809 0 0,-204 9-1264 0 0,-265 27-756 0 0,-27 5 1329 0 0,1 0 0 0 0,-1-1 0 0 0,1 1 1 0 0,-1 0-1 0 0,0 0 0 0 0,1 0 0 0 0,-1 0 0 0 0,1-1 0 0 0,-1 1 0 0 0,0 0 0 0 0,1 0 0 0 0,-1-1 0 0 0,0 1 0 0 0,0 0 1 0 0,1 0-1 0 0,-1-1 0 0 0,0 1 0 0 0,0 0 0 0 0,1-1 0 0 0,-1 1 0 0 0,0 0 0 0 0,0-1 0 0 0,0 1 0 0 0,1-1 0 0 0,-1 1 1 0 0,0 0-1 0 0,0-1 0 0 0,0 1 0 0 0,0-1 0 0 0,0 1 0 0 0,0 0 0 0 0,0-1 0 0 0,0 1 0 0 0,0-1 0 0 0,0 1 0 0 0,0 0 1 0 0,0-1-1 0 0,0 1 0 0 0,0-1 0 0 0,-1 1 0 0 0,1 0 0 0 0,0-1 0 0 0,0 1 0 0 0,0 0 0 0 0,-1-1 0 0 0,1 1 1 0 0,0 0-1 0 0,0-1 0 0 0,-1 1 0 0 0,1 0 0 0 0,0-1 0 0 0,0 1 0 0 0,-1 0 0 0 0,1 0 0 0 0,0-1 0 0 0,-1 1 0 0 0,1 0 1 0 0,-1 0-1 0 0,1 0 0 0 0,0 0 0 0 0,-1-1 0 0 0,1 1 0 0 0,-1 0 0 0 0,-26-16-7002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36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570 1 2033 0 0,'0'0'10768'0'0,"-10"13"-10254"0"0,-15 21-84 0 0,2 0-1 0 0,1 2 1 0 0,-29 66 0 0 0,45-85-324 0 0,1-1 0 0 0,1 0 1 0 0,1 1-1 0 0,0 0 0 0 0,1 0 1 0 0,1 0-1 0 0,1 0 0 0 0,3 33 1 0 0,0-26 76 0 0,2 1 1 0 0,1-1 0 0 0,2-1 0 0 0,0 1-1 0 0,16 33 1 0 0,-18-45-40 0 0,-1 0 0 0 0,-1 0-1 0 0,0 1 1 0 0,-1 0 0 0 0,0-1-1 0 0,-1 1 1 0 0,1 15 0 0 0,-3-24-56 0 0,0 0 0 0 0,1 1 1 0 0,-1-1-1 0 0,-1 0 0 0 0,1 0 0 0 0,-1 0 1 0 0,0 0-1 0 0,0 0 0 0 0,0 0 0 0 0,0 0 1 0 0,-1 0-1 0 0,1 0 0 0 0,-1 0 0 0 0,0 0 1 0 0,0-1-1 0 0,-1 1 0 0 0,1-1 0 0 0,-1 0 1 0 0,1 1-1 0 0,-1-1 0 0 0,0 0 0 0 0,-1-1 1 0 0,1 1-1 0 0,0-1 0 0 0,-8 5 0 0 0,-16 4 208 0 0,-2-2-1 0 0,1-1 1 0 0,-44 7-1 0 0,8-2-257 0 0,45-8-191 0 0,0-1 1 0 0,0-1-1 0 0,0 0 1 0 0,0-2-1 0 0,0 0 1 0 0,-36-4-1 0 0,52 2-157 0 0,0 0 0 0 0,1 0 0 0 0,-1 0 0 0 0,1-1 0 0 0,-1 1-1 0 0,1-1 1 0 0,0 1 0 0 0,0-1 0 0 0,0 0 0 0 0,0 0 0 0 0,0 0 0 0 0,0-1-1 0 0,0 1 1 0 0,1 0 0 0 0,-1 0 0 0 0,1-1 0 0 0,-1 1 0 0 0,1-1-1 0 0,0 0 1 0 0,0 1 0 0 0,-1-5 0 0 0,-2-5-1802 0 0,1-1 0 0 0,0 1 0 0 0,-1-17 0 0 0,2-12-1428 0 0,0 3 2863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36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0 526 2945 0 0,'0'0'8756'0'0,"8"-27"-7296"0"0,26-90-348 0 0,-30 104-801 0 0,1-1 0 0 0,0 1 1 0 0,1 1-1 0 0,0-1 0 0 0,1 1 0 0 0,0 0 0 0 0,1 1 0 0 0,1 0 0 0 0,0 0 0 0 0,0 1 1 0 0,1 0-1 0 0,0 0 0 0 0,1 1 0 0 0,0 1 0 0 0,0 0 0 0 0,1 0 0 0 0,0 1 0 0 0,0 0 1 0 0,1 1-1 0 0,19-6 0 0 0,-9 6-196 0 0,1 0 0 0 0,0 2 0 0 0,0 0 0 0 0,0 2 0 0 0,1 1 0 0 0,-1 1 0 0 0,0 1 0 0 0,1 0 0 0 0,-1 2-1 0 0,27 7 1 0 0,2 0-144 0 0,1-2 0 0 0,0-2 0 0 0,1-3 0 0 0,-1-3 0 0 0,1-2 0 0 0,-1-2 0 0 0,0-2 0 0 0,0-3 0 0 0,76-22 0 0 0,-109 24-744 0 0,0 0 1 0 0,-1-2 0 0 0,1 0 0 0 0,-1-1 0 0 0,-1-1 0 0 0,20-15-1 0 0,17-27-5309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39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327 222 1601 0 0,'0'0'10084'0'0,"-9"-10"-9024"0"0,-30-30-233 0 0,38 39-781 0 0,0 1 0 0 0,0-1 0 0 0,0 0 0 0 0,1 0 0 0 0,-1 0 0 0 0,0 1 0 0 0,0-1 0 0 0,0 1 0 0 0,0-1 0 0 0,0 1 0 0 0,-1-1 0 0 0,1 1 0 0 0,0-1 0 0 0,0 1 0 0 0,0 0 0 0 0,0 0 0 0 0,0-1 0 0 0,0 1 0 0 0,-1 0 1 0 0,1 0-1 0 0,0 0 0 0 0,0 0 0 0 0,0 1 0 0 0,0-1 0 0 0,-1 0 0 0 0,1 0 0 0 0,0 1 0 0 0,0-1 0 0 0,0 0 0 0 0,0 1 0 0 0,0-1 0 0 0,0 1 0 0 0,0 0 0 0 0,0-1 0 0 0,0 1 0 0 0,0 0 0 0 0,0 0 0 0 0,0-1 0 0 0,1 1 1 0 0,-1 0-1 0 0,0 0 0 0 0,1 0 0 0 0,-1 0 0 0 0,-1 2 0 0 0,-2 2 187 0 0,-1 0 50 0 0,1-2-37 0 0,1-1 0 0 0,0 2 0 0 0,0-1 0 0 0,0 0 1 0 0,0 0-1 0 0,0 1 0 0 0,1 0 0 0 0,-1-1 0 0 0,1 1 0 0 0,-3 8 593 0 0,1-13-584 0 0,0 0 1 0 0,0-1 0 0 0,0 1-1 0 0,0-1 1 0 0,1 0 0 0 0,-1 0 0 0 0,1-1-1 0 0,-1 1 1 0 0,1-1 0 0 0,-3-3-1 0 0,-18-11-151 0 0,15 12-88 0 0,-1 1 0 0 0,0 0 0 0 0,-18-4 0 0 0,20 6-8 0 0,0 0-1 0 0,0-1 1 0 0,1 1-1 0 0,-1-2 1 0 0,1 1-1 0 0,-12-8 1 0 0,19 11-9 0 0,0 0 0 0 0,1 0 0 0 0,-1 0 0 0 0,0 0-1 0 0,0 0 1 0 0,0-1 0 0 0,1 1 0 0 0,-1 0 0 0 0,0 0 0 0 0,0 0 0 0 0,1 0 0 0 0,-1 0 0 0 0,0 0-1 0 0,0-1 1 0 0,0 1 0 0 0,0 0 0 0 0,1 0 0 0 0,-1 0 0 0 0,0 0 0 0 0,0-1 0 0 0,0 1 0 0 0,0 0-1 0 0,0 0 1 0 0,0 0 0 0 0,1-1 0 0 0,-1 1 0 0 0,0 0 0 0 0,0 0 0 0 0,0-1 0 0 0,0 1 0 0 0,0 0-1 0 0,0 0 1 0 0,0-1 0 0 0,0 1 0 0 0,0 0 0 0 0,0 0 0 0 0,0 0 0 0 0,0-1 0 0 0,0 1 0 0 0,0 0-1 0 0,0 0 1 0 0,-1-1 0 0 0,1 1 0 0 0,0 0 0 0 0,0 0 0 0 0,0 0 0 0 0,0-1 0 0 0,0 1 0 0 0,0 0-1 0 0,-1 0 1 0 0,1 0 0 0 0,0-1 0 0 0,0 1 0 0 0,0 0 0 0 0,0 0 0 0 0,-1 0 0 0 0,1 0 0 0 0,0 0-1 0 0,0 0 1 0 0,0-1 0 0 0,-1 1 0 0 0,1 0 0 0 0,0 0 0 0 0,0 0 0 0 0,-1 0 0 0 0,1 0 0 0 0,19-1 25 0 0,-18 1-9 0 0,52 0 205 0 0,77 11 0 0 0,-69-4-18 0 0,0-3 0 0 0,109-7 0 0 0,-131-2-85 0 0,23-9 58 0 0,-50 9-139 0 0,29-3 11 0 0,0 2 0 0 0,0 2 0 0 0,1 1 0 0 0,46 4 0 0 0,62-5 633 0 0,-84-5-231 0 0,-42 5-209 0 0,45-2 0 0 0,-22 3-61 0 0,-47 2-153 0 0,0-1-15 0 0,0 2-62 0 0,-14-10-10431 0 0,11 5 8642 0 0,1 0 0 0 0,0 1 0 0 0,0-1 0 0 0,1 0 0 0 0,-1 0 0 0 0,0-6-1 0 0,-1-16-637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40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723 216 4210 0 0,'0'0'7625'0'0,"-14"-26"-6329"0"0,-45-80-431 0 0,57 103-825 0 0,1 0 0 0 0,-1 1 1 0 0,0-1-1 0 0,0 1 0 0 0,0-1 0 0 0,0 1 1 0 0,-1-1-1 0 0,1 1 0 0 0,0 0 0 0 0,-1 0 1 0 0,0 1-1 0 0,1-1 0 0 0,-1 0 0 0 0,0 1 1 0 0,0-1-1 0 0,0 1 0 0 0,0 0 0 0 0,0 0 1 0 0,0 0-1 0 0,0 1 0 0 0,0-1 0 0 0,-1 1 1 0 0,1 0-1 0 0,0-1 0 0 0,-6 2 0 0 0,-4-1 146 0 0,-10-1-116 0 0,0 2-1 0 0,0 0 0 0 0,0 1 0 0 0,0 2 1 0 0,0 0-1 0 0,1 2 0 0 0,0 0 0 0 0,0 1 1 0 0,0 2-1 0 0,1 0 0 0 0,1 1 0 0 0,-1 1 1 0 0,2 1-1 0 0,-1 1 0 0 0,2 0 1 0 0,0 2-1 0 0,0 0 0 0 0,2 1 0 0 0,0 0 1 0 0,0 2-1 0 0,2-1 0 0 0,0 2 0 0 0,1 0 1 0 0,1 1-1 0 0,-10 22 0 0 0,12-20-69 0 0,1 1 0 0 0,0 0 0 0 0,2 0 0 0 0,1 1 0 0 0,0 0 0 0 0,2 0 0 0 0,-2 45 0 0 0,5-47-6 0 0,0 2 5 0 0,1 0 0 0 0,1 0 0 0 0,1 0 0 0 0,6 28 0 0 0,-7-46 0 0 0,1 0-1 0 0,0 0 1 0 0,0 0 0 0 0,0 0-1 0 0,1-1 1 0 0,0 1 0 0 0,0-1-1 0 0,0 1 1 0 0,1-1 0 0 0,0 0 0 0 0,0 0-1 0 0,0 0 1 0 0,1-1 0 0 0,-1 0-1 0 0,1 0 1 0 0,0 0 0 0 0,0 0-1 0 0,1-1 1 0 0,-1 0 0 0 0,1 0-1 0 0,6 3 1 0 0,-3-3 6 0 0,1 0-1 0 0,0 0 1 0 0,1-1-1 0 0,-1 0 1 0 0,0-1-1 0 0,0 0 1 0 0,1-1-1 0 0,-1 0 1 0 0,1 0-1 0 0,13-3 1 0 0,-8 0 9 0 0,0-1 1 0 0,-1-1 0 0 0,0 0-1 0 0,0-1 1 0 0,0 0-1 0 0,15-10 1 0 0,-1-2 13 0 0,-2-1-1 0 0,0-2 1 0 0,-2 0-1 0 0,0-2 1 0 0,39-46 0 0 0,-18 14 21 0 0,-3-3 0 0 0,46-82 1 0 0,-70 106 150 0 0,-2 0 1 0 0,-1-2 0 0 0,-2 1 0 0 0,-2-2-1 0 0,16-75 1 0 0,-26 104-123 0 0,0-2 69 0 0,-1 0-1 0 0,0 0 1 0 0,0 0 0 0 0,-2-14 0 0 0,1 22-124 0 0,0 0 1 0 0,0 1-1 0 0,-1-1 1 0 0,1 0-1 0 0,0 1 1 0 0,-1-1-1 0 0,0 0 1 0 0,1 1-1 0 0,-1-1 1 0 0,0 1-1 0 0,0-1 1 0 0,0 1-1 0 0,0-1 1 0 0,0 1-1 0 0,0-1 1 0 0,0 1-1 0 0,0 0 1 0 0,0 0-1 0 0,-1 0 1 0 0,1 0-1 0 0,0 0 1 0 0,-1 0-1 0 0,1 0 1 0 0,-1 0-1 0 0,1 0 1 0 0,-1 1-1 0 0,0-1 1 0 0,1 1-1 0 0,-1-1 1 0 0,0 1-1 0 0,-2-1 1 0 0,-3 1-2 0 0,1 0 0 0 0,-1 0 0 0 0,1 1 0 0 0,-1 0 0 0 0,1 0 0 0 0,0 1 0 0 0,-1-1 0 0 0,1 1 0 0 0,0 1 0 0 0,0-1 0 0 0,0 1 0 0 0,0 0 0 0 0,1 1 0 0 0,-1-1 0 0 0,1 1 0 0 0,0 0 0 0 0,0 0 0 0 0,0 1 0 0 0,-5 6 0 0 0,-7 8-6 0 0,1 2 0 0 0,0 0 0 0 0,-18 35 0 0 0,23-38-7 0 0,2 1 0 0 0,0 1 0 0 0,1-1 0 0 0,2 2 0 0 0,-1-1 0 0 0,2 1 0 0 0,1-1 0 0 0,1 1 0 0 0,0 0 0 0 0,1 41 0 0 0,3-50-9 0 0,0-1 0 0 0,0 0 0 0 0,1 0 0 0 0,0 0 0 0 0,1-1 0 0 0,0 1 0 0 0,1-1 0 0 0,0 1 0 0 0,0-1 0 0 0,1 0 0 0 0,1 0 0 0 0,0-1 0 0 0,0 0 0 0 0,1 0 0 0 0,0 0 0 0 0,0-1 0 0 0,1 0 0 0 0,0 0 0 0 0,0-1 0 0 0,1 0 0 0 0,0-1 0 0 0,14 8 0 0 0,-4-5-160 0 0,0-1 0 0 0,0-1 0 0 0,1-1 0 0 0,0-1 0 0 0,0-1 0 0 0,1 0 0 0 0,-1-1 0 0 0,1-2 1 0 0,0 0-1 0 0,-1-1 0 0 0,1-1 0 0 0,0-1 0 0 0,34-7 0 0 0,-44 6-329 0 0,0-1-1 0 0,0 0 1 0 0,18-9-1 0 0,-17 7-435 0 0,0-2 0 0 0,-1 0 0 0 0,0 0 0 0 0,0-1 0 0 0,-1 0 0 0 0,0-1 0 0 0,0 0 0 0 0,-1-1 1 0 0,-1 1-1 0 0,0-2 0 0 0,0 1 0 0 0,10-23 0 0 0,6-30-3088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41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1 226 5042 0 0,'0'0'4728'0'0,"9"-25"-3816"0"0,30-79 59 0 0,-34 91-513 0 0,0 1 0 0 0,1-1 0 0 0,8-11 0 0 0,-11 20-203 0 0,0 0 0 0 0,0 0 0 0 0,1 1 1 0 0,-1 0-1 0 0,1 0 0 0 0,7-5 0 0 0,-11 7-230 0 0,1 1-1 0 0,-1-1 1 0 0,1 1 0 0 0,0 0 0 0 0,-1-1-1 0 0,1 1 1 0 0,0 0 0 0 0,-1-1-1 0 0,1 1 1 0 0,0 0 0 0 0,-1 0 0 0 0,1-1-1 0 0,0 1 1 0 0,0 0 0 0 0,-1 0-1 0 0,1 0 1 0 0,0 0 0 0 0,0 0 0 0 0,-1 0-1 0 0,1 0 1 0 0,0 0 0 0 0,0 0-1 0 0,-1 1 1 0 0,1-1 0 0 0,0 0 0 0 0,-1 0-1 0 0,2 1 1 0 0,-1 0-9 0 0,0 0 0 0 0,0 0 0 0 0,0 0-1 0 0,0 0 1 0 0,0 0 0 0 0,0 1 0 0 0,-1-1 0 0 0,1 0 0 0 0,0 0 0 0 0,-1 1-1 0 0,1-1 1 0 0,-1 0 0 0 0,1 3 0 0 0,1 6-14 0 0,0 1 0 0 0,0-1 0 0 0,-1 13 0 0 0,-1-14 95 0 0,13 91 84 0 0,-6-45-101 0 0,1 62 1 0 0,-8-117-80 0 0,0 0 1 0 0,0 1 0 0 0,0-1-1 0 0,0 1 1 0 0,-1-1 0 0 0,1 0-1 0 0,0 1 1 0 0,0-1 0 0 0,-1 0-1 0 0,1 1 1 0 0,0-1 0 0 0,0 0-1 0 0,-1 0 1 0 0,1 1 0 0 0,0-1 0 0 0,-1 0-1 0 0,1 0 1 0 0,0 1 0 0 0,-1-1-1 0 0,1 0 1 0 0,0 0 0 0 0,-1 0-1 0 0,1 0 1 0 0,0 0 0 0 0,-1 0-1 0 0,1 1 1 0 0,-1-1 0 0 0,1 0-1 0 0,0 0 1 0 0,-1 0 0 0 0,1 0-1 0 0,-1 0 1 0 0,0-1 0 0 0,-13 0 96 0 0,13 1-75 0 0,-7-2 7 0 0,-1-1 1 0 0,1 0-1 0 0,0-1 0 0 0,0 0 0 0 0,0 0 0 0 0,0-1 0 0 0,1 1 0 0 0,-1-2 0 0 0,1 1 0 0 0,1-1 1 0 0,-1 0-1 0 0,1-1 0 0 0,-10-12 0 0 0,16 19-15 0 0,-1-1 0 0 0,1 1 0 0 0,0 0-1 0 0,0 0 1 0 0,0 0 0 0 0,-1 0 0 0 0,1-1 0 0 0,0 1 0 0 0,0 0 0 0 0,0 0 0 0 0,0-1-1 0 0,0 1 1 0 0,-1 0 0 0 0,1 0 0 0 0,0-1 0 0 0,0 1 0 0 0,0 0 0 0 0,0 0 0 0 0,0-1-1 0 0,0 1 1 0 0,0 0 0 0 0,0 0 0 0 0,0-1 0 0 0,0 1 0 0 0,0 0 0 0 0,0 0 0 0 0,0-1-1 0 0,0 1 1 0 0,0 0 0 0 0,0 0 0 0 0,0-1 0 0 0,0 1 0 0 0,0 0 0 0 0,1 0 0 0 0,-1-1-1 0 0,0 1 1 0 0,0 0 0 0 0,0 0 0 0 0,0-1 0 0 0,0 1 0 0 0,1 0 0 0 0,-1 0 0 0 0,14 2 93 0 0,16 15-128 0 0,5 10 122 0 0,2-2 0 0 0,54 29-1 0 0,-74-45-183 0 0,1-2-1 0 0,0 0 0 0 0,1-1 0 0 0,0 0 0 0 0,-1-2 0 0 0,2 0 1 0 0,-1-1-1 0 0,21 0 0 0 0,-13-2-570 0 0,94-2-2473 0 0,-107 0 851 0 0,0-1 0 0 0,1 0 1 0 0,18-7-1 0 0,-19 4-345 0 0,-3 4 2103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41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584 265 2209 0 0,'0'0'5330'0'0,"10"-25"-3241"0"0,34-80-413 0 0,-40 97-1275 0 0,-1 0 1 0 0,0 0-1 0 0,0-1 0 0 0,-1 1 1 0 0,0-1-1 0 0,-1 1 1 0 0,1-1-1 0 0,-2 0 0 0 0,1-9 1 0 0,-1 10 127 0 0,0 7-392 0 0,0 0 0 0 0,0-1-1 0 0,0 1 1 0 0,-1 0 0 0 0,1 0 0 0 0,0-1-1 0 0,0 1 1 0 0,-1 0 0 0 0,1 0 0 0 0,-1 0-1 0 0,1-1 1 0 0,-1 1 0 0 0,1 0 0 0 0,-1 0-1 0 0,0 0 1 0 0,1 0 0 0 0,-1 0 0 0 0,0 0-1 0 0,0 0 1 0 0,0 0 0 0 0,0 1-1 0 0,0-1 1 0 0,-1-1 0 0 0,-1 1-33 0 0,1 0 1 0 0,-1 0-1 0 0,1 0 0 0 0,0 1 0 0 0,-1-1 1 0 0,0 1-1 0 0,1-1 0 0 0,-1 1 1 0 0,1 0-1 0 0,-1 0 0 0 0,-2 0 0 0 0,-2 1-75 0 0,1 0-1 0 0,-1 0 0 0 0,0 1 0 0 0,1 0 0 0 0,0 0 0 0 0,0 0 0 0 0,-1 1 0 0 0,-5 3 0 0 0,6-1-25 0 0,0 0 0 0 0,1 0 0 0 0,-1 1 0 0 0,2-1 0 0 0,-1 1 0 0 0,0 0 0 0 0,1 0 0 0 0,0 1 0 0 0,-4 10 0 0 0,-25 68-21 0 0,26-64 22 0 0,-1 2-7 0 0,2 0-1 0 0,1 1 1 0 0,1 0-1 0 0,-1 26 0 0 0,3 97 21 0 0,3-83 22 0 0,0-36 77 0 0,8 41 1 0 0,-5-45 78 0 0,-1 1 0 0 0,0 37 0 0 0,-3-54-122 0 0,-1 0 0 0 0,0 0 0 0 0,-1 0-1 0 0,1-1 1 0 0,-1 1 0 0 0,-1 0 0 0 0,1-1 0 0 0,-1 1 0 0 0,-1-1 0 0 0,0 0 0 0 0,1 0 0 0 0,-6 6 0 0 0,0-1-27 0 0,-1 0 1 0 0,1-1-1 0 0,-2-1 1 0 0,1 1-1 0 0,-1-2 0 0 0,-1 0 1 0 0,0 0-1 0 0,0-1 1 0 0,-1 0-1 0 0,0-1 0 0 0,0-1 1 0 0,-1 0-1 0 0,0 0 1 0 0,0-2-1 0 0,0 0 0 0 0,0 0 1 0 0,-1-1-1 0 0,1-1 1 0 0,-1-1-1 0 0,0 0 0 0 0,0 0 1 0 0,-22-4-1 0 0,32 3-150 0 0,0-1 1 0 0,-1 0-1 0 0,1-1 1 0 0,0 1-1 0 0,0-1 0 0 0,0 0 1 0 0,0 0-1 0 0,0-1 0 0 0,0 1 1 0 0,1-1-1 0 0,-1 0 1 0 0,-6-6-1 0 0,8 6-176 0 0,1 0-1 0 0,0 0 1 0 0,0 0 0 0 0,0 0 0 0 0,0-1-1 0 0,0 1 1 0 0,1 0 0 0 0,-1-1 0 0 0,1 1-1 0 0,0-1 1 0 0,0 0 0 0 0,0 1-1 0 0,1-1 1 0 0,-1 0 0 0 0,1 1 0 0 0,0-1-1 0 0,0 0 1 0 0,0 0 0 0 0,1-4 0 0 0,9-35-3359 0 0,14-9-1695 0 0,6-5 492 0 0,-1-3 3402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3:33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75 268 5330 0 0,'0'0'14866'0'0,"10"-12"-14218"0"0,-2 1-490 0 0,-1 2-13 0 0,0 0 0 0 0,1 0 0 0 0,0 0 1 0 0,0 1-1 0 0,1 1 0 0 0,16-12 0 0 0,27-15 296 0 0,-1-2 0 0 0,72-68 0 0 0,-147 113 178 0 0,8 9-547 0 0,0 2-1 0 0,2 0 0 0 0,0 1 1 0 0,1 0-1 0 0,1 1 0 0 0,1 0 0 0 0,1 1 1 0 0,1 0-1 0 0,1 1 0 0 0,-8 39 1 0 0,8-37-73 0 0,2 0 0 0 0,1 0-1 0 0,1 1 1 0 0,-1 36 0 0 0,4-35-17 0 0,2-9-125 0 0,-1 9-275 0 0,0-28 414 0 0,0 0 1 0 0,0 0-1 0 0,0-1 0 0 0,-1 1 1 0 0,1 0-1 0 0,0 0 0 0 0,0 0 1 0 0,0 0-1 0 0,0-1 0 0 0,-1 1 1 0 0,1 0-1 0 0,0 0 0 0 0,0 0 1 0 0,0 0-1 0 0,0 0 0 0 0,-1 0 1 0 0,1 0-1 0 0,0 0 0 0 0,0 0 1 0 0,-1 0-1 0 0,1-1 0 0 0,0 1 1 0 0,0 0-1 0 0,0 0 0 0 0,-1 0 1 0 0,1 0-1 0 0,0 0 0 0 0,0 1 1 0 0,0-1-1 0 0,-1 0 1 0 0,1 0-1 0 0,0 0 0 0 0,0 0 1 0 0,0 0-1 0 0,-1 0 0 0 0,1 0 1 0 0,0 0-1 0 0,0 0 0 0 0,0 0 1 0 0,-1 1-1 0 0,1-1 0 0 0,0 0 1 0 0,0 0-1 0 0,0 0 0 0 0,0 0 1 0 0,0 0-1 0 0,-1 1 0 0 0,1-1 1 0 0,0 0-1 0 0,0 0 0 0 0,0 0 1 0 0,0 1-1 0 0,0-1 0 0 0,0 0 1 0 0,0 0-1 0 0,0 0 0 0 0,0 1 1 0 0,0-1-1 0 0,0 0 0 0 0,0 0 1 0 0,0 1-1 0 0,0-1 1 0 0,0 0-1 0 0,0 0 0 0 0,0 0 1 0 0,0 1-1 0 0,-6-6 9 0 0,-1 0-1 0 0,0 0 1 0 0,0 0 0 0 0,0 1-1 0 0,-1 1 1 0 0,1-1 0 0 0,-1 1 0 0 0,0 0-1 0 0,0 1 1 0 0,0 0 0 0 0,0 0-1 0 0,0 0 1 0 0,0 1 0 0 0,-1 1-1 0 0,1 0 1 0 0,0 0 0 0 0,-1 0 0 0 0,1 1-1 0 0,0 0 1 0 0,-11 3 0 0 0,18-4 11 0 0,1 0 0 0 0,-1 0 0 0 0,0 0 0 0 0,0 0 1 0 0,0 0-1 0 0,1 0 0 0 0,-1 1 0 0 0,0-1 0 0 0,0 0 0 0 0,1 1 1 0 0,-1-1-1 0 0,0 0 0 0 0,0 1 0 0 0,1-1 0 0 0,-1 1 1 0 0,0-1-1 0 0,1 1 0 0 0,-1-1 0 0 0,1 1 0 0 0,-1-1 0 0 0,1 1 1 0 0,-1 0-1 0 0,0 0 0 0 0,16 6 173 0 0,31-2 119 0 0,235-8 404 0 0,-156-1-2083 0 0,-110 4-65 0 0,-1-1 0 0 0,1 0 0 0 0,23-6 0 0 0,-32 5-382 0 0,0 0 1 0 0,-1 0 0 0 0,1-1 0 0 0,0 1 0 0 0,-1-1 0 0 0,9-7 0 0 0,9-9-3927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41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69 396 1649 0 0,'0'0'10058'0'0,"-11"-27"-8724"0"0,-34-89-134 0 0,43 110-994 0 0,0 0 1 0 0,0 0-1 0 0,0 0 0 0 0,1 0 1 0 0,-1 0-1 0 0,2 0 0 0 0,-1 0 1 0 0,1-1-1 0 0,0 1 0 0 0,1-12 1 0 0,0 4 220 0 0,1 4-114 0 0,-1 0 1 0 0,1 0-1 0 0,1 1 0 0 0,0-1 0 0 0,0 0 0 0 0,1 1 0 0 0,0 0 0 0 0,11-17 0 0 0,-13 22-198 0 0,0 0 0 0 0,1 0 0 0 0,0 1 0 0 0,0-1 0 0 0,0 0 0 0 0,1 1 0 0 0,-1 0 0 0 0,1 0 0 0 0,0 0-1 0 0,-1 0 1 0 0,2 1 0 0 0,-1-1 0 0 0,0 1 0 0 0,0 0 0 0 0,1 0 0 0 0,-1 1 0 0 0,1-1 0 0 0,-1 1 0 0 0,1 0 0 0 0,8-1 0 0 0,18 4-70 0 0,-2 1 0 0 0,1 1 0 0 0,37 11-1 0 0,8 1-12 0 0,11 1-29 0 0,61 10-1374 0 0,-115-23-1132 0 0,33-1 0 0 0,-60-3 1793 0 0,0 0-1 0 0,-1 0 1 0 0,1-1-1 0 0,-1 1 1 0 0,1-1-1 0 0,0 0 1 0 0,-1 0-1 0 0,1-1 1 0 0,-1 1-1 0 0,0-1 1 0 0,1 0-1 0 0,-1 0 1 0 0,0-1-1 0 0,0 1 1 0 0,-1-1-1 0 0,1 0 1 0 0,0 0-1 0 0,4-5 1 0 0,12-17-1174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43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69 245 1649 0 0,'0'0'10850'0'0,"-2"-24"-10324"0"0,-5-78-35 0 0,7 99-451 0 0,0 0 1 0 0,0 0-1 0 0,0 0 1 0 0,0 0-1 0 0,0 0 0 0 0,1 0 1 0 0,0 0-1 0 0,0 0 1 0 0,-1 0-1 0 0,2 0 1 0 0,-1 0-1 0 0,0 0 1 0 0,1 1-1 0 0,-1-1 1 0 0,1 0-1 0 0,0 1 1 0 0,-1 0-1 0 0,1-1 1 0 0,0 1-1 0 0,1 0 1 0 0,-1 0-1 0 0,0 0 1 0 0,1 0-1 0 0,-1 0 1 0 0,1 1-1 0 0,0-1 1 0 0,2-1-1 0 0,6-3 192 0 0,-3 0-16 0 0,0 1-1 0 0,1 0 0 0 0,0 0 0 0 0,0 1 1 0 0,1 0-1 0 0,-1 0 0 0 0,13-2 0 0 0,-19 6-192 0 0,0-1 0 0 0,-1 1 0 0 0,1-1-1 0 0,0 1 1 0 0,-1 0 0 0 0,1 0-1 0 0,0 1 1 0 0,0-1 0 0 0,-1 0 0 0 0,1 1-1 0 0,0 0 1 0 0,-1 0 0 0 0,1-1 0 0 0,-1 1-1 0 0,1 1 1 0 0,-1-1 0 0 0,0 0-1 0 0,1 1 1 0 0,-1-1 0 0 0,0 1 0 0 0,0 0-1 0 0,0-1 1 0 0,0 1 0 0 0,0 0 0 0 0,0 0-1 0 0,-1 0 1 0 0,1 1 0 0 0,-1-1-1 0 0,1 0 1 0 0,-1 1 0 0 0,2 4 0 0 0,1 2-22 0 0,0 1 1 0 0,-1 0 0 0 0,0 1 0 0 0,-1-1-1 0 0,0 0 1 0 0,0 1 0 0 0,-1 0 0 0 0,-1-1 0 0 0,1 1-1 0 0,-2-1 1 0 0,-1 14 0 0 0,-1-8 3 0 0,-1-1 1 0 0,0 0-1 0 0,-1 0 0 0 0,-1-1 1 0 0,0 1-1 0 0,-16 24 0 0 0,-7 3 10 0 0,-2-1-1 0 0,-1-2 1 0 0,-62 56-1 0 0,76-77-13 0 0,14-12-2 0 0,3-5 2 0 0,0 0-1 0 0,1 1 0 0 0,-1-1 0 0 0,0 0 1 0 0,0 0-1 0 0,0 0 0 0 0,-1 0 1 0 0,1 0-1 0 0,0 0 0 0 0,0 0 1 0 0,-1-1-1 0 0,1 1 0 0 0,0 0 1 0 0,-1-1-1 0 0,1 1 0 0 0,0 0 1 0 0,-1-1-1 0 0,-2 1 0 0 0,4-1 2 0 0,0 0 0 0 0,0 0 0 0 0,-1 0-1 0 0,1 0 1 0 0,0 0 0 0 0,0 0 0 0 0,0 0 0 0 0,-1 0-1 0 0,1 0 1 0 0,0 0 0 0 0,0 0 0 0 0,0 0 0 0 0,-1 0-1 0 0,1 0 1 0 0,0 0 0 0 0,0 0 0 0 0,0 0-1 0 0,0 0 1 0 0,-1 0 0 0 0,1-1 0 0 0,0 1 0 0 0,0 0-1 0 0,0 0 1 0 0,0 0 0 0 0,-1 0 0 0 0,1 0 0 0 0,0 0-1 0 0,0-1 1 0 0,0 1 0 0 0,0 0 0 0 0,0 0 0 0 0,0 0-1 0 0,0 0 1 0 0,-1-1 0 0 0,1 1 0 0 0,0 0-1 0 0,0 0 1 0 0,0 0 0 0 0,0-1 0 0 0,0 1 0 0 0,0 0-1 0 0,0-14 24 0 0,7-11-31 0 0,-5 23 5 0 0,0 0 0 0 0,0 0 0 0 0,0 0 1 0 0,1 1-1 0 0,-1-1 0 0 0,0 1 0 0 0,1 0 0 0 0,-1 0 1 0 0,1-1-1 0 0,0 2 0 0 0,-1-1 0 0 0,1 0 1 0 0,0 0-1 0 0,0 1 0 0 0,-1 0 0 0 0,1-1 0 0 0,0 1 1 0 0,0 0-1 0 0,0 1 0 0 0,-1-1 0 0 0,1 0 1 0 0,4 2-1 0 0,3 0 7 0 0,1 0 0 0 0,-1 1 1 0 0,1 1-1 0 0,13 6 0 0 0,21 11-93 0 0,1-3 0 0 0,1-1 1 0 0,65 13-1 0 0,-76-23-1930 0 0,1-1 0 0 0,65 0 0 0 0,-19-6-7299 0 0,-78 0 8783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44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321 159 560 0 0,'0'0'790'0'0,"-26"3"-723"0"0,-7 2 70 0 0,-21 2-179 0 0,-8-5 3359 0 0,45-2 1230 0 0,-7-1-2240 0 0,-16-1 4189 0 0,45 6-6162 0 0,-19-5-262 0 0,-40 1 117 0 0,52-1 965 0 0,8-2-821 0 0,8-2-246 0 0,24-1 197 0 0,1 2-1 0 0,69 1 1 0 0,-51 3-57 0 0,19-1 21 0 0,532-40 1539 0 0,-375 20-1464 0 0,-35 9-120 0 0,231 15 0 0 0,-349 0 43 0 0,0-3 0 0 0,143-20 1 0 0,-205 17-225 0 0,-1-2 1 0 0,0 0-1 0 0,30-14 1 0 0,-7 3-132 0 0,-39 16-55 0 0,-1 0 0 0 0,1 0-1 0 0,-1 0 1 0 0,1-1 0 0 0,-1 1-1 0 0,1 0 1 0 0,-1 0 0 0 0,1 0 0 0 0,-1 0-1 0 0,1 0 1 0 0,-1-1 0 0 0,1 1 0 0 0,-1 0-1 0 0,1-1 1 0 0,-1 1 0 0 0,1 0 0 0 0,-1-1-1 0 0,0 1 1 0 0,1 0 0 0 0,-1-1-1 0 0,1 1 1 0 0,-1-1 0 0 0,0 1 0 0 0,0 0-1 0 0,1-1 1 0 0,-1 1 0 0 0,0-1 0 0 0,0 1-1 0 0,1-2 1 0 0,-16-3-4029 0 0,-26 3-1861 0 0,-3 2 556 0 0,-9 0 1901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45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180 329 4626 0 0,'0'0'8593'0'0,"0"-25"-7536"0"0,1-83-73 0 0,-1 104-882 0 0,1-1-1 0 0,-1 1 1 0 0,1-1 0 0 0,0 1-1 0 0,0-1 1 0 0,0 1-1 0 0,1 0 1 0 0,0 0-1 0 0,-1-1 1 0 0,2 1-1 0 0,-1 0 1 0 0,0 1-1 0 0,1-1 1 0 0,-1 0 0 0 0,1 1-1 0 0,5-5 1 0 0,2-3 207 0 0,-2 1-154 0 0,0 1 1 0 0,0 0 0 0 0,1 1-1 0 0,0 0 1 0 0,0 0-1 0 0,1 1 1 0 0,0 0-1 0 0,1 1 1 0 0,-1 0-1 0 0,1 0 1 0 0,0 1 0 0 0,1 1-1 0 0,-1 0 1 0 0,1 0-1 0 0,0 2 1 0 0,0-1-1 0 0,0 1 1 0 0,0 1-1 0 0,0 0 1 0 0,0 1-1 0 0,0 0 1 0 0,25 4 0 0 0,-31-2-146 0 0,1 0 1 0 0,0 0 0 0 0,0 1 0 0 0,-1 0-1 0 0,0 0 1 0 0,1 0 0 0 0,-1 1 0 0 0,0 0 0 0 0,-1 1-1 0 0,1-1 1 0 0,-1 1 0 0 0,0 0 0 0 0,0 0-1 0 0,0 0 1 0 0,-1 1 0 0 0,0 0 0 0 0,0 0 0 0 0,0 0-1 0 0,-1 0 1 0 0,0 1 0 0 0,0-1 0 0 0,-1 1-1 0 0,2 8 1 0 0,0-2 12 0 0,-1 0-1 0 0,0 0 1 0 0,-1 1-1 0 0,-1-1 1 0 0,0 1-1 0 0,-1-1 0 0 0,-1 1 1 0 0,0-1-1 0 0,0 1 1 0 0,-1-1-1 0 0,-6 19 1 0 0,-14 19 65 0 0,4-20-38 0 0,0 0 1 0 0,-2-2-1 0 0,-1 0 1 0 0,-2-2-1 0 0,-50 49 1 0 0,51-57-41 0 0,-1 0 1 0 0,0-1-1 0 0,-2-1 1 0 0,0-2-1 0 0,0 0 1 0 0,-2-2-1 0 0,-42 16 1 0 0,59-26-3 0 0,-1-1 0 0 0,1 0 0 0 0,-1 0 0 0 0,0-1 1 0 0,1-1-1 0 0,-1 0 0 0 0,0 0 0 0 0,0-1 0 0 0,-12-2 0 0 0,19 2 1 0 0,0 0-1 0 0,1 0 1 0 0,-1 0-1 0 0,1-1 0 0 0,-1 1 1 0 0,1-1-1 0 0,-1 0 0 0 0,1 0 1 0 0,0 0-1 0 0,0 0 1 0 0,0 0-1 0 0,-5-6 0 0 0,7 6-3 0 0,-1 0 1 0 0,1-1-1 0 0,-1 1 0 0 0,1-1 0 0 0,0 1 0 0 0,0-1 0 0 0,0 1 0 0 0,0-1 1 0 0,1 0-1 0 0,-1 1 0 0 0,1-1 0 0 0,0 0 0 0 0,-1 0 0 0 0,1 1 0 0 0,0-1 1 0 0,1 0-1 0 0,-1 0 0 0 0,0 1 0 0 0,2-6 0 0 0,-1 7 1 0 0,-1 0 1 0 0,0-1-1 0 0,1 1 0 0 0,0-1 1 0 0,-1 1-1 0 0,1 0 0 0 0,0-1 1 0 0,0 1-1 0 0,0 0 0 0 0,-1 0 1 0 0,1 0-1 0 0,1 0 0 0 0,-1 0 0 0 0,0 0 1 0 0,0 0-1 0 0,0 0 0 0 0,0 0 1 0 0,1 0-1 0 0,-1 1 0 0 0,2-2 1 0 0,1 1 9 0 0,0-1 1 0 0,0 1 0 0 0,0 0-1 0 0,0 1 1 0 0,0-1 0 0 0,1 1 0 0 0,5 0-1 0 0,1 0 27 0 0,1 1 0 0 0,-1 1 0 0 0,0 0 0 0 0,20 6-1 0 0,14 6 153 0 0,0-3-1 0 0,1-1 0 0 0,0-3 1 0 0,50 3-1 0 0,48-6-846 0 0,-3-8-3453 0 0,-132 2 3115 0 0,0 1 1 0 0,0-1-1 0 0,0 0 1 0 0,0-1-1 0 0,-1 0 1 0 0,1-1-1 0 0,-1 1 1 0 0,0-2-1 0 0,0 1 1 0 0,0-1-1 0 0,-1 0 1 0 0,0-1-1 0 0,0 0 1 0 0,0 0 0 0 0,-1 0-1 0 0,10-13 1 0 0,11-14 386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45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250 244 272 0 0,'0'0'7011'0'0,"18"-30"-4212"0"0,53-91-742 0 0,-22 29 4268 0 0,-80 153-3043 0 0,10-17-3194 0 0,-274 509 1764 0 0,287-539-1866 0 0,1-1-38 0 0,1-1 0 0 0,0 1 0 0 0,-7 25 0 0 0,13-38 18 0 0,0 0 1 0 0,0 1-1 0 0,0-1 0 0 0,-1 0 1 0 0,1 0-1 0 0,0 0 1 0 0,0 0-1 0 0,0 1 0 0 0,0-1 1 0 0,0 0-1 0 0,0 0 0 0 0,0 0 1 0 0,0 1-1 0 0,0-1 0 0 0,0 0 1 0 0,0 0-1 0 0,0 0 0 0 0,0 0 1 0 0,0 1-1 0 0,0-1 0 0 0,0 0 1 0 0,1 0-1 0 0,-1 0 1 0 0,0 1-1 0 0,0-1 0 0 0,0 0 1 0 0,0 0-1 0 0,0 0 0 0 0,0 0 1 0 0,0 0-1 0 0,0 1 0 0 0,1-1 1 0 0,-1 0-1 0 0,0 0 0 0 0,0 0 1 0 0,0 0-1 0 0,0 0 0 0 0,1 0 1 0 0,-1 0-1 0 0,0 1 1 0 0,0-1-1 0 0,0 0 0 0 0,0 0 1 0 0,1 0-1 0 0,-1 0 0 0 0,0 0 1 0 0,0 0-1 0 0,0 0 0 0 0,1 0 1 0 0,-1 0-1 0 0,0 0 0 0 0,0 0 1 0 0,0 0-1 0 0,0 0 0 0 0,1 0 1 0 0,-1 0-1 0 0,0 0 1 0 0,0-1-1 0 0,0 1 0 0 0,0 0 1 0 0,1 0-1 0 0,-1 0 0 0 0,0 0 1 0 0,0 0-1 0 0,0 0 0 0 0,0 0 1 0 0,1 0-1 0 0,-1-1 0 0 0,0 1 1 0 0,14-9-1243 0 0,5-11-689 0 0,0 0 0 0 0,-2-1 1 0 0,0 0-1 0 0,14-25 0 0 0,0 1-2345 0 0,12-13 414 0 0,3 1 3069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45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0 2225 0 0,'0'0'13105'0'0,"-3"2"-12070"0"0,-1 1-811 0 0,0 0 1 0 0,1 1 0 0 0,-1-1-1 0 0,1 1 1 0 0,0-1-1 0 0,0 1 1 0 0,0 0-1 0 0,0 1 1 0 0,1-1 0 0 0,0 0-1 0 0,0 1 1 0 0,-3 6-1 0 0,-19 68 1189 0 0,18-59-1154 0 0,-14 37 266 0 0,-2 0-1 0 0,-54 96 1 0 0,-10 22-261 0 0,86-174-286 0 0,-2 3-95 0 0,0 1 0 0 0,0-1 0 0 0,0 1 0 0 0,1 0 0 0 0,0-1 1 0 0,0 1-1 0 0,0 8 0 0 0,3-13-86 0 0,-1-1 1 0 0,1 1 0 0 0,0 0 0 0 0,-1-1 0 0 0,1 1 0 0 0,0-1-1 0 0,-1 0 1 0 0,1 1 0 0 0,-1-1 0 0 0,1 0 0 0 0,-1 0-1 0 0,1 0 1 0 0,1-2 0 0 0,4-4-540 0 0,-1 0-1 0 0,0-1 1 0 0,-1 0-1 0 0,0 0 1 0 0,0-1-1 0 0,0 1 1 0 0,-1-1-1 0 0,-1 0 1 0 0,1 0-1 0 0,1-12 1 0 0,0-2-1534 0 0,-1 0-1 0 0,-1 0 1 0 0,0-28 0 0 0,-2-3 1775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46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0 237 960 0 0,'0'0'18865'0'0,"5"-9"-17536"0"0,-4 7-1269 0 0,1-1-12 0 0,-1 1-1 0 0,0-1 1 0 0,1 1 0 0 0,-1-1-1 0 0,1 1 1 0 0,0 0 0 0 0,0 0-1 0 0,0-1 1 0 0,0 1 0 0 0,0 0-1 0 0,0 1 1 0 0,0-1 0 0 0,1 0-1 0 0,-1 1 1 0 0,1-1-1 0 0,-1 1 1 0 0,1 0 0 0 0,0 0-1 0 0,-1 0 1 0 0,1 0 0 0 0,0 0-1 0 0,0 1 1 0 0,0-1 0 0 0,0 1-1 0 0,4 0 1 0 0,484-50 2603 0 0,-130 10-4043 0 0,-349 39 283 0 0,-9 1 940 0 0,-1 0 1 0 0,1 0-1 0 0,0 0 1 0 0,-1 0-1 0 0,1 0 1 0 0,-1-1-1 0 0,1 0 1 0 0,0 1-1 0 0,-1-1 1 0 0,1 0-1 0 0,-1 0 1 0 0,3-2 0 0 0,9-15-4460 0 0,-8-17-5338 0 0,-3 3 4499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7:38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6 64 0 0,'0'0'7523'0'0,"5"3"-5948"0"0,-3-2-1164 0 0,13 7-272 0 0,-15-8-78 0 0,0 0 0 0 0,1 0-1 0 0,-1 0 1 0 0,0 0 0 0 0,0 1-1 0 0,1-1 1 0 0,-1 0 0 0 0,0 0 0 0 0,0 0-1 0 0,1 0 1 0 0,-1 0 0 0 0,0 0 0 0 0,1 0-1 0 0,-1 0 1 0 0,0 0 0 0 0,0 0-1 0 0,1 0 1 0 0,-1 0 0 0 0,0 0 0 0 0,0 0-1 0 0,1-1 1 0 0,-1 1 0 0 0,0 0 0 0 0,0 0-1 0 0,1 0 1 0 0,-1 0 0 0 0,0 0-1 0 0,0 0 1 0 0,1-1 0 0 0,-1 1 0 0 0,0 0-1 0 0,0 0 1 0 0,0 0 0 0 0,0-1 0 0 0,1 1-1 0 0,-1 0 1 0 0,0 0 0 0 0,0-1-1 0 0,0 1 1 0 0,0 0 0 0 0,0 0 0 0 0,0-1-1 0 0,0 1 1 0 0,1 0 0 0 0,-1 0 0 0 0,0-1-1 0 0,0 1 1 0 0,0 0 0 0 0,0 0-1 0 0,0-1 1 0 0,0 1 0 0 0,0-3 744 0 0,-2-6 2028 0 0,-11 10-2440 0 0,3 3-366 0 0,1 0 0 0 0,0 0 0 0 0,0 1 0 0 0,0 0 0 0 0,1 0 0 0 0,-12 10 0 0 0,16-8-15 0 0,0-1 0 0 0,0 1 0 0 0,1 0 0 0 0,0 0-1 0 0,1 1 1 0 0,-1-1 0 0 0,1 1 0 0 0,1-1-1 0 0,-2 10 1 0 0,-1 1 4 0 0,-3 24 1 0 0,2 0 1 0 0,1 1-1 0 0,4 55 0 0 0,0-76-22 0 0,0-17 10 0 0,1 0 0 0 0,-1-1-1 0 0,1 1 1 0 0,0 0 0 0 0,1-1 0 0 0,-1 1 0 0 0,1-1-1 0 0,0 1 1 0 0,0-1 0 0 0,1 0 0 0 0,-1 0 0 0 0,1 0-1 0 0,0 0 1 0 0,3 4 0 0 0,2 0 7 0 0,-1 0 0 0 0,2-1 0 0 0,-1 0 0 0 0,1 0 0 0 0,10 6 0 0 0,-9-9 14 0 0,1 1-1 0 0,0-2 1 0 0,0 1-1 0 0,1-2 1 0 0,-1 1 0 0 0,1-1-1 0 0,-1-1 1 0 0,1 0-1 0 0,-1-1 1 0 0,21-2 0 0 0,-8 2 7 0 0,-16-1 41 0 0,0-1 1 0 0,0 1 0 0 0,0-1 0 0 0,-1-1-1 0 0,1 0 1 0 0,-1 0 0 0 0,1 0-1 0 0,-1-1 1 0 0,0 0 0 0 0,0 0 0 0 0,10-10-1 0 0,28-14 174 0 0,-38 25-176 0 0,-1-1 1 0 0,0-1-1 0 0,1 1 0 0 0,-2-1 0 0 0,1 0 0 0 0,0 0 0 0 0,-1-1 0 0 0,0 0 0 0 0,0 0 0 0 0,-1 0 0 0 0,0 0 0 0 0,0-1 1 0 0,0 1-1 0 0,-1-1 0 0 0,0 0 0 0 0,0 0 0 0 0,0 0 0 0 0,1-13 0 0 0,2-9 121 0 0,-2 0 0 0 0,-2 0-1 0 0,-1-43 1 0 0,-1 65-167 0 0,0 5 21 0 0,-1 0 1 0 0,1 0-1 0 0,-1 0 1 0 0,0-1-1 0 0,0 1 1 0 0,1 0-1 0 0,-2 0 1 0 0,1 1 0 0 0,0-1-1 0 0,0 0 1 0 0,-1 0-1 0 0,1 0 1 0 0,0 1-1 0 0,-1-1 1 0 0,0 1-1 0 0,1-1 1 0 0,-1 1 0 0 0,-3-2-1 0 0,-36-20 365 0 0,30 18-305 0 0,1-1 0 0 0,0 1 0 0 0,-14-13 0 0 0,-27-17 319 0 0,45 31-393 0 0,0 1 1 0 0,0 0-1 0 0,-1 1 1 0 0,1 0-1 0 0,-1 0 1 0 0,0 0 0 0 0,1 1-1 0 0,-1 0 1 0 0,0 0-1 0 0,-8 0 1 0 0,-1 1 4 0 0,0 1-1 0 0,-1 0 1 0 0,-18 5 0 0 0,12-2-12 0 0,-1 2 0 0 0,1 1 0 0 0,1 1 0 0 0,-37 17 1 0 0,58-24-52 0 0,0-1 1 0 0,0 1-1 0 0,-1 0 1 0 0,1 0 0 0 0,0 0-1 0 0,0 0 1 0 0,0 0-1 0 0,0 0 1 0 0,0 1 0 0 0,1-1-1 0 0,-1 0 1 0 0,0 0-1 0 0,0 1 1 0 0,1-1 0 0 0,-1 0-1 0 0,1 1 1 0 0,-1-1-1 0 0,1 1 1 0 0,0-1 0 0 0,0 1-1 0 0,-1-1 1 0 0,1 0-1 0 0,0 1 1 0 0,0-1 0 0 0,0 1-1 0 0,0-1 1 0 0,1 1-1 0 0,-1-1 1 0 0,0 1 0 0 0,1-1-1 0 0,-1 1 1 0 0,1-1-1 0 0,-1 0 1 0 0,1 1 0 0 0,1 0-1 0 0,-1 1-174 0 0,0 0 0 0 0,1-1 0 0 0,-1 1 0 0 0,1-1 0 0 0,0 1 0 0 0,0-1-1 0 0,0 0 1 0 0,0 0 0 0 0,0 0 0 0 0,0 0 0 0 0,1 0 0 0 0,-1 0 0 0 0,1 0 0 0 0,-1-1 0 0 0,1 0-1 0 0,3 2 1 0 0,34 3-3650 0 0,10-5-3032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1:31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700 245 896 0 0,'0'0'7102'0'0,"1"-9"-3860"0"0,2-4-2224 0 0,-1-1 0 0 0,-1 0 0 0 0,0 0 0 0 0,-1 0 0 0 0,0 0 1 0 0,-2 0-1 0 0,-3-19 0 0 0,4 28-767 0 0,0-1 0 0 0,-1 1 0 0 0,0 0 0 0 0,0-1 0 0 0,-1 1 0 0 0,0 0 0 0 0,1 1 0 0 0,-1-1 0 0 0,-1 0 0 0 0,1 1 0 0 0,-1 0 0 0 0,0-1 0 0 0,0 1 0 0 0,0 1 0 0 0,0-1 0 0 0,-1 1 0 0 0,0 0 0 0 0,1 0 0 0 0,-1 0 0 0 0,0 0 0 0 0,-1 1 0 0 0,-8-3 0 0 0,7 3-158 0 0,0 0 1 0 0,0 1-1 0 0,0-1 0 0 0,0 2 0 0 0,0-1 1 0 0,0 1-1 0 0,0 0 0 0 0,0 0 1 0 0,0 1-1 0 0,0 0 0 0 0,0 0 0 0 0,-11 4 1 0 0,8-1-60 0 0,0 0 1 0 0,1 1 0 0 0,-1 0 0 0 0,1 0 0 0 0,0 1 0 0 0,1 1 0 0 0,-13 11 0 0 0,-2 5-40 0 0,2 1-1 0 0,1 0 1 0 0,1 2-1 0 0,-25 45 1 0 0,-4 19 35 0 0,-55 149 1 0 0,70-157-31 0 0,11-29 6 0 0,4-3-4 0 0,1 1 0 0 0,2 1 0 0 0,3 0 0 0 0,2 1 0 0 0,3 0 0 0 0,1 1 0 0 0,3 73 0 0 0,3-72 0 0 0,-1-37-1 0 0,1 1 0 0 0,0-1 0 0 0,2 1 0 0 0,0-1 0 0 0,5 19 0 0 0,-6-35-13 0 0,0 0 1 0 0,0 1 0 0 0,0-1 0 0 0,1 0 0 0 0,-1 0 0 0 0,1 0 0 0 0,-1 0 0 0 0,1 0 0 0 0,0 0 0 0 0,0 0-1 0 0,0-1 1 0 0,0 1 0 0 0,0-1 0 0 0,0 1 0 0 0,0-1 0 0 0,1 0 0 0 0,-1 0 0 0 0,0 0 0 0 0,1 0 0 0 0,-1 0-1 0 0,1 0 1 0 0,-1-1 0 0 0,1 1 0 0 0,-1-1 0 0 0,1 0 0 0 0,-1 0 0 0 0,1 0 0 0 0,-1 0 0 0 0,5-1-1 0 0,8 0 7 0 0,0-1 0 0 0,0 0-1 0 0,23-7 1 0 0,18-9 19 0 0,-1-2 0 0 0,-1-2 0 0 0,-1-3 0 0 0,58-35 0 0 0,189-143 112 0 0,-120 78-93 0 0,-163 113-11 0 0,0 2 71 0 0,-2-1 0 0 0,23-20 1 0 0,-42 31 113 0 0,-1 0 1 0 0,0 0-1 0 0,1 0 1 0 0,-1-1-1 0 0,0 1 1 0 0,1-1-1 0 0,-1 0 1 0 0,1 0-1 0 0,-8-4 1 0 0,0 2-32 0 0,-41-8-59 0 0,-1 3 0 0 0,-1 2-1 0 0,1 3 1 0 0,-71 4 0 0 0,-216 33 27 0 0,315-31-141 0 0,-22 4 21 0 0,34-3-106 0 0,34-4-236 0 0,-5-2-349 0 0,-1 0 1 0 0,0-1-1 0 0,0 0 0 0 0,0-2 0 0 0,0 1 0 0 0,0-2 0 0 0,-1 0 1 0 0,14-8-1 0 0,-8 2-1794 0 0,0 0 0 0 0,23-20-1 0 0,4-11-5917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1:46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37 282 1409 0 0,'0'0'8350'0'0,"6"-6"-7664"0"0,5-4-368 0 0,1 0 0 0 0,0 1 1 0 0,0 0-1 0 0,1 1 0 0 0,0 0 0 0 0,18-7 0 0 0,-24 13-145 0 0,0-1 0 0 0,0 1-1 0 0,0-1 1 0 0,-1 0-1 0 0,1-1 1 0 0,-1 1-1 0 0,0-1 1 0 0,0 0-1 0 0,0-1 1 0 0,-1 0-1 0 0,1 0 1 0 0,-1 0-1 0 0,0 0 1 0 0,-1-1-1 0 0,1 0 1 0 0,-1 0-1 0 0,0 0 1 0 0,-1 0-1 0 0,0-1 1 0 0,3-7-1 0 0,8-28 881 0 0,9-18 368 0 0,-32 108-373 0 0,-35 203-591 0 0,30-153-298 0 0,12-81-127 0 0,1-11-2 0 0,1 0 0 0 0,-1-1 1 0 0,0 1-1 0 0,0 0 0 0 0,0-1 1 0 0,-1 1-1 0 0,0-1 0 0 0,-4 8 0 0 0,5-11 27 0 0,-1-1-1 0 0,1 0 0 0 0,-1 0 0 0 0,0 0 0 0 0,0 0 1 0 0,1 0-1 0 0,-1 0 0 0 0,0-1 0 0 0,0 1 0 0 0,0 0 0 0 0,0-1 1 0 0,0 0-1 0 0,0 1 0 0 0,-3-1 0 0 0,-31 1 352 0 0,31-1-378 0 0,-27-1 298 0 0,-43 1 747 0 0,46 3-449 0 0,22 0-139 0 0,20 1-378 0 0,19 0 22 0 0,-1-1-1 0 0,1-1 1 0 0,-1-2-1 0 0,1-1 0 0 0,39-6 1 0 0,-49 3-737 0 0,0-1 0 0 0,0-1 1 0 0,-1 0-1 0 0,37-18 0 0 0,-44 17-711 0 0,0-1-1 0 0,-1-1 1 0 0,22-19-1 0 0,30-37-8654 0 0,-29 24 2993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3:34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0 4082 0 0,'0'0'11795'0'0,"-17"13"-10269"0"0,1-1-1188 0 0,3-4-52 0 0,1 1 1 0 0,0 0-1 0 0,0 1 1 0 0,1 1-1 0 0,1-1 1 0 0,0 2 0 0 0,-17 24-1 0 0,-2 15 688 0 0,1 1 1 0 0,4 1-1 0 0,-34 104 0 0 0,-25 177-175 0 0,32-26-668 0 0,43-235-108 0 0,4 0 0 0 0,6 89 0 0 0,0-143-1 0 0,1 1 0 0 0,0-2 0 0 0,2 1 0 0 0,0 0 0 0 0,1-1 0 0 0,0 0 0 0 0,2 0-1 0 0,13 23 1 0 0,-17-34-84 0 0,1 0 0 0 0,-1-1 0 0 0,2 1 0 0 0,-1-1 0 0 0,1-1 0 0 0,-1 1 0 0 0,2-1-1 0 0,-1 0 1 0 0,13 8 0 0 0,-14-10-108 0 0,0-1 1 0 0,1 0-1 0 0,-1 0 0 0 0,0-1 0 0 0,1 1 0 0 0,-1-1 1 0 0,0 0-1 0 0,1-1 0 0 0,-1 1 0 0 0,1-1 1 0 0,0 0-1 0 0,-1 0 0 0 0,1-1 0 0 0,-1 0 0 0 0,10-2 1 0 0,-8 0-217 0 0,-1 1 1 0 0,0-1-1 0 0,0 0 1 0 0,0 0-1 0 0,0 0 1 0 0,-1-1-1 0 0,1 0 1 0 0,-1 0-1 0 0,8-8 1 0 0,-2 1-1360 0 0,-1-1 0 0 0,0 0 0 0 0,8-15 0 0 0,13-25-6808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1:46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0 5763 0 0,'0'0'14270'0'0,"-16"3"-13728"0"0,8-1-489 0 0,1-2-11 0 0,1 1-1 0 0,0 0 1 0 0,-1 1 0 0 0,1-1-1 0 0,0 1 1 0 0,0 0 0 0 0,0 1-1 0 0,0 0 1 0 0,1 0-1 0 0,-1 0 1 0 0,1 0 0 0 0,0 1-1 0 0,0 0 1 0 0,0 0 0 0 0,0 0-1 0 0,1 1 1 0 0,-6 6 0 0 0,-11 22 318 0 0,0 2 0 0 0,3 0 1 0 0,1 1-1 0 0,1 0 0 0 0,-19 74 0 0 0,-27 200 280 0 0,48-220-548 0 0,4 0 0 0 0,4 1 0 0 0,7 94 0 0 0,0-170-115 0 0,1 0 0 0 0,0 0-1 0 0,1 0 1 0 0,1 0 0 0 0,1 0-1 0 0,0-1 1 0 0,0 0 0 0 0,2 0-1 0 0,0 0 1 0 0,8 12 0 0 0,-11-20-182 0 0,0-1 0 0 0,0 1-1 0 0,1-1 1 0 0,0-1 0 0 0,-1 1 0 0 0,2-1 0 0 0,-1 1 0 0 0,0-2 0 0 0,1 1 0 0 0,0 0 0 0 0,0-1 0 0 0,0 0 0 0 0,0-1-1 0 0,0 1 1 0 0,0-1 0 0 0,1 0 0 0 0,-1-1 0 0 0,1 1 0 0 0,0-2 0 0 0,-1 1 0 0 0,1 0 0 0 0,0-1 0 0 0,0-1 0 0 0,11-1-1 0 0,-12 1-271 0 0,0 0 0 0 0,0-1 0 0 0,1 1 0 0 0,-1-2 0 0 0,6-2 0 0 0,-2-1-824 0 0,-1 0 0 0 0,1 0 0 0 0,-2-1 0 0 0,1 0 0 0 0,-1-1 0 0 0,0 1 0 0 0,13-18 0 0 0,14-24-4240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1:47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62 3378 0 0,'0'0'16634'0'0,"-6"19"-16181"0"0,-1 2-304 0 0,1-5 14 0 0,1 0 0 0 0,1 0 0 0 0,0 0 0 0 0,1 1-1 0 0,-1 31 1 0 0,4-34-24 0 0,-2 28 105 0 0,3 1-1 0 0,6 51 1 0 0,-6-83-245 0 0,1-1-1 0 0,0 1 0 0 0,1 0 1 0 0,0-1-1 0 0,1 0 0 0 0,0 0 1 0 0,1 0-1 0 0,0 0 1 0 0,0-1-1 0 0,1 1 0 0 0,0-2 1 0 0,0 1-1 0 0,1 0 1 0 0,10 8-1 0 0,-13-14-2 0 0,0 0 0 0 0,0 0 0 0 0,0 0 0 0 0,1-1 0 0 0,-1 1 0 0 0,1-1 0 0 0,0 0 0 0 0,-1-1 0 0 0,1 1 0 0 0,0-1 0 0 0,0 0 0 0 0,0 0 0 0 0,0 0 0 0 0,1-1 0 0 0,-1 0 0 0 0,0 0 0 0 0,0 0 0 0 0,0 0 0 0 0,0-1 0 0 0,0 0 0 0 0,0 0 0 0 0,0-1 0 0 0,0 1 0 0 0,0-1 0 0 0,5-3-1 0 0,0 0 35 0 0,0 0-1 0 0,0-1 0 0 0,0-1 0 0 0,-1 0 0 0 0,0 0 0 0 0,0 0 0 0 0,-1-1 1 0 0,0-1-1 0 0,-1 0 0 0 0,9-11 0 0 0,7-17 70 0 0,-1-2-1 0 0,29-67 1 0 0,18-88 1379 0 0,-78 228-865 0 0,0 0 0 0 0,-3 38-1 0 0,11-60-619 0 0,1 1-1 0 0,0 0 0 0 0,1 0 1 0 0,1-1-1 0 0,0 1 0 0 0,0-1 0 0 0,1 1 1 0 0,1-1-1 0 0,9 21 0 0 0,-10-27 3 0 0,0-1-1 0 0,0 0 1 0 0,1 0 0 0 0,-1 0-1 0 0,1 0 1 0 0,0 0-1 0 0,1-1 1 0 0,-1 0-1 0 0,1 0 1 0 0,0 0-1 0 0,0-1 1 0 0,0 1-1 0 0,0-1 1 0 0,0-1-1 0 0,1 1 1 0 0,0-1-1 0 0,-1 1 1 0 0,1-2-1 0 0,0 1 1 0 0,0-1 0 0 0,0 0-1 0 0,10 1 1 0 0,-6-1 14 0 0,0-1 0 0 0,0 0 0 0 0,0-1 0 0 0,1 0 1 0 0,-1-1-1 0 0,-1 0 0 0 0,1 0 0 0 0,0-1 0 0 0,0 0 1 0 0,-1-1-1 0 0,0 0 0 0 0,10-6 0 0 0,-6 1 77 0 0,0 0 1 0 0,-1 0-1 0 0,0-1 1 0 0,-1 0-1 0 0,0-1 0 0 0,0-1 1 0 0,11-16-1 0 0,-2-2 338 0 0,-1-2 1 0 0,-2 0-1 0 0,0-2 0 0 0,-3 1 0 0 0,21-72 1 0 0,-34 101-358 0 0,10-43 289 0 0,-10 44-318 0 0,0-1 0 0 0,-1 1 0 0 0,0 0 0 0 0,1-1 0 0 0,-1 1 1 0 0,-1 0-1 0 0,1-1 0 0 0,0 1 0 0 0,-1 0 0 0 0,0-1 0 0 0,-1-3 0 0 0,1 7-62 0 0,1-1 0 0 0,-1 1-1 0 0,0 0 1 0 0,0-1 0 0 0,0 1-1 0 0,0 0 1 0 0,0-1 0 0 0,0 1-1 0 0,1 0 1 0 0,-1 0 0 0 0,0 0-1 0 0,0 0 1 0 0,0 0 0 0 0,0 0-1 0 0,0 0 1 0 0,0 0 0 0 0,0 1-1 0 0,0-1 1 0 0,1 0 0 0 0,-1 0-1 0 0,0 1 1 0 0,0-1 0 0 0,0 1-1 0 0,0-1 1 0 0,1 1 0 0 0,-1-1-1 0 0,0 1 1 0 0,0-1-1 0 0,1 1 1 0 0,-1-1 0 0 0,1 1-1 0 0,-2 1 1 0 0,0 4-575 0 0,0 0-1 0 0,0 0 1 0 0,1 0 0 0 0,0 0-1 0 0,0 1 1 0 0,0-1-1 0 0,1 0 1 0 0,0 7 0 0 0,0-10-216 0 0,0 0-1 0 0,0 0 1 0 0,0 0 0 0 0,1 0 0 0 0,0 0 0 0 0,-1 0 0 0 0,1 0-1 0 0,0 0 1 0 0,0-1 0 0 0,3 6 0 0 0,-3-7 347 0 0,-1-1 0 0 0,1 1-1 0 0,-1-1 1 0 0,1 1 0 0 0,0-1 0 0 0,-1 1 0 0 0,1-1 0 0 0,0 1-1 0 0,-1-1 1 0 0,1 0 0 0 0,0 1 0 0 0,0-1 0 0 0,-1 0 0 0 0,1 0-1 0 0,0 1 1 0 0,0-1 0 0 0,0 0 0 0 0,-1 0 0 0 0,1 0 0 0 0,0 0-1 0 0,0 0 1 0 0,0 0 0 0 0,-1 0 0 0 0,1 0 0 0 0,0-1 0 0 0,0 1-1 0 0,0 0 1 0 0,0-1 0 0 0,18-8-1090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1:47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0 3410 0 0,'0'0'19387'0'0,"14"5"-18635"0"0,-11-3-694 0 0,5 0 92 0 0,0 1 0 0 0,0 0 0 0 0,-1 1 0 0 0,1-1 0 0 0,-1 2 0 0 0,0-1-1 0 0,0 1 1 0 0,0 0 0 0 0,-1 0 0 0 0,1 1 0 0 0,-2 0 0 0 0,11 12 0 0 0,7 16 384 0 0,-2 2 0 0 0,-2 1 0 0 0,-1 0 0 0 0,24 71 0 0 0,-27-57-309 0 0,-1 1 1 0 0,-4 0-1 0 0,7 70 1 0 0,-15-92-185 0 0,-1-1 0 0 0,-2 0-1 0 0,0 0 1 0 0,-2 0 0 0 0,-2 0 0 0 0,-14 53-1 0 0,11-59-40 0 0,-1 0 0 0 0,0-1 0 0 0,-2 0 0 0 0,-1-1 0 0 0,0 0 0 0 0,-2 0 0 0 0,0-2 0 0 0,-28 30 0 0 0,26-32-81 0 0,-2-1-1 0 0,1-1 1 0 0,-2 0-1 0 0,-30 18 0 0 0,40-28-403 0 0,0 0-1 0 0,0-1 0 0 0,-1 0 0 0 0,1-1 0 0 0,-16 3 0 0 0,19-4-309 0 0,-1-2-1 0 0,1 1 0 0 0,0-1 0 0 0,0 0 0 0 0,0 0 0 0 0,0-1 0 0 0,-1 1 1 0 0,1-2-1 0 0,0 1 0 0 0,-6-3 0 0 0,-26-17-10937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06:01.7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 0 0,'0'227'0'0,"0"2229"0"0,0-2368 0 0,0 9772 0 0,0-9778 0 0,0-62 0 0,0-57 0 0,0 9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7:20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1256 2321 0 0,'0'0'11464'0'0,"24"-27"-10576"0"0,75-88-101 0 0,37-32 2337 0 0,-39 44-1283 0 0,-67 69-1494 0 0,111-140 942 0 0,30-67-35 0 0,-148 210-1155 0 0,20-35 1 0 0,-16 26-3 0 0,10-13-23 0 0,56-75-1 0 0,-78 104-58 0 0,-13 19-7 0 0,1 1 1 0 0,-1 0-1 0 0,0 0 0 0 0,1 0 1 0 0,0 1-1 0 0,0-1 0 0 0,0 1 1 0 0,0-1-1 0 0,6-3 0 0 0,11-22 993 0 0,-18 28-1008 0 0,1 1 0 0 0,-1-1 0 0 0,1 1 0 0 0,0 0 0 0 0,-1 0 0 0 0,1 0-1 0 0,-1 0 1 0 0,1 1 0 0 0,-1-1 0 0 0,1 1 0 0 0,0-1 0 0 0,-1 1 0 0 0,0 0 0 0 0,1 0 0 0 0,2 2 0 0 0,30 5 45 0 0,-32-7-23 0 0,0-1 0 0 0,0 1 0 0 0,-1-1 0 0 0,1 1 0 0 0,0 0 0 0 0,0 0 0 0 0,-1 0 0 0 0,1 1 0 0 0,-1-1-1 0 0,1 1 1 0 0,-1-1 0 0 0,1 1 0 0 0,-1 0 0 0 0,0 0 0 0 0,0 0 0 0 0,3 4 0 0 0,33 45-44 0 0,-16-19 55 0 0,1-8-14 0 0,0 0 0 0 0,2-1 1 0 0,0-1-1 0 0,43 27 0 0 0,-51-36 8 0 0,0 1 1 0 0,-1 1-1 0 0,0 0 0 0 0,18 24 1 0 0,46 74 245 0 0,-4-7-63 0 0,74 84 216 0 0,-128-160-372 0 0,-15-19 35 0 0,1 0-1 0 0,1-1 1 0 0,13 14-1 0 0,-17-20-27 0 0,1 0 0 0 0,-1-1 0 0 0,1 1 0 0 0,0-1 0 0 0,10 4 0 0 0,12 7-23 0 0,12 6-21 0 0,-30-16-8 0 0,-1 1 1 0 0,0-1-1 0 0,12 9 0 0 0,-6-3 48 0 0,-13-9-123 0 0,0 0 1 0 0,0 1 0 0 0,0-1-1 0 0,0 0 1 0 0,0 1 0 0 0,0 0-1 0 0,0-1 1 0 0,0 1 0 0 0,-1 0-1 0 0,1 0 1 0 0,-1 0 0 0 0,1 0-1 0 0,1 4 1 0 0,-3-5-14 0 0,1 0-1 0 0,-1 0 1 0 0,1 0 0 0 0,-1-1 0 0 0,0 1 0 0 0,1 0 0 0 0,-1-1-1 0 0,1 1 1 0 0,0 0 0 0 0,-1-1 0 0 0,1 1 0 0 0,-1-1-1 0 0,1 1 1 0 0,0-1 0 0 0,0 1 0 0 0,-1-1 0 0 0,1 1 0 0 0,0-1-1 0 0,0 0 1 0 0,-1 0 0 0 0,1 1 0 0 0,0-1 0 0 0,0 0-1 0 0,0 0 1 0 0,0 0 0 0 0,-1 0 0 0 0,1 0 0 0 0,0 0-1 0 0,0 0 1 0 0,0 0 0 0 0,0 0 0 0 0,-1 0 0 0 0,1 0 0 0 0,0 0-1 0 0,0-1 1 0 0,0 1 0 0 0,-1 0 0 0 0,1-1 0 0 0,0 1-1 0 0,0 0 1 0 0,-1-1 0 0 0,1 1 0 0 0,0-1 0 0 0,-1 1 0 0 0,1-1-1 0 0,0 0 1 0 0,-1 1 0 0 0,1-1 0 0 0,-1 0 0 0 0,1 0-1 0 0,6-6-612 0 0,-1 0-1 0 0,0-1 0 0 0,7-12 1 0 0,-10 17 423 0 0,5-12-1738 0 0,0 0 0 0 0,0 0 1 0 0,-1-1-1 0 0,7-24 0 0 0,1-19-6315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7:20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0 2017 0 0,'0'0'11117'0'0,"-14"33"-9372"0"0,-45 109-126 0 0,49-115-904 0 0,0 0 0 0 0,2 0 1 0 0,-9 57-1 0 0,8-33 159 0 0,-65 378 2552 0 0,62-328-3351 0 0,5-1-1 0 0,6 134 1 0 0,2-225-156 0 0,0 0-1 0 0,0 0 1 0 0,1 0 0 0 0,0 0-1 0 0,1 0 1 0 0,5 13 0 0 0,-7-21-30 0 0,-1 1 1 0 0,1 0-1 0 0,0 0 0 0 0,0-1 1 0 0,0 1-1 0 0,0-1 1 0 0,0 1-1 0 0,0-1 1 0 0,1 1-1 0 0,-1-1 1 0 0,0 0-1 0 0,1 1 1 0 0,-1-1-1 0 0,1 0 1 0 0,-1 0-1 0 0,1 0 1 0 0,0 0-1 0 0,-1-1 1 0 0,1 1-1 0 0,0 0 1 0 0,0-1-1 0 0,0 1 1 0 0,-1-1-1 0 0,1 1 1 0 0,0-1-1 0 0,0 0 1 0 0,0 0-1 0 0,0 0 1 0 0,0 0-1 0 0,0 0 0 0 0,-1 0 1 0 0,1-1-1 0 0,0 1 1 0 0,0 0-1 0 0,0-1 1 0 0,0 0-1 0 0,-1 1 1 0 0,3-2-1 0 0,0 0-191 0 0,0-1-1 0 0,0 0 0 0 0,0 0 0 0 0,0 0 1 0 0,-1 0-1 0 0,1 0 0 0 0,-1-1 0 0 0,0 1 1 0 0,0-1-1 0 0,0 0 0 0 0,0 0 1 0 0,3-7-1 0 0,23-58-5125 0 0,-26 60 4341 0 0,16-53-5380 0 0,-6-3 4637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7:21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39 695 5010 0 0,'0'0'6171'0'0,"-7"-30"-4437"0"0,-17-98-53 0 0,21 111-1237 0 0,1-1 1 0 0,0 1-1 0 0,1-1 0 0 0,2 1 1 0 0,0-1-1 0 0,0 1 1 0 0,2-1-1 0 0,0 1 0 0 0,1 0 1 0 0,0 0-1 0 0,2 0 0 0 0,11-24 1 0 0,-5 19-147 0 0,1 1 0 0 0,1 0 1 0 0,1 1-1 0 0,0 0 1 0 0,2 2-1 0 0,0 0 0 0 0,25-20 1 0 0,-28 26-209 0 0,0 1 0 0 0,1 0 0 0 0,0 1 0 0 0,1 0 0 0 0,0 1 0 0 0,1 1 0 0 0,0 1 0 0 0,0 0 0 0 0,1 1 1 0 0,-1 1-1 0 0,1 1 0 0 0,0 1 0 0 0,1 0 0 0 0,-1 1 0 0 0,0 1 0 0 0,24 1 0 0 0,-36 0-87 0 0,0 1 0 0 0,0-1 0 0 0,-1 1 0 0 0,1 0 0 0 0,0 1 0 0 0,-1-1 0 0 0,1 1 0 0 0,-1 0-1 0 0,1 1 1 0 0,-1-1 0 0 0,0 1 0 0 0,0 0 0 0 0,0 1 0 0 0,0-1 0 0 0,-1 1 0 0 0,7 6 0 0 0,-5-3-4 0 0,-1 0 0 0 0,0 0 0 0 0,0 1 0 0 0,-1-1-1 0 0,0 1 1 0 0,0 0 0 0 0,-1 0 0 0 0,0 0 0 0 0,0 1 0 0 0,1 9 0 0 0,-1 3 3 0 0,0-1 1 0 0,-1 0-1 0 0,-2 1 0 0 0,0 0 1 0 0,-1-1-1 0 0,-1 1 0 0 0,0-1 0 0 0,-11 35 1 0 0,-61 163 40 0 0,41-138-33 0 0,14-33-17 0 0,-3-2-1 0 0,-1 0 0 0 0,-2-1 1 0 0,-3-1-1 0 0,-1-2 0 0 0,-64 71 1 0 0,86-107-7 0 0,1 0-1 0 0,-1 1 1 0 0,0-2 0 0 0,0 1-1 0 0,0-1 1 0 0,-1 0 0 0 0,1-1-1 0 0,-1 0 1 0 0,0 0 0 0 0,0 0 0 0 0,0-1-1 0 0,0-1 1 0 0,-1 1 0 0 0,1-1-1 0 0,-13 0 1 0 0,17-1 11 0 0,-1 0-1 0 0,1-1 1 0 0,0 1-1 0 0,-1-1 1 0 0,1 0-1 0 0,0 0 0 0 0,0 0 1 0 0,0 0-1 0 0,0-1 1 0 0,0 0-1 0 0,0 1 1 0 0,0-2-1 0 0,0 1 1 0 0,1 0-1 0 0,-1-1 1 0 0,1 0-1 0 0,0 1 1 0 0,0-1-1 0 0,0-1 1 0 0,0 1-1 0 0,0 0 1 0 0,1-1-1 0 0,-1 1 1 0 0,1-1-1 0 0,0 0 0 0 0,0 0 1 0 0,0 0-1 0 0,1 0 1 0 0,-1 0-1 0 0,1 0 1 0 0,-1-6-1 0 0,0 2-10 0 0,1-1 0 0 0,0 0 0 0 0,1 1 0 0 0,-1-1 0 0 0,2 0 0 0 0,-1 0 0 0 0,1 1 0 0 0,1-1 0 0 0,-1 0 0 0 0,2 1 0 0 0,-1 0 0 0 0,1-1 0 0 0,7-14 0 0 0,-7 18 6 0 0,1-1 0 0 0,-1 1 1 0 0,1 1-1 0 0,0-1 0 0 0,0 0 1 0 0,0 1-1 0 0,0 0 0 0 0,1 0 1 0 0,0 0-1 0 0,0 1 0 0 0,0-1 1 0 0,0 1-1 0 0,0 1 0 0 0,1-1 1 0 0,0 1-1 0 0,-1 0 0 0 0,1 0 1 0 0,0 0-1 0 0,0 1 0 0 0,0 0 1 0 0,7-1-1 0 0,-7 2 13 0 0,-1-1 0 0 0,1 1 0 0 0,0 1 0 0 0,0-1 0 0 0,0 1 0 0 0,0 0 0 0 0,0 0 0 0 0,-1 1 0 0 0,1 0 0 0 0,0 0 0 0 0,-1 0 0 0 0,1 1 0 0 0,-1-1 0 0 0,0 1 0 0 0,0 0 0 0 0,0 1 0 0 0,-1-1 0 0 0,1 1 0 0 0,-1 0 0 0 0,1 1 0 0 0,4 5 0 0 0,4 8 29 0 0,-1 1 0 0 0,0 0-1 0 0,-2 1 1 0 0,12 29 0 0 0,-1-4-6 0 0,7 12 20 0 0,10 23-3 0 0,63 97 0 0 0,-96-170-125 0 0,1 1-1 0 0,0-1 0 0 0,0-1 0 0 0,0 1 1 0 0,1-1-1 0 0,0 0 0 0 0,1-1 0 0 0,-1 1 1 0 0,1-1-1 0 0,0-1 0 0 0,0 0 0 0 0,15 6 1 0 0,-16-8-375 0 0,-1 0 0 0 0,1 0 1 0 0,-1-1-1 0 0,1 0 0 0 0,0 0 1 0 0,0-1-1 0 0,0 0 0 0 0,-1 0 1 0 0,1 0-1 0 0,0-1 0 0 0,0 0 1 0 0,-1 0-1 0 0,1-1 0 0 0,-1 0 1 0 0,1 0-1 0 0,-1-1 0 0 0,11-5 1 0 0,18-16-5389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7:21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1 326 4610 0 0,'0'0'12171'0'0,"28"6"-11144"0"0,95 19-320 0 0,-101-21-436 0 0,0-2 1 0 0,0 0-1 0 0,33-1 0 0 0,-43-3-85 0 0,0 1 0 0 0,0-2 0 0 0,0 1 0 0 0,0-2 0 0 0,19-7 0 0 0,-24 8-82 0 0,-1 0 1 0 0,1-1-1 0 0,-1 0 0 0 0,0 0 0 0 0,0 0 0 0 0,0-1 1 0 0,-1 0-1 0 0,1 0 0 0 0,-1 0 0 0 0,-1-1 0 0 0,1 1 1 0 0,-1-1-1 0 0,0 0 0 0 0,0-1 0 0 0,0 1 1 0 0,4-13-1 0 0,-4 8 8 0 0,-1-1-1 0 0,0 1 1 0 0,-1-1 0 0 0,0 1 0 0 0,0-1-1 0 0,-2 0 1 0 0,1 0 0 0 0,-1 0 0 0 0,-3-19-1 0 0,1 26-76 0 0,1 0 0 0 0,-1-1 0 0 0,0 1 0 0 0,0 0 0 0 0,0 0 0 0 0,-1 0 0 0 0,1 0 0 0 0,-1 1 0 0 0,0-1 0 0 0,-1 1 0 0 0,1 0 0 0 0,-1-1 0 0 0,0 2 0 0 0,0-1 0 0 0,0 0 0 0 0,-1 1 0 0 0,1 0 0 0 0,-1 0 0 0 0,1 0 0 0 0,-1 0 0 0 0,0 1 0 0 0,0 0 0 0 0,-10-3 0 0 0,7 2-2 0 0,-1 1 1 0 0,0 0-1 0 0,0 0 1 0 0,-1 1-1 0 0,1 0 0 0 0,0 0 1 0 0,0 1-1 0 0,0 1 1 0 0,-1-1-1 0 0,1 2 1 0 0,0-1-1 0 0,0 1 0 0 0,-15 5 1 0 0,-18 17 32 0 0,27-12-55 0 0,1 0 0 0 0,1 1 0 0 0,0 0 0 0 0,0 1 0 0 0,2 1-1 0 0,0 0 1 0 0,0 0 0 0 0,2 1 0 0 0,0 0 0 0 0,0 1 0 0 0,-6 20 0 0 0,6-11-3 0 0,1 0 0 0 0,1 0 1 0 0,1 0-1 0 0,1 1 1 0 0,2 0-1 0 0,1 0 0 0 0,1 30 1 0 0,1-52-8 0 0,0 1 0 0 0,1-1 0 0 0,0 1 0 0 0,0-1 1 0 0,0 0-1 0 0,1 1 0 0 0,0-1 0 0 0,0 0 0 0 0,0 0 0 0 0,0 0 0 0 0,1 0 1 0 0,0-1-1 0 0,0 1 0 0 0,6 6 0 0 0,-3-5 16 0 0,0-1 0 0 0,0 0-1 0 0,0 0 1 0 0,0-1 0 0 0,1 0 0 0 0,0 0 0 0 0,0 0-1 0 0,0-1 1 0 0,10 3 0 0 0,7 1 44 0 0,1-2 0 0 0,0 0-1 0 0,0-2 1 0 0,1 0 0 0 0,33-2-1 0 0,-11-2-84 0 0,1-1-1 0 0,56-11 0 0 0,-78 8-944 0 0,-1-2 0 0 0,0 0-1 0 0,-1-2 1 0 0,0-1-1 0 0,39-20 1 0 0,11-16-5629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7:2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599 1 2849 0 0,'0'0'10360'0'0,"-27"0"-8917"0"0,-91 2-296 0 0,111-1-1037 0 0,0 0 0 0 0,0 1-1 0 0,1 0 1 0 0,-1 0 0 0 0,0 0 0 0 0,1 1-1 0 0,-1-1 1 0 0,1 2 0 0 0,0-1 0 0 0,0 1-1 0 0,0 0 1 0 0,0 0 0 0 0,1 0-1 0 0,0 1 1 0 0,-7 7 0 0 0,-2 1 130 0 0,-12 13 64 0 0,2 1 1 0 0,0 1-1 0 0,2 2 0 0 0,1 0 1 0 0,2 1-1 0 0,1 0 1 0 0,1 2-1 0 0,2 0 1 0 0,-20 63-1 0 0,8-3 102 0 0,5 2 1 0 0,-16 143-1 0 0,21-80-235 0 0,8 281 0 0 0,10-407-165 0 0,2 1 1 0 0,1-2-1 0 0,1 1 0 0 0,2 0 1 0 0,1-1-1 0 0,1 0 1 0 0,15 31-1 0 0,-19-52-15 0 0,-1 0-1 0 0,2-1 0 0 0,-1 0 0 0 0,2 0 1 0 0,-1 0-1 0 0,1 0 0 0 0,0-1 0 0 0,1 0 1 0 0,-1-1-1 0 0,2 0 0 0 0,-1 0 0 0 0,1-1 1 0 0,0 0-1 0 0,0 0 0 0 0,1-1 0 0 0,0 0 0 0 0,0-1 1 0 0,0 0-1 0 0,0 0 0 0 0,1-1 0 0 0,-1-1 1 0 0,1 0-1 0 0,0 0 0 0 0,12 0 1 0 0,-8-2-190 0 0,-1 0 1 0 0,0-1 0 0 0,0 0 0 0 0,1-1 0 0 0,-1-1-1 0 0,0 0 1 0 0,-1-1 0 0 0,1 0 0 0 0,-1-1 0 0 0,1-1 0 0 0,13-8-1 0 0,-12 5-497 0 0,-1-1-1 0 0,-1 0 1 0 0,1-1-1 0 0,-1-1 1 0 0,-1 0-1 0 0,0 0 1 0 0,-1-1-1 0 0,18-28 1 0 0,-12 13-2340 0 0,-2-1 0 0 0,-1 0 0 0 0,19-55 0 0 0,-4-12 1619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7:24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823 131 5491 0 0,'0'0'13214'0'0,"-25"-24"-12155"0"0,0 0-824 0 0,-1 2 1 0 0,-33-24 0 0 0,56 44-212 0 0,-1 0 0 0 0,1 1 1 0 0,-1-1-1 0 0,0 0 1 0 0,1 1-1 0 0,-1 0 0 0 0,0 0 1 0 0,0 0-1 0 0,0 1 1 0 0,0-1-1 0 0,0 1 0 0 0,0 0 1 0 0,0 0-1 0 0,0 0 0 0 0,-8 2 1 0 0,4 0 18 0 0,0 1 0 0 0,0 0 1 0 0,0 0-1 0 0,1 1 0 0 0,-9 5 1 0 0,-1 0 31 0 0,-15 7-32 0 0,1 1-1 0 0,1 2 1 0 0,0 1-1 0 0,2 2 0 0 0,0 0 1 0 0,-30 34-1 0 0,46-44-31 0 0,2 0-1 0 0,-1 0 1 0 0,2 2 0 0 0,0-1-1 0 0,0 1 1 0 0,1 0 0 0 0,1 1-1 0 0,1 0 1 0 0,0 0-1 0 0,0 0 1 0 0,2 1 0 0 0,0 0-1 0 0,1-1 1 0 0,0 2 0 0 0,1-1-1 0 0,1 17 1 0 0,2-26-14 0 0,-1 1 0 0 0,2-1 1 0 0,-1 0-1 0 0,1 0 0 0 0,0 0 0 0 0,0 0 0 0 0,1-1 1 0 0,0 1-1 0 0,0-1 0 0 0,1 1 0 0 0,4 5 1 0 0,0-1-5 0 0,0-1 0 0 0,1-1 0 0 0,0 1 0 0 0,0-2 0 0 0,15 12 0 0 0,19 10 2 0 0,62 31 15 0 0,13 8 34 0 0,-104-60-25 0 0,-1 1-1 0 0,0 1 1 0 0,-1 0-1 0 0,0 1 1 0 0,0 0-1 0 0,9 15 1 0 0,-16-20 13 0 0,0 1-1 0 0,-1-1 1 0 0,0 1-1 0 0,0 0 1 0 0,-1 0 0 0 0,0 1-1 0 0,0-1 1 0 0,-1 0-1 0 0,0 1 1 0 0,-1 0 0 0 0,1 0-1 0 0,-2-1 1 0 0,0 13-1 0 0,-1-8 43 0 0,0 1-1 0 0,-2-1 0 0 0,0 0 0 0 0,0 0 0 0 0,-1 0 1 0 0,-1-1-1 0 0,0 1 0 0 0,-7 11 0 0 0,-5 5 79 0 0,-1-1 0 0 0,-1-1 1 0 0,-2-1-1 0 0,-1 0 0 0 0,-1-2 0 0 0,-30 26 0 0 0,32-33-87 0 0,-1 0 1 0 0,-1-1-1 0 0,0-1 0 0 0,-1-2 0 0 0,-50 22 0 0 0,56-28-42 0 0,0-1 1 0 0,-1-1-1 0 0,0 0 0 0 0,0-2 1 0 0,-1 0-1 0 0,1-1 0 0 0,-1 0 1 0 0,1-2-1 0 0,-23-2 1 0 0,36 1-30 0 0,0-1 0 0 0,0 0 0 0 0,0 0 0 0 0,0 0 1 0 0,0 0-1 0 0,0-1 0 0 0,0 0 0 0 0,1 0 0 0 0,-8-6 0 0 0,12 8-88 0 0,-1 0 0 0 0,0 0 0 0 0,1 0 0 0 0,-1-1 0 0 0,1 1-1 0 0,-1-1 1 0 0,1 1 0 0 0,0-1 0 0 0,0 1 0 0 0,-1-1-1 0 0,1 0 1 0 0,0 1 0 0 0,1-1 0 0 0,-1 0 0 0 0,0 0 0 0 0,0 0-1 0 0,1 0 1 0 0,-1 0 0 0 0,1 1 0 0 0,0-1 0 0 0,-1 0 0 0 0,1 0-1 0 0,0 0 1 0 0,0 0 0 0 0,0 0 0 0 0,0 0 0 0 0,1 0-1 0 0,-1 0 1 0 0,1 0 0 0 0,-1 0 0 0 0,1 0 0 0 0,0 0 0 0 0,1-3-1 0 0,7-6-1065 0 0,0 1 1 0 0,0 1-1 0 0,1 0 0 0 0,0 0 0 0 0,0 1 0 0 0,1 0 0 0 0,20-11 0 0 0,-10 6-1075 0 0,41-26-3784 0 0,1-1 3108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3:34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6579 0 0,'0'0'14401'0'0,"-17"17"-13283"0"0,-51 58-219 0 0,64-71-838 0 0,1 1 0 0 0,0-1 0 0 0,1 1 0 0 0,-1 0 0 0 0,1 0 0 0 0,0 0 0 0 0,0 0 0 0 0,1 0 0 0 0,-1 1 0 0 0,1-1 0 0 0,0 0 0 0 0,1 1 0 0 0,-1-1 0 0 0,1 0 0 0 0,0 8 0 0 0,0 3 52 0 0,-1 24 67 0 0,8 75 1 0 0,-6-102-178 0 0,1 0-1 0 0,1-1 1 0 0,0 1 0 0 0,0-1 0 0 0,2 1 0 0 0,-1-1 0 0 0,1-1 0 0 0,1 1-1 0 0,14 20 1 0 0,-18-29-7 0 0,1 0-1 0 0,-1 0 0 0 0,1 0 1 0 0,0 0-1 0 0,0 0 1 0 0,1-1-1 0 0,-1 1 0 0 0,0-1 1 0 0,1 0-1 0 0,0 0 1 0 0,-1-1-1 0 0,1 1 0 0 0,0-1 1 0 0,0 1-1 0 0,0-1 1 0 0,0 0-1 0 0,7 0 0 0 0,-4-1-4 0 0,0 0 0 0 0,-1-1 0 0 0,1 1 0 0 0,0-2 0 0 0,0 1-1 0 0,-1-1 1 0 0,1 0 0 0 0,-1 0 0 0 0,12-6 0 0 0,2-3 0 0 0,0-2 1 0 0,-1 0 0 0 0,-1-1 0 0 0,0-1-1 0 0,18-18 1 0 0,6-13 13 0 0,-4-3 17 0 0,-20 25 8 0 0,0-2 1 0 0,-2 0-1 0 0,-1 0 1 0 0,-1-1-1 0 0,-1-1 1 0 0,9-31-1 0 0,-41 80 1056 0 0,9-1-1077 0 0,1 1 0 0 0,1 0 0 0 0,1 0 0 0 0,0 0 0 0 0,2 1 0 0 0,0 0 0 0 0,2 0 0 0 0,0 0 0 0 0,2 0 0 0 0,1 26 0 0 0,-1-41-8 0 0,1 0 1 0 0,1 0 0 0 0,0 0-1 0 0,0 0 1 0 0,0 0-1 0 0,0 0 1 0 0,1 0 0 0 0,1-1-1 0 0,-1 1 1 0 0,1-1-1 0 0,0 1 1 0 0,0-1 0 0 0,1 0-1 0 0,0 0 1 0 0,0 0-1 0 0,0-1 1 0 0,1 0 0 0 0,0 1-1 0 0,0-2 1 0 0,0 1-1 0 0,0 0 1 0 0,1-1 0 0 0,0 0-1 0 0,0-1 1 0 0,0 1-1 0 0,0-1 1 0 0,1 0 0 0 0,-1 0-1 0 0,1-1 1 0 0,-1 0-1 0 0,1 0 1 0 0,0-1 0 0 0,0 0-1 0 0,8 1 1 0 0,1-2 109 0 0,1 0 0 0 0,0-2 1 0 0,-1 0-1 0 0,1 0 0 0 0,-1-1 0 0 0,0-2 1 0 0,0 1-1 0 0,0-2 0 0 0,-1 0 1 0 0,0-1-1 0 0,0 0 0 0 0,0-1 0 0 0,-1-1 1 0 0,0 0-1 0 0,18-17 0 0 0,-11 8 65 0 0,-1-1 0 0 0,0-1-1 0 0,-1-1 1 0 0,-2-1 0 0 0,0-1-1 0 0,-1 0 1 0 0,-2-1 0 0 0,18-37-1 0 0,-27 48-131 0 0,0 0-1 0 0,-1-1 0 0 0,0 0 0 0 0,-1 0 0 0 0,-1 0 0 0 0,0 0 1 0 0,-1 0-1 0 0,-1-1 0 0 0,0 1 0 0 0,-2-20 0 0 0,1 32-52 0 0,1 0 0 0 0,0 0-1 0 0,0-1 1 0 0,-1 1 0 0 0,0 0-1 0 0,1 0 1 0 0,-1 0 0 0 0,0 0-1 0 0,0 0 1 0 0,0 0 0 0 0,0 0-1 0 0,0 1 1 0 0,0-1 0 0 0,-1 0 0 0 0,1 0-1 0 0,-1 1 1 0 0,1-1 0 0 0,-1 1-1 0 0,0-1 1 0 0,1 1 0 0 0,-1 0-1 0 0,0 0 1 0 0,0 0 0 0 0,0 0-1 0 0,0 0 1 0 0,0 0 0 0 0,0 0 0 0 0,0 1-1 0 0,0-1 1 0 0,0 1 0 0 0,0-1-1 0 0,0 1 1 0 0,-3 0 0 0 0,2 0-158 0 0,0 0 1 0 0,0 0 0 0 0,0 1-1 0 0,-1 0 1 0 0,1-1-1 0 0,0 1 1 0 0,1 0 0 0 0,-1 0-1 0 0,0 0 1 0 0,0 1-1 0 0,0-1 1 0 0,1 1 0 0 0,-1 0-1 0 0,0 0 1 0 0,1-1 0 0 0,0 2-1 0 0,-1-1 1 0 0,1 0-1 0 0,0 0 1 0 0,0 1 0 0 0,0-1-1 0 0,-1 4 1 0 0,1-2-653 0 0,-1 1 1 0 0,2 0-1 0 0,-1 0 0 0 0,0 0 1 0 0,1 0-1 0 0,-1 7 0 0 0,1 2-3894 0 0,0 0-3412 0 0,1-4 1269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7:24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1 239 3314 0 0,'0'0'9222'0'0,"14"-25"-7720"0"0,1-4-1035 0 0,53-85 1676 0 0,-63 105-1376 0 0,1 1 0 0 0,1-1 1 0 0,12-13-1 0 0,-16 20-653 0 0,0 0-1 0 0,-1 0 1 0 0,1 0 0 0 0,0 0 0 0 0,0 0 0 0 0,0 0 0 0 0,1 1-1 0 0,-1-1 1 0 0,0 1 0 0 0,1 0 0 0 0,-1 0 0 0 0,0 0-1 0 0,1 1 1 0 0,-1-1 0 0 0,6 1 0 0 0,7 0-83 0 0,1 2 1 0 0,-1 0-1 0 0,1 1 0 0 0,-1 0 1 0 0,0 2-1 0 0,-1 0 1 0 0,1 0-1 0 0,-1 2 0 0 0,0 0 1 0 0,0 0-1 0 0,-1 1 1 0 0,23 18-1 0 0,-31-20-25 0 0,-1 0 1 0 0,0 0-1 0 0,0 0 1 0 0,0 1-1 0 0,-1-1 1 0 0,0 1-1 0 0,0 0 1 0 0,-1 1-1 0 0,0-1 1 0 0,0 0-1 0 0,-1 1 0 0 0,0 0 1 0 0,0-1-1 0 0,-1 1 1 0 0,1 9-1 0 0,-1-5 9 0 0,-1-1 0 0 0,0 1 0 0 0,-1-1-1 0 0,0 1 1 0 0,-1-1 0 0 0,0 0 0 0 0,0 1-1 0 0,-1-1 1 0 0,-9 20 0 0 0,-4-1 25 0 0,-1-2 1 0 0,-2 0-1 0 0,-1-1 1 0 0,0 0-1 0 0,-26 23 1 0 0,4-7-9 0 0,39-40-30 0 0,-26 26 21 0 0,-42 31 1 0 0,63-53-20 0 0,-1-1 1 0 0,0 0-1 0 0,0-1 1 0 0,0 0-1 0 0,0 0 1 0 0,-1-1-1 0 0,0-1 1 0 0,0 1-1 0 0,0-1 1 0 0,-17 2-1 0 0,26-5 0 0 0,0 0-1 0 0,0 0 0 0 0,0 0 1 0 0,0 0-1 0 0,1 0 0 0 0,-1 0 1 0 0,0 0-1 0 0,0 0 1 0 0,0 0-1 0 0,0 0 0 0 0,0-1 1 0 0,0 1-1 0 0,0 0 0 0 0,0-1 1 0 0,1 1-1 0 0,-1-1 0 0 0,0 1 1 0 0,0-1-1 0 0,0 1 0 0 0,1-1 1 0 0,-1 1-1 0 0,0-1 1 0 0,1 0-1 0 0,-1 0 0 0 0,0 1 1 0 0,1-1-1 0 0,-1 0 0 0 0,1 0 1 0 0,-1 1-1 0 0,1-1 0 0 0,0 0 1 0 0,-1 0-1 0 0,1 0 0 0 0,-1-2 1 0 0,1-2 0 0 0,-1 0 1 0 0,1 0-1 0 0,0-1 1 0 0,0 1-1 0 0,1-7 1 0 0,-1 11-6 0 0,1-2 7 0 0,0-1-1 0 0,0 0 1 0 0,1 1-1 0 0,-1-1 0 0 0,1 1 1 0 0,0-1-1 0 0,-1 1 1 0 0,1 0-1 0 0,1 0 1 0 0,-1 0-1 0 0,1 0 0 0 0,-1 0 1 0 0,1 0-1 0 0,0 0 1 0 0,0 1-1 0 0,0 0 1 0 0,0 0-1 0 0,0-1 0 0 0,0 2 1 0 0,1-1-1 0 0,-1 0 1 0 0,5-1-1 0 0,3-1 66 0 0,0 0-1 0 0,0 0 1 0 0,1 2 0 0 0,-1-1-1 0 0,1 1 1 0 0,14 0-1 0 0,-9 1-5 0 0,1 2 0 0 0,-1 0 0 0 0,0 0 0 0 0,0 2 0 0 0,0 0 0 0 0,0 1 0 0 0,19 8 0 0 0,-13-3-10 0 0,-1 1-1 0 0,-1 2 1 0 0,0 0-1 0 0,30 23 1 0 0,18 24 22 0 0,-48-39-54 0 0,36 25-1 0 0,-48-39-45 0 0,0 0 0 0 0,1-1 0 0 0,-1 0 0 0 0,1-1 0 0 0,0 0 0 0 0,1-1 0 0 0,17 5 0 0 0,-9-5-652 0 0,-1 0 0 0 0,1-1-1 0 0,33-1 1 0 0,-46-2 168 0 0,0 1 0 0 0,0-1 1 0 0,0 0-1 0 0,0-1 0 0 0,0 0 0 0 0,0 0 0 0 0,0 0 1 0 0,0 0-1 0 0,0-1 0 0 0,-1 0 0 0 0,0 0 0 0 0,1-1 1 0 0,-1 1-1 0 0,0-1 0 0 0,4-5 0 0 0,23-27-6328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7:25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654 30 3201 0 0,'0'0'13970'0'0,"-30"-7"-12250"0"0,-1-1-1316 0 0,1 2 0 0 0,-40-2 0 0 0,62 8-331 0 0,0 1 1 0 0,1 0 0 0 0,-1 1-1 0 0,1 0 1 0 0,-1 0 0 0 0,1 0-1 0 0,0 1 1 0 0,0 0 0 0 0,0 1 0 0 0,0 0-1 0 0,1 0 1 0 0,-1 0 0 0 0,1 0-1 0 0,0 1 1 0 0,0 0 0 0 0,1 1-1 0 0,-10 11 1 0 0,2-4 75 0 0,-14 15 73 0 0,2 1 1 0 0,2 1-1 0 0,0 2 1 0 0,2 0 0 0 0,1 1-1 0 0,2 1 1 0 0,2 1-1 0 0,-17 47 1 0 0,3 11-44 0 0,4 1 0 0 0,-14 103 0 0 0,21-88-139 0 0,5 0 1 0 0,4 1 0 0 0,7 148-1 0 0,4-240-54 0 0,1 0 0 0 0,0 0 0 0 0,1 1 0 0 0,2-2-1 0 0,-1 1 1 0 0,2 0 0 0 0,11 24 0 0 0,-13-34-25 0 0,1-1 0 0 0,-1 1 1 0 0,2-1-1 0 0,-1 0 0 0 0,1 0 0 0 0,0 0 1 0 0,0-1-1 0 0,1 0 0 0 0,0 0 0 0 0,0-1 1 0 0,0 0-1 0 0,1 0 0 0 0,-1-1 0 0 0,1 1 1 0 0,0-2-1 0 0,1 1 0 0 0,8 2 0 0 0,-2-2-198 0 0,1-1-1 0 0,0 0 0 0 0,0-1 1 0 0,0-1-1 0 0,0 0 0 0 0,1-1 1 0 0,-1-1-1 0 0,0-1 0 0 0,0 0 1 0 0,0-1-1 0 0,0-1 0 0 0,-1 0 1 0 0,1-1-1 0 0,-1 0 0 0 0,0-2 1 0 0,-1 0-1 0 0,1 0 0 0 0,-1-1 1 0 0,-1-1-1 0 0,18-14 0 0 0,-10 6-1044 0 0,-1-2-1 0 0,0 0 0 0 0,-1 0 0 0 0,28-40 1 0 0,-30 34-1414 0 0,-1-1 1 0 0,-1-1 0 0 0,22-53-1 0 0,-5-11 1413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7:26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63 5314 0 0,'0'0'17873'0'0,"-6"-10"-17313"0"0,-1-2-480 0 0,-5-9 1 0 0,11 25-54 0 0,6 18 6 0 0,7 35 44 0 0,-2 1-1 0 0,-3 0 1 0 0,-1 76-1 0 0,-2-28-38 0 0,-3-92-36 0 0,0-1 0 0 0,1 1-1 0 0,1-1 1 0 0,0 1-1 0 0,0-1 1 0 0,1 0-1 0 0,12 25 1 0 0,-14-34-4 0 0,0-1 0 0 0,1 1 0 0 0,-1 0 0 0 0,1-1 0 0 0,0 1 0 0 0,0-1 0 0 0,0 0 0 0 0,1 0 0 0 0,-1 0 0 0 0,1-1 0 0 0,0 1 0 0 0,-1-1 0 0 0,1 0 0 0 0,0 0 0 0 0,0 0 0 0 0,1 0 0 0 0,-1-1 0 0 0,0 1 1 0 0,0-1-1 0 0,1 0 0 0 0,-1-1 0 0 0,1 1 0 0 0,-1-1 0 0 0,1 0 0 0 0,-1 0 0 0 0,0 0 0 0 0,8-2 0 0 0,-1 0 12 0 0,0-2 1 0 0,0 1 0 0 0,-1-1-1 0 0,1-1 1 0 0,-1 0-1 0 0,0 0 1 0 0,0-1 0 0 0,-1-1-1 0 0,1 1 1 0 0,-1-1-1 0 0,-1-1 1 0 0,16-16-1 0 0,5-9 72 0 0,48-71 0 0 0,-44 48-26 0 0,-3-1 0 0 0,-2-2 0 0 0,28-81 0 0 0,-35 78 646 0 0,-58 145 314 0 0,23-57-1048 0 0,-18 55 0 0 0,23-50 30 0 0,1 0-1 0 0,2 1 0 0 0,1 0 1 0 0,2 0-1 0 0,1 0 0 0 0,2 0 1 0 0,6 64-1 0 0,-5-88 1 0 0,1 1 0 0 0,0 0 0 0 0,1-1 1 0 0,0 1-1 0 0,0-1 0 0 0,1 0 0 0 0,0 0 0 0 0,0 0 0 0 0,0 0 0 0 0,1-1 0 0 0,1 0 1 0 0,-1 0-1 0 0,1 0 0 0 0,0-1 0 0 0,13 11 0 0 0,-14-14 6 0 0,1 1 1 0 0,0-1-1 0 0,0 0 0 0 0,0 0 0 0 0,0 0 1 0 0,0-1-1 0 0,0 0 0 0 0,1 0 1 0 0,-1-1-1 0 0,1 0 0 0 0,-1 0 0 0 0,1 0 1 0 0,0-1-1 0 0,-1 0 0 0 0,1 0 0 0 0,0-1 1 0 0,-1 0-1 0 0,1 0 0 0 0,-1 0 1 0 0,1-1-1 0 0,11-5 0 0 0,-3 0 78 0 0,-1 0 0 0 0,1-2-1 0 0,-1 1 1 0 0,-1-2 0 0 0,0 0 0 0 0,0-1-1 0 0,-1 0 1 0 0,0-1 0 0 0,-1 0 0 0 0,0 0-1 0 0,-1-2 1 0 0,12-20 0 0 0,1-5 240 0 0,-3-1 1 0 0,-1 0 0 0 0,19-62-1 0 0,-25 61-192 0 0,-1-1 0 0 0,-3-1 0 0 0,-2 1 0 0 0,-1-2-1 0 0,0-66 1 0 0,-7 110-139 0 0,1-1 0 0 0,0 1 0 0 0,0 0 0 0 0,0 0 0 0 0,0-1 0 0 0,-1 1 0 0 0,1 0 1 0 0,0 0-1 0 0,0-1 0 0 0,0 1 0 0 0,-1 0 0 0 0,1 0 0 0 0,0-1 0 0 0,0 1 0 0 0,-1 0 0 0 0,1 0 0 0 0,0 0 0 0 0,-1 0 0 0 0,1 0 0 0 0,0 0 0 0 0,0-1 0 0 0,-1 1 0 0 0,1 0 0 0 0,0 0 0 0 0,-1 0 0 0 0,1 0 0 0 0,0 0 0 0 0,-1 0 0 0 0,1 0 0 0 0,0 0 0 0 0,-1 0 0 0 0,1 0 0 0 0,0 0 1 0 0,-1 1-1 0 0,1-1 0 0 0,0 0 0 0 0,0 0 0 0 0,-1 0 0 0 0,1 0 0 0 0,0 0 0 0 0,-1 1 0 0 0,1-1 0 0 0,0 0 0 0 0,0 0 0 0 0,-1 0 0 0 0,1 1 0 0 0,-16 9-674 0 0,6 2-311 0 0,0 0 0 0 0,0 0 0 0 0,2 1 0 0 0,0 1 0 0 0,-8 16 0 0 0,11-20-1050 0 0,1 1 1 0 0,0-1 0 0 0,0 1-1 0 0,-2 16 1 0 0,5-11-5155 0 0,1-4 2457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7:26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2993 0 0,'0'0'17374'0'0,"15"2"-16825"0"0,-9-1-499 0 0,-1-1-8 0 0,-1 0 1 0 0,1 1-1 0 0,0 0 1 0 0,0 0-1 0 0,0 0 1 0 0,0 0-1 0 0,-1 1 1 0 0,1 0-1 0 0,-1 0 1 0 0,1 0-1 0 0,-1 0 1 0 0,0 1-1 0 0,0-1 1 0 0,0 1-1 0 0,0 1 1 0 0,0-1-1 0 0,0 0 1 0 0,-1 1-1 0 0,0-1 1 0 0,0 1-1 0 0,5 8 1 0 0,12 27 274 0 0,-2 0 0 0 0,-1 1 1 0 0,-2 1-1 0 0,13 62 1 0 0,-13-31 242 0 0,9 137 1 0 0,-20-112-300 0 0,-4-53-225 0 0,-2 1-1 0 0,-2-1 1 0 0,-1 0 0 0 0,-3 0-1 0 0,-2-1 1 0 0,-1 0 0 0 0,-2 0-1 0 0,-2-1 1 0 0,-2-1-1 0 0,-2-1 1 0 0,-1 0 0 0 0,-3-2-1 0 0,-51 69 1 0 0,61-92-66 0 0,0 0 0 0 0,-25 20 0 0 0,35-32-21 0 0,-1 0 0 0 0,0 0-1 0 0,0 0 1 0 0,0-1 0 0 0,0 1 0 0 0,0-1 0 0 0,-1 0 0 0 0,1 0 0 0 0,-1-1 0 0 0,1 1 0 0 0,-1-1 0 0 0,0 0 0 0 0,1-1 0 0 0,-1 1 0 0 0,-9-1 0 0 0,13 0-21 0 0,-1-1 0 0 0,0 1 0 0 0,1-1 0 0 0,-1 0 0 0 0,1 0 0 0 0,-1 1 0 0 0,1-1 0 0 0,-1 0 0 0 0,1-1 0 0 0,-1 1 0 0 0,1 0 0 0 0,0 0 0 0 0,0-1 0 0 0,0 1 0 0 0,0 0 0 0 0,0-1 1 0 0,0 1-1 0 0,0-1 0 0 0,0 1 0 0 0,0-1 0 0 0,1 0 0 0 0,-1 1 0 0 0,1-1 0 0 0,-1 0 0 0 0,1 1 0 0 0,0-1 0 0 0,-1 0 0 0 0,1 0 0 0 0,0-2 0 0 0,0-8-471 0 0,-1 1 0 0 0,1 0 1 0 0,3-15-1 0 0,3-6-735 0 0,1 1 0 0 0,2 0 0 0 0,1 0 0 0 0,23-50 0 0 0,-8 23-789 0 0,17-45-3184 0 0,-2 5-389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7:27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62 3442 0 0,'0'0'17058'0'0,"19"-14"-15892"0"0,-7 5-1024 0 0,-6 4-91 0 0,0 0 1 0 0,1 1-1 0 0,0-1 0 0 0,0 1 0 0 0,0 0 1 0 0,12-4-1 0 0,-16 7-31 0 0,1 0 0 0 0,-1 1 0 0 0,0-1 0 0 0,0 1 0 0 0,0 0 0 0 0,1 0 0 0 0,-1 0 0 0 0,0 0 1 0 0,0 0-1 0 0,0 1 0 0 0,1-1 0 0 0,-1 1 0 0 0,0 0 0 0 0,0 0 0 0 0,0 0 0 0 0,0 1 0 0 0,0-1 0 0 0,0 1 0 0 0,-1-1 1 0 0,1 1-1 0 0,0 0 0 0 0,-1 0 0 0 0,1 0 0 0 0,1 3 0 0 0,31 31 385 0 0,-1 2 0 0 0,-3 2-1 0 0,49 76 1 0 0,55 147 964 0 0,-114-212-1163 0 0,-2 1 1 0 0,-2 0-1 0 0,-3 2 1 0 0,-2 0-1 0 0,-2 0 0 0 0,-3 1 1 0 0,0 55-1 0 0,-7-38-65 0 0,-3-1 0 0 0,-3 0 0 0 0,-4 0 0 0 0,-35 136 0 0 0,1-58-24 0 0,-5-2-1 0 0,-118 240 1 0 0,128-316-188 0 0,-3-1 0 0 0,-74 92 0 0 0,77-115-218 0 0,-1-3-1 0 0,-2-2 1 0 0,-3-1-1 0 0,-49 35 1 0 0,91-74 220 0 0,-3 4-250 0 0,-1-1-1 0 0,0 0 1 0 0,0 0 0 0 0,0 0 0 0 0,-1-1 0 0 0,0 0 0 0 0,1-1 0 0 0,-1 0 0 0 0,-1 0 0 0 0,1-1 0 0 0,-16 3 0 0 0,24-5 179 0 0,-1 1 0 0 0,0-1 1 0 0,0-1-1 0 0,0 1 0 0 0,0 0 0 0 0,0 0 0 0 0,0 0 0 0 0,0 0 0 0 0,0-1 1 0 0,0 1-1 0 0,1 0 0 0 0,-1-1 0 0 0,0 1 0 0 0,0-1 0 0 0,0 1 0 0 0,1-1 1 0 0,-1 1-1 0 0,0-1 0 0 0,1 1 0 0 0,-1-1 0 0 0,0 0 0 0 0,1 0 0 0 0,-1 1 1 0 0,1-1-1 0 0,-1 0 0 0 0,1 0 0 0 0,-1 1 0 0 0,1-1 0 0 0,0 0 0 0 0,-1 0 1 0 0,1-2-1 0 0,-1-31-3827 0 0,1 24 2180 0 0,2-15-2139 0 0,-1 7 918 0 0,0 6 1107 0 0,-1 5 609 0 0,1-6-884 0 0,-1 13 2159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7:29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95 115 144 0 0,'0'0'15943'0'0,"-15"-19"-14369"0"0,-3-4-1106 0 0,6 6 180 0 0,-1 1 0 0 0,-24-23 1833 0 0,40 40-1905 0 0,6 5-499 0 0,1 0-1 0 0,0 1 0 0 0,-1 0 0 0 0,-1 1 0 0 0,1 0 1 0 0,11 13-1 0 0,8 8 172 0 0,169 139 1250 0 0,-98-88-1037 0 0,108 116 0 0 0,-189-178-403 0 0,0-1 0 0 0,1-2 0 0 0,0 1 0 0 0,1-2 0 0 0,1-1 0 0 0,32 16 0 0 0,141 49 81 0 0,-133-56-87 0 0,-48-17-22 0 0,1 1-1 0 0,-1 0 0 0 0,24 16 1 0 0,-3 25 18 0 0,-34-47-42 0 0,1 0 1 0 0,-1 1-1 0 0,0-1 1 0 0,0 0 0 0 0,1 1-1 0 0,-1-1 1 0 0,0 0-1 0 0,0 1 1 0 0,0-1-1 0 0,0 0 1 0 0,1 1-1 0 0,-1-1 1 0 0,0 0 0 0 0,0 1-1 0 0,0-1 1 0 0,0 0-1 0 0,0 1 1 0 0,0-1-1 0 0,0 1 1 0 0,0-1-1 0 0,0 0 1 0 0,0 1-1 0 0,0-1 1 0 0,0 0 0 0 0,-1 1-1 0 0,1-1 1 0 0,0 0-1 0 0,0 1 1 0 0,0-1-1 0 0,0 0 1 0 0,-1 1-1 0 0,1-1 1 0 0,0 0 0 0 0,0 1-1 0 0,0-1 1 0 0,-1 0-1 0 0,1 0 1 0 0,-1 1-1 0 0,-11 8-25 0 0,10-8 39 0 0,-58 46 14 0 0,43-33-23 0 0,0-1 0 0 0,-1 0 0 0 0,-24 13-1 0 0,-52 25 14 0 0,-171 123 0 0 0,100-43-17 0 0,-35 27 2 0 0,197-156-6 0 0,-5 3 1 0 0,1 0 1 0 0,-1 0-1 0 0,0 0 1 0 0,0-1-1 0 0,-13 4 1 0 0,21-8-46 0 0,0 0 0 0 0,0 0 0 0 0,0 0 1 0 0,0 0-1 0 0,-1 0 0 0 0,1 0 1 0 0,0 0-1 0 0,0 0 0 0 0,0 0 0 0 0,0 0 1 0 0,0 0-1 0 0,-1 0 0 0 0,1 0 0 0 0,0 0 1 0 0,0 0-1 0 0,0 0 0 0 0,0 0 1 0 0,0 1-1 0 0,-1-1 0 0 0,1 0 0 0 0,0 0 1 0 0,0 0-1 0 0,0 0 0 0 0,0 0 0 0 0,0 0 1 0 0,0 0-1 0 0,0 0 0 0 0,0 1 1 0 0,-1-1-1 0 0,1 0 0 0 0,0 0 0 0 0,0 0 1 0 0,0 0-1 0 0,0 0 0 0 0,0 1 0 0 0,0-1 1 0 0,0 0-1 0 0,0 0 0 0 0,0 0 1 0 0,0 0-1 0 0,0 0 0 0 0,0 1 0 0 0,0-1 1 0 0,0 0-1 0 0,0 0 0 0 0,0 0 0 0 0,0 0 1 0 0,0 1-1 0 0,9 3-1689 0 0,12 1-1001 0 0,-19-5 2207 0 0,1 0 0 0 0,0 0-1 0 0,0 0 1 0 0,-1 0 0 0 0,1-1-1 0 0,0 0 1 0 0,-1 1-1 0 0,1-1 1 0 0,0 0 0 0 0,-1 0-1 0 0,1 0 1 0 0,-1-1 0 0 0,0 1-1 0 0,1-1 1 0 0,-1 1-1 0 0,0-1 1 0 0,3-2 0 0 0,16-10-5418 0 0,2 4 2010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7:31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110 107 2241 0 0,'0'0'14268'0'0,"-17"20"-14017"0"0,-6 8-85 0 0,-22 33 1 0 0,41-55-114 0 0,1 1 0 0 0,0 0-1 0 0,0 0 1 0 0,0 0 0 0 0,1 0-1 0 0,0 0 1 0 0,0 0 0 0 0,1 0-1 0 0,0 1 1 0 0,1-1 0 0 0,-1 0-1 0 0,2 14 1 0 0,-1 2 92 0 0,-1-5-83 0 0,2 1-1 0 0,0 0 1 0 0,0 0 0 0 0,2-1 0 0 0,1 1-1 0 0,0-1 1 0 0,13 35 0 0 0,-14-46-67 0 0,1 1 1 0 0,0 0-1 0 0,1-1 1 0 0,-1 0-1 0 0,1 0 0 0 0,1 0 1 0 0,-1-1-1 0 0,1 0 1 0 0,0 0-1 0 0,1 0 1 0 0,0-1-1 0 0,-1 0 1 0 0,2 0-1 0 0,-1-1 0 0 0,0 0 1 0 0,1 0-1 0 0,0 0 1 0 0,0-1-1 0 0,15 4 1 0 0,-10-5 7 0 0,-1 1 1 0 0,1-2-1 0 0,0 1 1 0 0,-1-2-1 0 0,1 0 1 0 0,0 0-1 0 0,-1-1 1 0 0,1-1-1 0 0,0 0 1 0 0,-1 0-1 0 0,1-2 1 0 0,-1 1-1 0 0,0-2 1 0 0,0 1-1 0 0,-1-2 1 0 0,1 1-1 0 0,-1-2 1 0 0,20-14-1 0 0,11-12 33 0 0,-2-2-1 0 0,-2-1 1 0 0,-1-2-1 0 0,44-58 0 0 0,-64 73 144 0 0,-2 1-1 0 0,0-2 1 0 0,-2 0-1 0 0,-1-1 1 0 0,0 0-1 0 0,-2-1 0 0 0,-1 0 1 0 0,-1 0-1 0 0,-2-1 1 0 0,5-32-1 0 0,-10 55-11 0 0,-1 1-1 0 0,0-1 1 0 0,0 1-1 0 0,0-1 1 0 0,0 1-1 0 0,0-1 1 0 0,-1-4-1 0 0,0 8-107 0 0,1-1-1 0 0,-1 0 1 0 0,1 0-1 0 0,-1 1 1 0 0,1-1-1 0 0,-1 1 1 0 0,1-1-1 0 0,-1 0 1 0 0,0 1-1 0 0,1-1 1 0 0,-1 1-1 0 0,0 0 1 0 0,1-1-1 0 0,-1 1 1 0 0,0-1-1 0 0,0 1 1 0 0,1 0-1 0 0,-1 0 1 0 0,0-1-1 0 0,0 1 1 0 0,0 0-1 0 0,1 0 1 0 0,-1 0-1 0 0,0 0 1 0 0,0 0-1 0 0,0 0 1 0 0,1 0-1 0 0,-1 0 1 0 0,0 0-1 0 0,0 0 1 0 0,0 1-1 0 0,0-1 1 0 0,-1 1-34 0 0,1-1-1 0 0,-1 1 1 0 0,1-1 0 0 0,0 1 0 0 0,-1 0 0 0 0,1-1-1 0 0,0 1 1 0 0,0 0 0 0 0,0 0 0 0 0,-1 0 0 0 0,1 0-1 0 0,0 0 1 0 0,0 0 0 0 0,1 0 0 0 0,-1 1 0 0 0,0-1-1 0 0,-1 2 1 0 0,-12 25-56 0 0,12-22 53 0 0,-4 9-28 0 0,1 0 0 0 0,1 0 0 0 0,0 0 0 0 0,1 0 0 0 0,0 0 0 0 0,2 1 0 0 0,0-1 0 0 0,0 1 0 0 0,2-1 0 0 0,0 1 0 0 0,0-1 0 0 0,2 0-1 0 0,0 1 1 0 0,6 19 0 0 0,-1-13-6 0 0,1 1 1 0 0,0-1-1 0 0,2-1 0 0 0,0 0 0 0 0,1-1 0 0 0,2 0 1 0 0,0 0-1 0 0,29 29 0 0 0,-33-39 30 0 0,0-2 0 0 0,1 1 0 0 0,0-1 0 0 0,1-1 0 0 0,0 0 0 0 0,0 0 1 0 0,0-1-1 0 0,1-1 0 0 0,-1 0 0 0 0,1-1 0 0 0,1 0 0 0 0,-1-1 0 0 0,0-1 0 0 0,1 0 0 0 0,0 0 0 0 0,-1-2 0 0 0,1 0 0 0 0,0 0 1 0 0,-1-1-1 0 0,1-1 0 0 0,-1 0 0 0 0,1-1 0 0 0,-1 0 0 0 0,0-1 0 0 0,0-1 0 0 0,22-11 0 0 0,-7 0 273 0 0,-2-2-1 0 0,0-1 0 0 0,-1-1 0 0 0,-1-1 1 0 0,27-31-1 0 0,-3-3 438 0 0,49-74 1 0 0,-88 118-711 0 0,-1-2 1 0 0,0 1-1 0 0,0-1 1 0 0,-1-1-1 0 0,-1 1 1 0 0,-1-1-1 0 0,0 0 1 0 0,0 0-1 0 0,-1-1 1 0 0,-1 1-1 0 0,-1-1 1 0 0,2-22-1 0 0,-4 36-602 0 0,-3 28-4944 0 0,-2 21-5210 0 0,4-23 42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7:43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446 331 1297 0 0,'0'0'9206'0'0,"-1"-16"-7829"0"0,1 6-1033 0 0,0 0 102 0 0,0 1 0 0 0,-1-1 0 0 0,0 1-1 0 0,0-1 1 0 0,-1 1 0 0 0,0-1 0 0 0,-1 1 0 0 0,0 0-1 0 0,-8-17 1 0 0,9 25-357 0 0,0-1 0 0 0,0 0 0 0 0,0 1 0 0 0,0 0 0 0 0,0-1-1 0 0,0 1 1 0 0,0 0 0 0 0,0 0 0 0 0,-1 0 0 0 0,1 0 0 0 0,0 0 0 0 0,-1 1-1 0 0,-4-2 1 0 0,-39-2-6 0 0,30 3 7 0 0,-28-3 30 0 0,0 3 0 0 0,-46 4 0 0 0,83-2-98 0 0,1 0 0 0 0,-1 0-1 0 0,1 1 1 0 0,0 0 0 0 0,0 0 0 0 0,0 1 0 0 0,0-1-1 0 0,0 1 1 0 0,0 1 0 0 0,1-1 0 0 0,-1 1 0 0 0,1 0-1 0 0,0 0 1 0 0,0 0 0 0 0,1 1 0 0 0,-1 0 0 0 0,-6 9-1 0 0,6-6-20 0 0,1 1-1 0 0,-1-1 1 0 0,2 1-1 0 0,-1 0 1 0 0,1 1-1 0 0,0-1 0 0 0,1 0 1 0 0,0 1-1 0 0,1 0 1 0 0,0-1-1 0 0,0 11 1 0 0,-1 52 5 0 0,0-30 5 0 0,6 68 1 0 0,-3-106-11 0 0,0 0 1 0 0,0-1-1 0 0,0 1 0 0 0,1-1 1 0 0,-1 0-1 0 0,1 1 0 0 0,0-1 0 0 0,0 0 1 0 0,0 0-1 0 0,0 0 0 0 0,0 0 1 0 0,1 0-1 0 0,-1-1 0 0 0,6 5 1 0 0,46 30 14 0 0,-36-27-4 0 0,-11-5-8 0 0,1-1-1 0 0,0-1 1 0 0,0 1-1 0 0,1-2 1 0 0,-1 1-1 0 0,0-1 1 0 0,1 0-1 0 0,15 1 1 0 0,7-1 26 0 0,37-4 0 0 0,-43 1-22 0 0,0 0-1 0 0,31 5 1 0 0,-29 0-15 0 0,7 1 28 0 0,60 2-1 0 0,-89-7-12 0 0,1-2 0 0 0,0 1 0 0 0,-1-1-1 0 0,1 0 1 0 0,-1 0 0 0 0,0 0-1 0 0,1-1 1 0 0,-1 1 0 0 0,0-1 0 0 0,-1-1-1 0 0,1 1 1 0 0,0-1 0 0 0,6-6 0 0 0,5-6 18 0 0,0 0 0 0 0,15-23 0 0 0,-21 27 38 0 0,-1-2 0 0 0,0 1 0 0 0,-1-1 0 0 0,0-1-1 0 0,-2 1 1 0 0,7-20 0 0 0,0-15 236 0 0,9-73-1 0 0,-17 88-236 0 0,-2-1-1 0 0,-1 1 1 0 0,-4-50 0 0 0,1 79-30 0 0,0 0 1 0 0,1 0-1 0 0,-1 0 1 0 0,-1 0-1 0 0,1 1 1 0 0,-1-1-1 0 0,0 0 0 0 0,0 1 1 0 0,0 0-1 0 0,-1-1 1 0 0,1 1-1 0 0,-1 0 1 0 0,0 0-1 0 0,0 0 1 0 0,-6-5-1 0 0,2 4 6 0 0,0 0-1 0 0,0 0 1 0 0,0 0-1 0 0,-1 1 1 0 0,1 0-1 0 0,-1 1 1 0 0,0-1 0 0 0,-11-2-1 0 0,-10 0-9 0 0,1 1-1 0 0,-1 1 0 0 0,0 1 1 0 0,-36 2-1 0 0,38 1-30 0 0,1 1-1 0 0,0 1 0 0 0,0 1 1 0 0,0 2-1 0 0,0 0 0 0 0,-46 17 1 0 0,69-21-31 0 0,0 0 0 0 0,0 0 1 0 0,0 0-1 0 0,1 1 1 0 0,-1-1-1 0 0,0 1 1 0 0,1-1-1 0 0,-1 1 0 0 0,1 0 1 0 0,-1 0-1 0 0,1 0 1 0 0,0 1-1 0 0,0-1 1 0 0,0 0-1 0 0,0 1 1 0 0,0 0-1 0 0,1-1 0 0 0,-1 1 1 0 0,1 0-1 0 0,-1 0 1 0 0,1 0-1 0 0,0-1 1 0 0,0 1-1 0 0,1 0 0 0 0,-1 1 1 0 0,1-1-1 0 0,-1 0 1 0 0,1 0-1 0 0,0 0 1 0 0,0 0-1 0 0,0 0 1 0 0,0 0-1 0 0,2 5 0 0 0,0 4-426 0 0,1-1 0 0 0,0 0 0 0 0,0 1 0 0 0,1-1 0 0 0,1-1 0 0 0,0 1 0 0 0,11 18 0 0 0,54 64-4380 0 0,-69-91 4696 0 0,18 19-2816 0 0,30 28 0 0 0,28 13-2726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7:59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326 114 128 0 0,'0'0'9444'0'0,"-14"-6"-8115"0"0,-43-18-166 0 0,51 22-765 0 0,0-1 0 0 0,0 0 0 0 0,1-1 0 0 0,0 1 0 0 0,-1-1 0 0 0,1 0 0 0 0,-6-6 1 0 0,-12-10 1021 0 0,18 16-1263 0 0,-1 1 1 0 0,1-1-1 0 0,-1 1 1 0 0,0 1-1 0 0,0-1 0 0 0,0 1 1 0 0,0 0-1 0 0,0 0 1 0 0,0 0-1 0 0,-1 1 0 0 0,1 0 1 0 0,0 0-1 0 0,-1 1 1 0 0,1 0-1 0 0,-1 0 0 0 0,1 0 1 0 0,-1 1-1 0 0,1 0 1 0 0,0 0-1 0 0,-1 1 0 0 0,1 0 1 0 0,0 0-1 0 0,0 0 1 0 0,0 1-1 0 0,-10 5 1 0 0,12-5-6 0 0,-5 5 1176 0 0,21 4-407 0 0,0-5-903 0 0,0-1 0 0 0,1 0 0 0 0,-1-1 0 0 0,1 0 1 0 0,1-1-1 0 0,24 5 0 0 0,85 5 209 0 0,213 36 863 0 0,-293-42-1062 0 0,-1-2 62 0 0,1-2 0 0 0,0-1 1 0 0,53-4-1 0 0,124-21 292 0 0,-168 15-287 0 0,37 4 10 0 0,-71 3-109 0 0,-12 1-79 0 0,0 0-1 0 0,1 0 1 0 0,-1 1-1 0 0,0 0 1 0 0,0 0-1 0 0,0 1 1 0 0,0 0 0 0 0,7 4-1 0 0,14 7-587 0 0,-15-9 871 0 0,20 6-4044 0 0,-31-11 3434 0 0,0 1 0 0 0,0-1 0 0 0,0 0 0 0 0,0 0 0 0 0,0 0 0 0 0,-1 0 0 0 0,1 0 0 0 0,0 0 0 0 0,0-1 0 0 0,0 1 0 0 0,0 0 0 0 0,0 0 0 0 0,0-1 0 0 0,0 1 0 0 0,0 0 0 0 0,0-1 0 0 0,0 1-1 0 0,0-1 1 0 0,-1 1 0 0 0,1-1 0 0 0,0 0 0 0 0,0 1 0 0 0,-1-1 0 0 0,1 0 0 0 0,0 1 0 0 0,-1-1 0 0 0,1 0 0 0 0,0-1 0 0 0,8-16-5251 0 0,2 0 3057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00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587 269 3586 0 0,'0'0'9946'0'0,"12"-27"-8407"0"0,38-86-112 0 0,-48 110-1306 0 0,-1-1 0 0 0,1 1-1 0 0,-1-1 1 0 0,0 1 0 0 0,0-1 0 0 0,0 1-1 0 0,-1-1 1 0 0,1 0 0 0 0,-1 1 0 0 0,0-1-1 0 0,0-4 1 0 0,0 7-61 0 0,-1 0 0 0 0,1 0-1 0 0,-1 0 1 0 0,1 0 0 0 0,-1 0 0 0 0,1 0 0 0 0,-1 0 0 0 0,0 0-1 0 0,0 0 1 0 0,1 0 0 0 0,-1 0 0 0 0,0 1 0 0 0,0-1-1 0 0,0 0 1 0 0,0 1 0 0 0,0-1 0 0 0,-1-1 0 0 0,-7-4 440 0 0,1-1-319 0 0,0 1 0 0 0,0 0 0 0 0,0 1 0 0 0,-1 0 1 0 0,1 0-1 0 0,-1 1 0 0 0,0 0 0 0 0,-1 0 0 0 0,1 1 1 0 0,-1 1-1 0 0,1-1 0 0 0,-1 1 0 0 0,0 1 1 0 0,0 0-1 0 0,0 0 0 0 0,0 1 0 0 0,1 1 0 0 0,-1-1 1 0 0,-11 3-1 0 0,0 1-126 0 0,1 0 0 0 0,0 1 1 0 0,0 1-1 0 0,0 1 0 0 0,1 1 1 0 0,0 0-1 0 0,0 2 0 0 0,-19 12 0 0 0,17-7-34 0 0,0 1-1 0 0,1 1 1 0 0,0 0-1 0 0,1 2 1 0 0,2 0-1 0 0,-24 33 0 0 0,30-37-23 0 0,1 2 0 0 0,0-1-1 0 0,1 1 1 0 0,1 1 0 0 0,1-1-1 0 0,1 1 1 0 0,0 0 0 0 0,1 1-1 0 0,-4 30 1 0 0,5 18-99 0 0,4-54 23 0 0,0 0-1 0 0,1 0 0 0 0,0 0 0 0 0,1 0 0 0 0,0 0 0 0 0,1 0 0 0 0,7 17 0 0 0,-8-26 35 0 0,0 1 0 0 0,0-1-1 0 0,0 0 1 0 0,1 1 0 0 0,0-1 0 0 0,-1-1 0 0 0,2 1 0 0 0,-1 0 0 0 0,0-1-1 0 0,1 1 1 0 0,-1-1 0 0 0,1 0 0 0 0,0 0 0 0 0,0 0 0 0 0,1-1-1 0 0,-1 0 1 0 0,0 1 0 0 0,1-2 0 0 0,-1 1 0 0 0,1 0 0 0 0,0-1 0 0 0,9 2-1 0 0,-5-3 44 0 0,1 1 0 0 0,-1-2 0 0 0,1 1-1 0 0,-1-1 1 0 0,0-1 0 0 0,0 1 0 0 0,1-2 0 0 0,-1 1-1 0 0,0-1 1 0 0,-1-1 0 0 0,1 0 0 0 0,0 0-1 0 0,-1 0 1 0 0,0-1 0 0 0,0 0 0 0 0,-1-1-1 0 0,8-6 1 0 0,11-11 66 0 0,-1-1-1 0 0,-2-2 0 0 0,26-34 1 0 0,-3-1 122 0 0,51-88 1 0 0,-76 111 35 0 0,-2 0 0 0 0,-1-1 0 0 0,22-78 1 0 0,-36 77 612 0 0,-4 39-502 0 0,-7 17-63 0 0,-16 24-188 0 0,2 1 0 0 0,-25 69 0 0 0,39-89-81 0 0,1 1 0 0 0,1-1 0 0 0,1 1 1 0 0,1 0-1 0 0,0 0 0 0 0,2 0 1 0 0,2 36-1 0 0,1-50-98 0 0,-1-1 0 0 0,1 1 0 0 0,0 0 0 0 0,1-1 0 0 0,0 1 0 0 0,0-1-1 0 0,0 0 1 0 0,1 0 0 0 0,0 0 0 0 0,1-1 0 0 0,-1 1 0 0 0,1-1 0 0 0,0 0 0 0 0,1 0 0 0 0,0-1 0 0 0,0 0 0 0 0,0 0 0 0 0,0 0 0 0 0,1-1 0 0 0,-1 0 0 0 0,1 0 0 0 0,12 5 0 0 0,-7-4-436 0 0,0-1 1 0 0,0 0 0 0 0,0 0 0 0 0,0-2 0 0 0,0 1 0 0 0,1-1 0 0 0,-1-1 0 0 0,1-1 0 0 0,-1 1 0 0 0,1-2-1 0 0,-1 0 1 0 0,1 0 0 0 0,21-6 0 0 0,-25 3-674 0 0,1 0 0 0 0,-1-1 0 0 0,0 0-1 0 0,0 0 1 0 0,0-1 0 0 0,-1 0 0 0 0,0 0 0 0 0,9-10-1 0 0,22-26-3336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3:35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 5795 0 0,'0'0'17061'0'0,"6"9"-16666"0"0,7 14-71 0 0,0 1 1 0 0,-2 1 0 0 0,0 0-1 0 0,8 34 1 0 0,28 121 723 0 0,-40-150-971 0 0,11 51 189 0 0,-4 1 1 0 0,5 91 0 0 0,-17-124-215 0 0,-2-1 1 0 0,-2 0-1 0 0,-3 1 1 0 0,-1-2-1 0 0,-14 52 1 0 0,0-31-60 0 0,-3-1-1 0 0,-2-1 1 0 0,-4-1 0 0 0,-2-1 0 0 0,-3-2-1 0 0,-82 113 1 0 0,114-173-7 0 0,-15 21-95 0 0,-2 0 0 0 0,-26 24 0 0 0,40-42 26 0 0,0-1 0 0 0,0 1 0 0 0,-1-1 0 0 0,0 0 0 0 0,1-1 1 0 0,-1 1-1 0 0,-1-1 0 0 0,1 0 0 0 0,0-1 0 0 0,-1 1 0 0 0,1-1 0 0 0,-1-1 0 0 0,0 1 0 0 0,1-1 1 0 0,-10 0-1 0 0,14-1 4 0 0,0 0 1 0 0,0 0-1 0 0,0 0 1 0 0,0-1-1 0 0,0 1 1 0 0,0-1 0 0 0,0 1-1 0 0,0-1 1 0 0,1 0-1 0 0,-1 0 1 0 0,0 0-1 0 0,0 0 1 0 0,1 0 0 0 0,-1 0-1 0 0,0 0 1 0 0,1 0-1 0 0,0-1 1 0 0,-1 1-1 0 0,-1-2 1 0 0,1-1-131 0 0,0 1 1 0 0,0 0-1 0 0,1 0 0 0 0,-1-1 0 0 0,1 1 1 0 0,0-1-1 0 0,0 1 0 0 0,0-1 1 0 0,-1-6-1 0 0,1-5-868 0 0,1 0 0 0 0,0 0-1 0 0,1 0 1 0 0,3-17 0 0 0,0 11-1612 0 0,2 1 0 0 0,0 0-1 0 0,1 1 1 0 0,15-30 0 0 0,6-14-219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01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386 228 4530 0 0,'0'0'11315'0'0,"1"-28"-9656"0"0,1-86-341 0 0,-2 108-1118 0 0,0 1-1 0 0,0-1 1 0 0,0 1 0 0 0,1 0 0 0 0,0-1-1 0 0,0 1 1 0 0,0 0 0 0 0,0-1 0 0 0,1 1-1 0 0,0 0 1 0 0,5-9 0 0 0,-1 2 767 0 0,-5 11-308 0 0,-2 13-533 0 0,-6 15-35 0 0,-16 34 1 0 0,-1 7 23 0 0,18-46-104 0 0,-2 1 4 0 0,2 1 0 0 0,0 0 0 0 0,2 0 0 0 0,-3 44 0 0 0,5 1-1 0 0,1-15 20 0 0,4 56 0 0 0,-3-104-34 0 0,0 0-1 0 0,-1-1 0 0 0,0 1 0 0 0,0 0 0 0 0,0-1 0 0 0,-1 1 1 0 0,0-1-1 0 0,0 0 0 0 0,0 1 0 0 0,-1-1 0 0 0,0 0 0 0 0,0 0 1 0 0,0-1-1 0 0,0 1 0 0 0,-1-1 0 0 0,0 1 0 0 0,-6 4 0 0 0,-10 9 3 0 0,0 0-1 0 0,-32 19 1 0 0,34-24 14 0 0,10-8-6 0 0,0 0 1 0 0,-1-1 0 0 0,1 1 0 0 0,-1-1-1 0 0,-18 5 1 0 0,24-8-89 0 0,1-1-1 0 0,0 1 1 0 0,0 0-1 0 0,-1-1 1 0 0,1 1-1 0 0,-1-1 1 0 0,1 0-1 0 0,0 0 1 0 0,-1 0-1 0 0,1 0 1 0 0,-1 0-1 0 0,1-1 1 0 0,0 1-1 0 0,-1-1 1 0 0,1 1-1 0 0,0-1 1 0 0,-1 0-1 0 0,1 0 1 0 0,0 0-1 0 0,0 0 1 0 0,0 0-1 0 0,0-1 1 0 0,0 1 0 0 0,0-1-1 0 0,0 1 1 0 0,1-1-1 0 0,-1 1 1 0 0,-2-4-1 0 0,0-4-870 0 0,0 0 1 0 0,0 0-1 0 0,1 0 0 0 0,0 0 1 0 0,0-1-1 0 0,1 0 1 0 0,-1-15-1 0 0,0-71-8972 0 0,3 76 7915 0 0,0-26 931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01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26 470 2753 0 0,'0'0'7542'0'0,"-5"-26"-5546"0"0,-12-83-209 0 0,16 98-1495 0 0,0 0 0 0 0,0 1 0 0 0,1-1 0 0 0,0 1-1 0 0,1-1 1 0 0,0 0 0 0 0,1 1 0 0 0,0-1-1 0 0,0 1 1 0 0,1 0 0 0 0,1 0 0 0 0,0 0-1 0 0,0 0 1 0 0,1 1 0 0 0,0-1 0 0 0,1 1 0 0 0,0 1-1 0 0,0-1 1 0 0,1 1 0 0 0,0 0 0 0 0,0 0-1 0 0,1 1 1 0 0,0 0 0 0 0,13-9 0 0 0,-2 4-17 0 0,1 1 1 0 0,0 1 0 0 0,1 1 0 0 0,0 0 0 0 0,0 2 0 0 0,1 0 0 0 0,0 1-1 0 0,0 2 1 0 0,40-4 0 0 0,27 1-108 0 0,154 9 0 0 0,-221 0-706 0 0,0 2 0 0 0,-1 0 0 0 0,1 1 0 0 0,31 12 0 0 0,-41-12-1018 0 0,0 1 1 0 0,0 0-1 0 0,0 1 0 0 0,20 15 0 0 0,-31-22 1189 0 0,0 1 0 0 0,0 0 0 0 0,0 0 0 0 0,0 0 0 0 0,0 0 0 0 0,0 0 0 0 0,0 0 0 0 0,0 0 0 0 0,-1 0 0 0 0,1 1 0 0 0,0-1 0 0 0,-1 0 0 0 0,1 0 0 0 0,-1 1 0 0 0,0-1 0 0 0,1 0 0 0 0,-1 1 0 0 0,0-1 0 0 0,0 0 0 0 0,0 1 0 0 0,1-1 0 0 0,-1 0 0 0 0,-1 1 0 0 0,1-1 0 0 0,0 0 0 0 0,0 1 0 0 0,0-1 0 0 0,-1 0 0 0 0,1 1 0 0 0,-1-1 0 0 0,1 0 0 0 0,-1 0 0 0 0,0 1 0 0 0,0 0 0 0 0,-14 15-786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01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198 131 528 0 0,'0'0'2006'0'0,"-26"7"889"0"0,-8 3-2008 0 0,9-1 201 0 0,-2-2 0 0 0,-40 6 0 0 0,48-13 5273 0 0,44-5-3958 0 0,258-5 1492 0 0,-10 1-2246 0 0,297-83 256 0 0,-398 58-1614 0 0,-113 23-358 0 0,1 3-1 0 0,0 3 1 0 0,101 3-1 0 0,-129 7-677 0 0,-9-1-1373 0 0,-9-2-2321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03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1 310 2241 0 0,'0'0'12774'0'0,"14"-28"-11787"0"0,46-84-101 0 0,-58 107-797 0 0,1 0 1 0 0,0 1 0 0 0,0-1-1 0 0,0 1 1 0 0,0 0-1 0 0,1 0 1 0 0,0 0 0 0 0,0 0-1 0 0,0 1 1 0 0,0-1-1 0 0,0 1 1 0 0,7-4 0 0 0,4-2 231 0 0,12-10 400 0 0,0 1 1 0 0,53-25-1 0 0,-71 38-669 0 0,0 2 1 0 0,0-1-1 0 0,0 1 0 0 0,0 1 0 0 0,0-1 1 0 0,1 2-1 0 0,-1-1 0 0 0,1 1 0 0 0,0 1 1 0 0,-1-1-1 0 0,1 2 0 0 0,0-1 0 0 0,-1 2 1 0 0,12 2-1 0 0,-17-3-36 0 0,0 1-1 0 0,0 0 1 0 0,0 0 0 0 0,0 1 0 0 0,-1-1-1 0 0,1 1 1 0 0,-1 0 0 0 0,0 0 0 0 0,1 0-1 0 0,-2 0 1 0 0,1 0 0 0 0,0 1 0 0 0,-1-1-1 0 0,1 1 1 0 0,-1 0 0 0 0,0 0 0 0 0,0 0-1 0 0,0 0 1 0 0,-1 0 0 0 0,2 6 0 0 0,1 4 26 0 0,-1 0 1 0 0,-1 1 0 0 0,0-1-1 0 0,1 28 1 0 0,-5-25-26 0 0,1-1 1 0 0,-2 0-1 0 0,0 0 1 0 0,-1 0-1 0 0,-1 0 1 0 0,0 0-1 0 0,-1-1 1 0 0,-1 0-1 0 0,0 0 1 0 0,-10 14-1 0 0,-7 7 9 0 0,-1-1 0 0 0,-47 53-1 0 0,50-65-76 0 0,-1 0-1 0 0,-36 28 1 0 0,52-45 10 0 0,0-1 1 0 0,0 0 0 0 0,-1 0 0 0 0,0-1 0 0 0,0 0-1 0 0,0-1 1 0 0,-1 1 0 0 0,1-1 0 0 0,-1-1 0 0 0,1 0-1 0 0,-1 0 1 0 0,0-1 0 0 0,-15 1 0 0 0,21-2 38 0 0,1-1 0 0 0,-1 1 0 0 0,0-1 0 0 0,0 0 0 0 0,0 1 1 0 0,1-1-1 0 0,-1 0 0 0 0,1 0 0 0 0,-1-1 0 0 0,1 1 0 0 0,-1-1 0 0 0,1 1 0 0 0,-1-1 0 0 0,1 0 1 0 0,0 0-1 0 0,0 0 0 0 0,0 0 0 0 0,-2-3 0 0 0,0 0-7 0 0,1 0 0 0 0,0 0 0 0 0,1 0 1 0 0,-1-1-1 0 0,1 1 0 0 0,0-1 0 0 0,1 1 0 0 0,-1-1 0 0 0,0-6 0 0 0,1 5 6 0 0,0 0-1 0 0,0-1 0 0 0,1 1 1 0 0,0-1-1 0 0,0 1 1 0 0,1-1-1 0 0,0 1 0 0 0,0-1 1 0 0,1 1-1 0 0,0 0 1 0 0,0 0-1 0 0,1 0 0 0 0,-1 0 1 0 0,9-13-1 0 0,-9 18 0 0 0,0 0 1 0 0,1 0-1 0 0,0 1 1 0 0,-1-1-1 0 0,1 1 0 0 0,0-1 1 0 0,0 1-1 0 0,0 0 1 0 0,0 0-1 0 0,0 0 0 0 0,0 1 1 0 0,0-1-1 0 0,0 1 1 0 0,1-1-1 0 0,-1 1 0 0 0,0 0 1 0 0,0 0-1 0 0,0 0 1 0 0,6 2-1 0 0,7-1-4 0 0,-5-1 6 0 0,0 2 0 0 0,1-1-1 0 0,-1 1 1 0 0,0 1 0 0 0,0 0 0 0 0,0 1-1 0 0,11 5 1 0 0,77 43 111 0 0,-51-26-3 0 0,-24-13-205 0 0,-2-1 82 0 0,1-1 1 0 0,28 10 0 0 0,-42-18-487 0 0,1-1 0 0 0,0 0 1 0 0,0 0-1 0 0,0-1 1 0 0,11 0-1 0 0,4-5-1612 0 0,-16-1 760 0 0,0-2 0 0 0,0 1 1 0 0,-1-1-1 0 0,0-1 0 0 0,0 0 1 0 0,-1 0-1 0 0,0 0 0 0 0,0-1 1 0 0,10-18-1 0 0,0 2 34 0 0,9-9 864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03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89 2257 0 0,'0'0'17072'0'0,"6"-17"-16098"0"0,19-51-342 0 0,-23 64-467 0 0,-2 6-63 0 0,-1 12-18 0 0,-6 21 72 0 0,-9 12 293 0 0,-3 0 1 0 0,-32 60-1 0 0,6-14-258 0 0,19-39-140 0 0,13-30-41 0 0,1 1 0 0 0,1 0 1 0 0,2 0-1 0 0,0 1 0 0 0,-9 50 0 0 0,18-76-100 0 0,0 1-1 0 0,-1-1 1 0 0,1 1-1 0 0,0-1 1 0 0,0 1-1 0 0,0-1 0 0 0,0 1 1 0 0,0-1-1 0 0,0 1 1 0 0,0-1-1 0 0,0 1 1 0 0,0-1-1 0 0,0 1 1 0 0,0-1-1 0 0,0 1 1 0 0,0-1-1 0 0,1 1 0 0 0,-1-1 1 0 0,0 1-1 0 0,0-1 1 0 0,1 1-1 0 0,-1-1 1 0 0,0 0-1 0 0,0 1 1 0 0,1-1-1 0 0,-1 1 1 0 0,0-1-1 0 0,1 0 1 0 0,-1 1-1 0 0,1-1 0 0 0,-1 0 1 0 0,0 1-1 0 0,1-1 1 0 0,1 0-30 0 0,-1 0 0 0 0,0 0-1 0 0,0-1 1 0 0,0 1 0 0 0,1 0 0 0 0,-1-1 0 0 0,0 1 0 0 0,0-1 0 0 0,0 1-1 0 0,0-1 1 0 0,0 1 0 0 0,0-1 0 0 0,2-1 0 0 0,39-39-1986 0 0,-36 34 1291 0 0,12-15-1139 0 0,-1 0-1 0 0,-1 0 0 0 0,-1-2 0 0 0,-1 0 0 0 0,-1-1 1 0 0,10-28-1 0 0,-4 13 1667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03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2161 0 0,'170'-11'888'0'0,"-141"4"202"0"0,-21 0 3040 0 0,-8 7-3992 0 0,0-1-1 0 0,-1 1 1 0 0,1 0 0 0 0,0-1 0 0 0,0 1 0 0 0,0 0-1 0 0,-1 0 1 0 0,1 0 0 0 0,0-1 0 0 0,0 1-1 0 0,-1 0 1 0 0,1 0 0 0 0,0 0 0 0 0,0-1 0 0 0,-1 1-1 0 0,1 0 1 0 0,0 0 0 0 0,0 0 0 0 0,-1 0 0 0 0,1 0-1 0 0,0 0 1 0 0,-1 0 0 0 0,1 0 0 0 0,0 0-1 0 0,-1 0 1 0 0,1-1 0 0 0,0 2 0 0 0,-1-1 0 0 0,1 0-1 0 0,0 0 1 0 0,0 0 0 0 0,-1 0 0 0 0,1 0-1 0 0,0 0 1 0 0,-1 0 0 0 0,1 0 0 0 0,0 0 0 0 0,-1 1-1 0 0,1-1 1 0 0,0 0 0 0 0,0 0 0 0 0,-1 0 0 0 0,1 0-1 0 0,0 1 1 0 0,0-1 0 0 0,0 0 0 0 0,-1 0-1 0 0,1 1 1 0 0,-13 15 511 0 0,1 1-1 0 0,1 0 1 0 0,0 1 0 0 0,1 0-1 0 0,1 0 1 0 0,-10 30-1 0 0,-28 125 914 0 0,22-72-967 0 0,9-10-478 0 0,15-91-130 0 0,1 1 0 0 0,0-1 0 0 0,0 1 0 0 0,-1-1 0 0 0,1 0 0 0 0,0 1 0 0 0,0-1 0 0 0,0 0 1 0 0,0 1-1 0 0,0-1 0 0 0,0 1 0 0 0,-1-1 0 0 0,1 1 0 0 0,0-1 0 0 0,0 0 0 0 0,0 1 0 0 0,0-1 0 0 0,1 1 0 0 0,-1-1 0 0 0,0 1 0 0 0,0-1 0 0 0,0 0 0 0 0,0 1 0 0 0,0-1 0 0 0,0 1 0 0 0,1-1 1 0 0,-1 0-1 0 0,0 1 0 0 0,0-1 0 0 0,1 0 0 0 0,-1 1 0 0 0,0-1 0 0 0,0 0 0 0 0,1 1 0 0 0,-1-1 0 0 0,0 0 0 0 0,1 0 0 0 0,-1 1 0 0 0,0-1 0 0 0,1 0 0 0 0,-1 0 0 0 0,1 0 0 0 0,-1 1 1 0 0,0-1-1 0 0,1 0 0 0 0,-1 0 0 0 0,1 0 0 0 0,-1 0 0 0 0,1 0 0 0 0,0 0 0 0 0,13-5-1156 0 0,-14 5 1082 0 0,6-4-302 0 0,-1 0 0 0 0,0 1 0 0 0,0-2 0 0 0,0 1-1 0 0,-1 0 1 0 0,1-1 0 0 0,-1 0 0 0 0,0 0 0 0 0,0 0-1 0 0,-1-1 1 0 0,0 1 0 0 0,0-1 0 0 0,0 0 0 0 0,0 0-1 0 0,2-10 1 0 0,-1 0-1649 0 0,0 0 0 0 0,-1-1 0 0 0,-1 1-1 0 0,0-1 1 0 0,-1-17 0 0 0,-1-7 1184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04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94 191 2017 0 0,'0'0'15380'0'0,"-17"-9"-14126"0"0,-50-25-115 0 0,67 34-1085 0 0,-1-1 0 0 0,0 1-1 0 0,1 0 1 0 0,-1 0 0 0 0,1-1-1 0 0,-1 1 1 0 0,1 0 0 0 0,-1-1-1 0 0,1 1 1 0 0,-1-1 0 0 0,1 1-1 0 0,-1-1 1 0 0,1 1 0 0 0,-1-1-1 0 0,1 1 1 0 0,0-1 0 0 0,-1 1-1 0 0,1-1 1 0 0,0 1 0 0 0,0-1-1 0 0,-1 0 1 0 0,9-5 384 0 0,16 2-177 0 0,-24 4-204 0 0,226-14 2134 0 0,78-9-1994 0 0,-295 22-550 0 0,1-1 1 0 0,-1 0-1 0 0,0-1 0 0 0,0 1 1 0 0,18-9-1 0 0,-23 8-195 0 0,0 1 0 0 0,-1 0 0 0 0,1-1 0 0 0,-1 0 0 0 0,1 0 0 0 0,-1 0 0 0 0,0 0 0 0 0,0 0 1 0 0,4-7-1 0 0,9-25-7344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08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285 244 1857 0 0,'0'0'6501'0'0,"-5"-9"-5983"0"0,-1 1-357 0 0,4 5-101 0 0,0 1 0 0 0,0-1 0 0 0,0 0 0 0 0,0 0 0 0 0,1 0 0 0 0,-1 0 0 0 0,1 0 0 0 0,0 0 0 0 0,0 0 0 0 0,0 0 1 0 0,0-1-1 0 0,0 1 0 0 0,1 0 0 0 0,-1-7 0 0 0,1-163 8181 0 0,0 173-8197 0 0,0 0-1 0 0,0 0 1 0 0,-1 0-1 0 0,1 0 1 0 0,0 0 0 0 0,0 0-1 0 0,0 0 1 0 0,0 1-1 0 0,0-1 1 0 0,0 0-1 0 0,-1 0 1 0 0,1 0 0 0 0,0 0-1 0 0,0 0 1 0 0,0 0-1 0 0,0 0 1 0 0,-1 0 0 0 0,1 0-1 0 0,0 0 1 0 0,0 0-1 0 0,0 0 1 0 0,0 0 0 0 0,0 0-1 0 0,-1 0 1 0 0,1 0-1 0 0,0 0 1 0 0,0 0-1 0 0,0 0 1 0 0,0 0 0 0 0,-1 0-1 0 0,1 0 1 0 0,0 0-1 0 0,0-1 1 0 0,0 1 0 0 0,0 0-1 0 0,0 0 1 0 0,-1 0-1 0 0,1 0 1 0 0,0 0 0 0 0,0 0-1 0 0,0 0 1 0 0,0 0-1 0 0,0-1 1 0 0,0 1-1 0 0,0 0 1 0 0,0 0 0 0 0,0 0-1 0 0,-1 0 1 0 0,1 0-1 0 0,0-1 1 0 0,0 1 0 0 0,-8 17 320 0 0,-101 401 2150 0 0,-2 6-2262 0 0,105-400-259 0 0,2-1-1 0 0,0 1 1 0 0,0 34 0 0 0,4-57-15 0 0,0 0 1 0 0,0 1 0 0 0,0-1-1 0 0,0 0 1 0 0,1 1 0 0 0,-1-1-1 0 0,0 0 1 0 0,1 1 0 0 0,-1-1-1 0 0,1 0 1 0 0,-1 0 0 0 0,1 0-1 0 0,0 1 1 0 0,0-1-1 0 0,-1 0 1 0 0,1 0 0 0 0,0 0-1 0 0,0 0 1 0 0,0 0 0 0 0,0 0-1 0 0,0-1 1 0 0,2 2 0 0 0,-1 0-111 0 0,1-1 0 0 0,0 0 0 0 0,0 0 1 0 0,0 0-1 0 0,0 0 0 0 0,0 0 0 0 0,0-1 1 0 0,0 1-1 0 0,5-1 0 0 0,1 0-423 0 0,-1 0 1 0 0,1-1-1 0 0,-1 0 1 0 0,1 0-1 0 0,-1-1 1 0 0,15-5-1 0 0,-16 4-521 0 0,0-1 1 0 0,0 1-1 0 0,-1-1 0 0 0,12-9 0 0 0,-14 9-119 0 0,0 1-1 0 0,0-1 1 0 0,-1 0-1 0 0,1 0 1 0 0,-1 0-1 0 0,0 0 1 0 0,0 0 0 0 0,3-7-1 0 0,-1-12-362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09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0 2209 0 0,'0'0'12296'0'0,"-5"12"-11455"0"0,-9 39 455 0 0,-14 88 1 0 0,-2 14-291 0 0,-100 239-41 0 0,121-372-1039 0 0,6-14-45 0 0,1 0 0 0 0,-1-1 0 0 0,1 2 0 0 0,0-1 0 0 0,1 0 0 0 0,-1 0 0 0 0,1 0 0 0 0,1 1 0 0 0,-1 10 0 0 0,11-19-3152 0 0,-6-1 2748 0 0,0 0-1 0 0,0-1 0 0 0,-1 1 1 0 0,1 0-1 0 0,-1-1 1 0 0,0 0-1 0 0,0 0 1 0 0,0 0-1 0 0,-1 0 1 0 0,1-1-1 0 0,1-4 1 0 0,24-59-4797 0 0,-20 45 3796 0 0,15-39 396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10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0 3522 0 0,'0'0'11103'0'0,"-19"30"-9886"0"0,-61 97-121 0 0,69-109-878 0 0,1 0 0 0 0,1 1 0 0 0,0 0 0 0 0,2 0 0 0 0,0 1 0 0 0,-6 31 0 0 0,0 1-92 0 0,-30 72 62 0 0,26-81-1084 0 0,3-1 0 0 0,-18 86 0 0 0,28-177-13519 0 0,2 11 13973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3:35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7892 0 0,'0'0'14830'0'0,"14"-2"-13925"0"0,66-3-653 0 0,106 5 0 0 0,-152 5-1767 0 0,3-1-4533 0 0,-67 2-10056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10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1169 0 0,'0'0'16786'0'0,"18"-9"-16202"0"0,-3 2-414 0 0,1 0-1 0 0,0 1 1 0 0,0 1-1 0 0,1 0 1 0 0,0 1 0 0 0,0 1-1 0 0,0 1 1 0 0,27-1-1 0 0,715 34 2456 0 0,-660-25-2521 0 0,-35-1-125 0 0,-18 0-203 0 0,-22-5-364 0 0,-20 0 295 0 0,-1 0 0 0 0,1-1 0 0 0,-1 1 0 0 0,1 1 0 0 0,0-1 0 0 0,-1 0 1 0 0,1 1-1 0 0,-1 0 0 0 0,0 0 0 0 0,1 0 0 0 0,6 3 0 0 0,-10-4 205 0 0,0 0 0 0 0,0 0 1 0 0,0 0-1 0 0,0 1 0 0 0,0-1 1 0 0,1 0-1 0 0,-1 0 0 0 0,0 0 1 0 0,0 1-1 0 0,0-1 1 0 0,0 0-1 0 0,0 0 0 0 0,0 0 1 0 0,0 1-1 0 0,0-1 0 0 0,0 0 1 0 0,0 0-1 0 0,0 1 0 0 0,0-1 1 0 0,0 0-1 0 0,0 0 0 0 0,0 0 1 0 0,0 1-1 0 0,0-1 0 0 0,0 0 1 0 0,0 0-1 0 0,0 1 0 0 0,0-1 1 0 0,0 0-1 0 0,0 0 0 0 0,0 0 1 0 0,-1 1-1 0 0,1-1 0 0 0,0 0 1 0 0,0 0-1 0 0,0 0 0 0 0,0 0 1 0 0,0 1-1 0 0,-1-1 0 0 0,1 0 1 0 0,0 0-1 0 0,0 0 0 0 0,0 0 1 0 0,-1 0-1 0 0,1 1 0 0 0,0-1 1 0 0,0 0-1 0 0,-1 0 0 0 0,-14 8-3359 0 0,14-8 3042 0 0,-39 16-5443 0 0,-20 4 2342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10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2049 0 0,'0'0'16413'0'0,"12"3"-14271"0"0,154-3 481 0 0,-68-3-2293 0 0,-51 3-244 0 0,427-19-14 0 0,-357 2-3450 0 0,-101 12 1885 0 0,-39-2-15435 0 0,-14 7 15364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11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92 1505 0 0,'0'0'12592'0'0,"1"-15"-11367"0"0,3-44-182 0 0,0 43-542 0 0,0 15-4 0 0,-4 1-332 0 0,1 0 72 0 0,2 24-95 0 0,10 23 12 0 0,-9-33-82 0 0,0 0 1 0 0,4 24-1 0 0,4 25 36 0 0,-8-47-89 0 0,-1 1-1 0 0,0-1 0 0 0,0 26 0 0 0,-2-12 1 0 0,0-14-1 0 0,-1-1 1 0 0,-1 1-1 0 0,0-1 0 0 0,-1 1 0 0 0,0-1 1 0 0,-6 18-1 0 0,0-8 75 0 0,-1 1 1 0 0,-2-2-1 0 0,0 1 1 0 0,-2-1-1 0 0,-25 36 1 0 0,31-51-45 0 0,0 0-1 0 0,-1-1 1 0 0,0 0 0 0 0,0-1 0 0 0,-1 1-1 0 0,0-2 1 0 0,0 1 0 0 0,-1-1 0 0 0,0-1 0 0 0,0 0-1 0 0,0 0 1 0 0,0-1 0 0 0,-1 0 0 0 0,0-1-1 0 0,0 0 1 0 0,-15 2 0 0 0,-7-1-2 0 0,0-2 0 0 0,-46-2 0 0 0,75-1-252 0 0,1 0 0 0 0,-1-1 0 0 0,1 1 0 0 0,0 0 1 0 0,-1-1-1 0 0,1 0 0 0 0,0 0 0 0 0,0 0 0 0 0,0 0 0 0 0,0 0 0 0 0,0 0 0 0 0,1-1 0 0 0,-1 0 0 0 0,1 1 0 0 0,-1-1 0 0 0,1 0 0 0 0,0 0 0 0 0,0 0 0 0 0,-2-5 0 0 0,-1-2-2242 0 0,-1-1-1 0 0,2 0 0 0 0,-1 0 0 0 0,-5-22 0 0 0,6-2-118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11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1 490 1761 0 0,'0'0'11066'0'0,"14"-32"-9796"0"0,47-100 272 0 0,-54 117-1084 0 0,0 0-1 0 0,1 1 0 0 0,0 0 1 0 0,1 0-1 0 0,1 1 1 0 0,1 0-1 0 0,-1 1 0 0 0,20-16 1 0 0,-24 22-288 0 0,1 1 0 0 0,0 1 0 0 0,1-1 0 0 0,-1 1 1 0 0,1 1-1 0 0,-1-1 0 0 0,1 1 0 0 0,1 1 0 0 0,-1-1 0 0 0,0 2 0 0 0,0-1 1 0 0,16 0-1 0 0,7 0-30 0 0,-1 3-1 0 0,37 4 1 0 0,-37-2-45 0 0,22 0-17 0 0,218 22-588 0 0,-254-22 22 0 0,1-1 1 0 0,-1-1-1 0 0,1 0 0 0 0,22-3 0 0 0,-30 1 195 0 0,-1-1 0 0 0,1 0 0 0 0,-1 0 0 0 0,0-1-1 0 0,0 0 1 0 0,0 0 0 0 0,0-1 0 0 0,0 0 0 0 0,-1 0-1 0 0,9-7 1 0 0,3-4-1868 0 0,30-31 0 0 0,23-38-6365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12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211 140 1601 0 0,'0'0'1755'0'0,"0"-14"1289"0"0,-1-23-1716 0 0,-1-13 1415 0 0,2 15 1860 0 0,0 35-4553 0 0,0 0 0 0 0,0 0 0 0 0,0 0 1 0 0,0-1-1 0 0,0 1 0 0 0,0 0 1 0 0,0 0-1 0 0,0 0 0 0 0,0 0 0 0 0,0 0 1 0 0,0 0-1 0 0,0-1 0 0 0,0 1 0 0 0,0 0 1 0 0,0 0-1 0 0,0 0 0 0 0,0 0 1 0 0,-1 0-1 0 0,1 0 0 0 0,0 0 0 0 0,0-1 1 0 0,0 1-1 0 0,0 0 0 0 0,0 0 0 0 0,0 0 1 0 0,0 0-1 0 0,0 0 0 0 0,0 0 1 0 0,-1 0-1 0 0,1 0 0 0 0,0 0 0 0 0,0 0 1 0 0,0 0-1 0 0,0-1 0 0 0,0 1 1 0 0,0 0-1 0 0,-1 0 0 0 0,1 0 0 0 0,0 0 1 0 0,0 0-1 0 0,0 0 0 0 0,0 0 0 0 0,0 0 1 0 0,-1 0-1 0 0,1 0 0 0 0,0 0 1 0 0,0 0-1 0 0,0 1 0 0 0,-5 6 859 0 0,-33 243 375 0 0,-73 259 1 0 0,95-448-1182 0 0,3 1 0 0 0,-7 91 0 0 0,20-145-69 0 0,0 0-1 0 0,0 0 1 0 0,0-1-1 0 0,2 10 0 0 0,-2-17-74 0 0,0 1-1 0 0,1 0 1 0 0,-1 0-1 0 0,0-1 1 0 0,0 1-1 0 0,0 0 1 0 0,0-1-1 0 0,0 1 1 0 0,1 0-1 0 0,-1 0 0 0 0,0-1 1 0 0,1 1-1 0 0,-1 0 1 0 0,1-1-1 0 0,-1 1 1 0 0,0-1-1 0 0,1 1 1 0 0,-1-1-1 0 0,1 1 1 0 0,0-1-1 0 0,-1 1 1 0 0,1-1-1 0 0,-1 1 0 0 0,1-1 1 0 0,0 0-1 0 0,-1 1 1 0 0,1-1-1 0 0,0 0 1 0 0,-1 1-1 0 0,1-1 1 0 0,0 0-1 0 0,0 0 1 0 0,-1 0-1 0 0,1 0 1 0 0,0 0-1 0 0,-1 0 1 0 0,1 0-1 0 0,0 0 0 0 0,0 0 1 0 0,-1 0-1 0 0,1 0 1 0 0,0 0-1 0 0,0 0 1 0 0,-1-1-1 0 0,1 1 1 0 0,0 0-1 0 0,-1 0 1 0 0,1-1-1 0 0,0 1 1 0 0,-1-1-1 0 0,1 1 0 0 0,-1-1 1 0 0,1 1-1 0 0,0-1 1 0 0,-1 1-1 0 0,1-1 1 0 0,-1 1-1 0 0,1-2 1 0 0,1 1-290 0 0,0-1 1 0 0,0 0-1 0 0,-1 0 0 0 0,1 0 1 0 0,-1 0-1 0 0,1 0 1 0 0,-1 0-1 0 0,1 0 0 0 0,0-3 1 0 0,0-1-1459 0 0,0-1 1 0 0,0 0 0 0 0,-1 0-1 0 0,0 0 1 0 0,0 0-1 0 0,-1 0 1 0 0,0-9-1 0 0,0-2 634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14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176 194 1969 0 0,'0'0'10391'0'0,"22"-26"-9537"0"0,67-79-131 0 0,-84 99-644 0 0,0 0 0 0 0,1 1 1 0 0,-1 0-1 0 0,1 0 0 0 0,0 0 0 0 0,0 0 0 0 0,0 1 0 0 0,1 0 0 0 0,0 1 1 0 0,12-6-1 0 0,-12 7-68 0 0,1 1 1 0 0,-1 0 0 0 0,1 0-1 0 0,-1 1 1 0 0,1-1 0 0 0,14 3-1 0 0,7-1-21 0 0,-23-1-71 0 0,0 0-1 0 0,0 0 1 0 0,0 1 0 0 0,0 0 0 0 0,0 0-1 0 0,0 0 1 0 0,0 1 0 0 0,0 0 0 0 0,0 0-1 0 0,-1 0 1 0 0,1 1 0 0 0,7 5 0 0 0,-9-5 27 0 0,-1 0 0 0 0,0 0 0 0 0,0 0 0 0 0,0 0 0 0 0,0 1 0 0 0,-1 0 0 0 0,1-1 0 0 0,-1 1 0 0 0,0 0 0 0 0,0 0 0 0 0,-1 0 0 0 0,1 0 1 0 0,-1 1-1 0 0,0-1 0 0 0,0 0 0 0 0,0 1 0 0 0,0-1 0 0 0,-1 6 0 0 0,1 6 42 0 0,-2 1 0 0 0,0-1 0 0 0,-1 0 1 0 0,0 0-1 0 0,-1 0 0 0 0,-1 0 0 0 0,-1 0 0 0 0,0 0 1 0 0,-1-1-1 0 0,0 0 0 0 0,-15 24 0 0 0,-6 3 115 0 0,0-2 1 0 0,-55 60-1 0 0,50-64 77 0 0,-70 60 0 0 0,83-80-113 0 0,-2-1 1 0 0,0-1 0 0 0,-1-1-1 0 0,-1 0 1 0 0,-31 11 0 0 0,50-22-62 0 0,-1 0 1 0 0,0-1 0 0 0,1 1 0 0 0,-1-1-1 0 0,0 0 1 0 0,0-1 0 0 0,0 1 0 0 0,1-1-1 0 0,-1 0 1 0 0,-8-1 0 0 0,11 0-5 0 0,0 1 0 0 0,0-1-1 0 0,1 0 1 0 0,-1 1 0 0 0,0-1 0 0 0,0 0 0 0 0,1 0 0 0 0,-1 0-1 0 0,0 0 1 0 0,1-1 0 0 0,-1 1 0 0 0,1 0 0 0 0,-1-1-1 0 0,1 1 1 0 0,0-1 0 0 0,0 1 0 0 0,0-1 0 0 0,0 0 0 0 0,0 1-1 0 0,0-1 1 0 0,0 0 0 0 0,0 0 0 0 0,0 0 0 0 0,1 0 0 0 0,-1 0-1 0 0,1 0 1 0 0,-1-2 0 0 0,1-1 13 0 0,-1-1 0 0 0,1 1 0 0 0,0 0 0 0 0,0 0 0 0 0,1 0 0 0 0,-1-1 0 0 0,1 1 0 0 0,0 0 0 0 0,1 0 0 0 0,-1 0 0 0 0,1 0 0 0 0,0 1 0 0 0,0-1 0 0 0,0 0 0 0 0,1 1 0 0 0,0-1 0 0 0,0 1 0 0 0,0 0 0 0 0,5-6 0 0 0,-6 8 54 0 0,1 0 0 0 0,-1 0 0 0 0,0 1 0 0 0,1-1 1 0 0,-1 0-1 0 0,1 1 0 0 0,-1 0 0 0 0,1-1 0 0 0,0 1 0 0 0,0 0 0 0 0,-1 0 0 0 0,1 1 0 0 0,0-1 1 0 0,0 0-1 0 0,0 1 0 0 0,0 0 0 0 0,0 0 0 0 0,0 0 0 0 0,0 0 0 0 0,0 0 0 0 0,0 1 0 0 0,0-1 1 0 0,0 1-1 0 0,-1 0 0 0 0,1-1 0 0 0,0 1 0 0 0,0 1 0 0 0,-1-1 0 0 0,1 0 0 0 0,0 1 0 0 0,-1-1 1 0 0,0 1-1 0 0,1 0 0 0 0,-1 0 0 0 0,3 2 0 0 0,61 64 780 0 0,-24-22-692 0 0,-26-29-84 0 0,2-1 0 0 0,22 16 1 0 0,-33-28-208 0 0,-1 1 0 0 0,1-2 1 0 0,0 1-1 0 0,1-1 0 0 0,-1 0 0 0 0,0 0 1 0 0,1-1-1 0 0,0 0 0 0 0,-1-1 0 0 0,11 2 1 0 0,-16-3-317 0 0,0-1 1 0 0,1 1 0 0 0,-1 0 0 0 0,0-1 0 0 0,0 1 0 0 0,0-1 0 0 0,1 0-1 0 0,-1 0 1 0 0,0 1 0 0 0,0-1 0 0 0,0-1 0 0 0,0 1 0 0 0,0 0 0 0 0,0 0 0 0 0,-1-1-1 0 0,1 1 1 0 0,0-1 0 0 0,-1 0 0 0 0,1 1 0 0 0,-1-1 0 0 0,0 0 0 0 0,1 0 0 0 0,-1 0-1 0 0,0 0 1 0 0,2-4 0 0 0,8-19-3425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14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 4546 0 0,'0'0'12683'0'0,"-11"24"-11800"0"0,-64 141 136 0 0,28-61-387 0 0,-85 202-1170 0 0,126-291-2013 0 0,18-38-7242 0 0,-8 11 9371 0 0,12-29-3412 0 0,5-8 2730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14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0 2849 0 0,'0'0'13204'0'0,"-12"31"-12215"0"0,-41 101-137 0 0,0 8 508 0 0,-21 48-543 0 0,62-163-988 0 0,5-12-79 0 0,1 0-1 0 0,0 0 1 0 0,1 0-1 0 0,0 1 1 0 0,1 0-1 0 0,1 0 1 0 0,0 0-1 0 0,-1 18 0 0 0,5-32 97 0 0,-1 0-1 0 0,0 1 0 0 0,1-1 0 0 0,-1 0 0 0 0,1 0 0 0 0,-1 0 1 0 0,1 0-1 0 0,-1 0 0 0 0,1 0 0 0 0,-1 0 0 0 0,1-1 0 0 0,-1 1 0 0 0,1 0 1 0 0,-1 0-1 0 0,1 0 0 0 0,-1 0 0 0 0,0-1 0 0 0,1 1 0 0 0,-1 0 1 0 0,1 0-1 0 0,-1-1 0 0 0,0 1 0 0 0,1 0 0 0 0,0-1 0 0 0,3-7-1326 0 0,0-1 0 0 0,0 0-1 0 0,0 1 1 0 0,-1-1 0 0 0,-1-1-1 0 0,1 1 1 0 0,1-17 0 0 0,2-16 373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15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4914 0 0,'0'0'15261'0'0,"25"-23"-13962"0"0,84-70-104 0 0,-103 89-1116 0 0,0 0 1 0 0,0 0-1 0 0,1 0 0 0 0,0 1 0 0 0,-1 0 1 0 0,1 0-1 0 0,0 0 0 0 0,0 1 0 0 0,0 0 1 0 0,1 1-1 0 0,-1-1 0 0 0,0 1 1 0 0,1 1-1 0 0,12 0 0 0 0,3-1 103 0 0,45-1-34 0 0,0 3 0 0 0,100 13-1 0 0,-130-9-459 0 0,62 9-1991 0 0,-86-11 637 0 0,-1 1-1 0 0,22 9 1 0 0,-23-6-4363 0 0,-12-7 5819 0 0,0 1 0 0 0,0-1 0 0 0,0 0 0 0 0,0 1 0 0 0,0-1 0 0 0,-1 0 0 0 0,1 0-1 0 0,0 1 1 0 0,0-1 0 0 0,0 0 0 0 0,0 1 0 0 0,0-1 0 0 0,-1 0 0 0 0,-2 2-2522 0 0,3-2 2522 0 0,0 0 0 0 0,-1 1 0 0 0,1-1 0 0 0,0 0 0 0 0,-1 0 0 0 0,1 0 0 0 0,0 0-1 0 0,0 0 1 0 0,-1 0 0 0 0,1 0 0 0 0,0 0 0 0 0,-1 0 0 0 0,1-1 0 0 0,0 1 0 0 0,-1 0 0 0 0,1 0-1 0 0,-23 3-1256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15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4242 0 0,'0'0'12195'0'0,"10"8"-11371"0"0,-2-2-684 0 0,1 0 0 0 0,0 0 0 0 0,0-1 0 0 0,1 0 1 0 0,-1-1-1 0 0,1 0 0 0 0,0 0 0 0 0,0-1 0 0 0,16 3 0 0 0,56 3 698 0 0,0-3 1 0 0,142-8-1 0 0,163-37-44 0 0,-330 32-739 0 0,-20 1-35 0 0,-3 2-11 0 0,1 2 1 0 0,46 2-1 0 0,48 0-2495 0 0,-139 1-3684 0 0,1 0 4240 0 0,-1 1 0 0 0,1 0 0 0 0,-1 1 0 0 0,-8 3-1 0 0,2 0 448 0 0,-30 10 384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10:22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6627 0 0,'0'0'16199'0'0,"137"42"-16119"0"0,-65-42 65 0 0,4-2-81 0 0,2-13-64 0 0,5-2-289 0 0,1-4-911 0 0,-3-1-497 0 0,-1-7-1248 0 0,-14-1-1937 0 0,-9 2-3074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3:36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5074 0 0,'0'0'17784'0'0,"93"27"-17015"0"0,-52-27-321 0 0,5 0-192 0 0,-1 0-256 0 0,-5-6 0 0 0,-4 0-752 0 0,-9 3-1121 0 0,-8-5-832 0 0,-6-1-2130 0 0,-7-6-4017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15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676 4 2337 0 0,'0'0'13937'0'0,"-16"-1"-12886"0"0,-51-1-306 0 0,62 2-701 0 0,1 1 0 0 0,-1 0 0 0 0,0 1 0 0 0,0-1 1 0 0,1 1-1 0 0,-1 0 0 0 0,1 0 0 0 0,0 0 0 0 0,-1 0 1 0 0,1 1-1 0 0,0 0 0 0 0,0 0 0 0 0,1 0 0 0 0,-1 0 1 0 0,0 1-1 0 0,1-1 0 0 0,0 1 0 0 0,0 0 0 0 0,0 0 1 0 0,-4 8-1 0 0,0-2-12 0 0,1-1-46 0 0,0 0 0 0 0,1 0-1 0 0,1 1 1 0 0,-1 0 0 0 0,1-1 0 0 0,1 1-1 0 0,0 1 1 0 0,0-1 0 0 0,1 0 0 0 0,1 1 0 0 0,-1-1-1 0 0,2 1 1 0 0,-1-1 0 0 0,2 13 0 0 0,1 1-36 0 0,1-1 1 0 0,1 0 0 0 0,1 0-1 0 0,0-1 1 0 0,14 32 0 0 0,7 33 153 0 0,-22-72 2 0 0,-1 0 1 0 0,0 1-1 0 0,-1-1 1 0 0,-1 1-1 0 0,0 0 0 0 0,-3 28 1 0 0,1-36-42 0 0,-1 0 0 0 0,0 0 1 0 0,-1-1-1 0 0,0 1 0 0 0,0-1 0 0 0,0 0 0 0 0,-1 0 1 0 0,0 0-1 0 0,0 0 0 0 0,-1 0 0 0 0,0-1 0 0 0,0 0 1 0 0,0 0-1 0 0,-13 10 0 0 0,9-9-42 0 0,0 0 0 0 0,-1 0 0 0 0,0-1 0 0 0,0 0 0 0 0,-1-1 0 0 0,0 0-1 0 0,0-1 1 0 0,0 0 0 0 0,0-1 0 0 0,-13 2 0 0 0,-7 0-40 0 0,-1-2-1 0 0,-44-1 1 0 0,69-2-61 0 0,1-1 0 0 0,-1 1 0 0 0,0-1 0 0 0,1-1 0 0 0,0 1 0 0 0,-1-1 0 0 0,-8-4 0 0 0,8 3-547 0 0,1 0-1 0 0,-1-1 1 0 0,1 0 0 0 0,-1-1 0 0 0,1 0 0 0 0,1 0 0 0 0,-1 0 0 0 0,1 0 0 0 0,-8-10 0 0 0,5 3-670 0 0,0-1 0 0 0,1 0 0 0 0,0 0 0 0 0,1 0 1 0 0,0-1-1 0 0,1 0 0 0 0,1 0 0 0 0,-4-18 1 0 0,-1-18 779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16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1 313 3858 0 0,'0'0'10626'0'0,"22"-27"-9044"0"0,70-83-149 0 0,-57 75-376 0 0,-16 26-113 0 0,-8 6-523 0 0,2-1-152 0 0,-1 0 0 0 0,1 2 0 0 0,0-1-1 0 0,0 1 1 0 0,0 1 0 0 0,0 1 0 0 0,0 0 0 0 0,1 0-1 0 0,15 3 1 0 0,13 5 78 0 0,62 20-1 0 0,-65-17-228 0 0,73 13 1 0 0,-38-17-189 0 0,0-4-1 0 0,109-9 1 0 0,-160 4-368 0 0,1-1-1 0 0,0-1 1 0 0,-1-1-1 0 0,0-2 1 0 0,28-10-1 0 0,-39 11-538 0 0,-1 1-1 0 0,1-2 1 0 0,-1 0 0 0 0,16-12-1 0 0,-19 12-595 0 0,-1 0 0 0 0,0 0 0 0 0,-1 0 0 0 0,0-1 0 0 0,0 1 0 0 0,9-17 1 0 0,6-18-2796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17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158 111 1841 0 0,'0'0'8657'0'0,"-2"-16"-7611"0"0,-9-50-158 0 0,8 38 2057 0 0,3 28-2893 0 0,0 0 0 0 0,0 0 0 0 0,0 0 0 0 0,0 0 0 0 0,0 0 0 0 0,1 0 0 0 0,-1 0 0 0 0,0 0 0 0 0,0 1 1 0 0,0-1-1 0 0,0 0 0 0 0,0 0 0 0 0,0 0 0 0 0,0 0 0 0 0,0 0 0 0 0,0 0 0 0 0,0 0 0 0 0,0 0 0 0 0,0 0 1 0 0,0 0-1 0 0,0 0 0 0 0,0 0 0 0 0,1 0 0 0 0,-1 1 0 0 0,0-1 0 0 0,0 0 0 0 0,0 0 0 0 0,0 0 0 0 0,0 0 0 0 0,0 0 1 0 0,0 0-1 0 0,0 0 0 0 0,0 0 0 0 0,1 0 0 0 0,-1 0 0 0 0,0 0 0 0 0,0 0 0 0 0,0 0 0 0 0,0 0 0 0 0,0 0 0 0 0,0 0 1 0 0,0 0-1 0 0,0 0 0 0 0,0 0 0 0 0,1 0 0 0 0,-1-1 0 0 0,0 1 0 0 0,0 0 0 0 0,0 0 0 0 0,0 0 0 0 0,0 0 0 0 0,0 0 1 0 0,0 0-1 0 0,10 32 1199 0 0,-7-3-1172 0 0,-1 1 0 0 0,-1 0 0 0 0,-2 0 0 0 0,-1 0 0 0 0,-1 0 0 0 0,-10 44-1 0 0,-63 171 607 0 0,34-121-553 0 0,27-65-140 0 0,7-11-97 0 0,7-45 31 0 0,0 42-741 0 0,1-43 550 0 0,0 0 0 0 0,1-1 1 0 0,-1 1-1 0 0,1 0 1 0 0,-1 0-1 0 0,1-1 1 0 0,0 1-1 0 0,-1 0 1 0 0,1-1-1 0 0,0 1 0 0 0,0 0 1 0 0,0-1-1 0 0,0 1 1 0 0,0-1-1 0 0,1 0 1 0 0,-1 1-1 0 0,0-1 1 0 0,1 0-1 0 0,-1 0 0 0 0,3 2 1 0 0,0-2-1012 0 0,6 5-3106 0 0,-7 3-2819 0 0,-3 1 6016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18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211 173 5795 0 0,'0'0'10687'0'0,"20"-26"-9460"0"0,67-76-229 0 0,-83 98-909 0 0,1 0-1 0 0,-1 0 0 0 0,0 0 1 0 0,1 1-1 0 0,0-1 0 0 0,0 1 0 0 0,0 0 1 0 0,0 1-1 0 0,0-1 0 0 0,1 1 1 0 0,-1 0-1 0 0,1 0 0 0 0,-1 1 1 0 0,1 0-1 0 0,0 0 0 0 0,0 0 1 0 0,0 1-1 0 0,-1-1 0 0 0,1 1 1 0 0,7 1-1 0 0,4 0 146 0 0,-15-1-201 0 0,9 0 186 0 0,0 0 0 0 0,0 0 0 0 0,1 1 0 0 0,17 5 0 0 0,-25-5-195 0 0,-1 0 1 0 0,1 1-1 0 0,-1-1 0 0 0,1 1 1 0 0,-1 0-1 0 0,0 0 0 0 0,0 0 1 0 0,0 0-1 0 0,0 1 0 0 0,0-1 1 0 0,-1 1-1 0 0,1 0 0 0 0,-1 0 1 0 0,1 0-1 0 0,-1 0 0 0 0,0 0 1 0 0,0 0-1 0 0,1 4 0 0 0,2 4-8 0 0,-2-1 0 0 0,1 1 0 0 0,-1-1 0 0 0,-1 1 0 0 0,0 0-1 0 0,0 0 1 0 0,-1 0 0 0 0,-1 0 0 0 0,0 0 0 0 0,0 0 0 0 0,-1 1 0 0 0,0-1 0 0 0,-4 11 0 0 0,-1 2-21 0 0,-1 0 1 0 0,-1 0-1 0 0,-1-1 1 0 0,-21 38-1 0 0,29-60 7 0 0,-12 23-266 0 0,0-1 1 0 0,-1-1 0 0 0,-22 26 0 0 0,32-43 121 0 0,-1 0 1 0 0,0 0 0 0 0,0-1 0 0 0,0 1-1 0 0,-1-1 1 0 0,1 0 0 0 0,-1 0 0 0 0,0-1 0 0 0,0 0-1 0 0,0 0 1 0 0,-1 0 0 0 0,1-1 0 0 0,-1 0 0 0 0,1 0-1 0 0,-1 0 1 0 0,0-1 0 0 0,-12 1 0 0 0,-11 0-221 0 0,18-1 132 0 0,0 0 1 0 0,-1-1-1 0 0,-22-2 0 0 0,18-3-4 0 0,16 5 238 0 0,1 0-1 0 0,0 0 1 0 0,-1 0 0 0 0,1 0-1 0 0,0 0 1 0 0,0 0-1 0 0,-1 0 1 0 0,1 0 0 0 0,0 0-1 0 0,0-1 1 0 0,-1 1-1 0 0,1 0 1 0 0,0 0 0 0 0,0 0-1 0 0,-1-1 1 0 0,1 1-1 0 0,0 0 1 0 0,0 0 0 0 0,0 0-1 0 0,0-1 1 0 0,-1 1 0 0 0,1 0-1 0 0,0 0 1 0 0,0-1-1 0 0,0 1 1 0 0,0 0 0 0 0,0 0-1 0 0,0-1 1 0 0,0 1-1 0 0,0 0 1 0 0,0-1 0 0 0,0 1-1 0 0,0 0 1 0 0,0 0-1 0 0,0-1 1 0 0,0 1 0 0 0,0 0-1 0 0,0-1 1 0 0,0 1-1 0 0,0 0 1 0 0,0 0 0 0 0,0-1-1 0 0,0 1 1 0 0,0 0 0 0 0,0 0-1 0 0,0-1 1 0 0,1 1-1 0 0,-1 0 1 0 0,0 0 0 0 0,0-1-1 0 0,0 1 1 0 0,1 0-1 0 0,2-1 35 0 0,0 1 1 0 0,0-1-1 0 0,0 1 0 0 0,0 0 0 0 0,0 0 0 0 0,0 0 0 0 0,0 0 0 0 0,5 1 0 0 0,-3 0 9 0 0,9 1 49 0 0,1 1-1 0 0,-1 1 1 0 0,1 1 0 0 0,-1 0-1 0 0,-1 0 1 0 0,1 1 0 0 0,15 10-1 0 0,8 3 87 0 0,-31-16-108 0 0,1 0 1 0 0,-1 0-1 0 0,0 1 1 0 0,0 0-1 0 0,0 1 1 0 0,-1-1-1 0 0,1 1 0 0 0,-1 0 1 0 0,0 0-1 0 0,0 1 1 0 0,-1-1-1 0 0,0 1 1 0 0,0 0-1 0 0,5 11 0 0 0,-6-9-4 0 0,0 0-1 0 0,-1 0 0 0 0,0 0 1 0 0,0 0-1 0 0,-1 1 0 0 0,0-1 0 0 0,0 0 1 0 0,-1 1-1 0 0,0-1 0 0 0,-1 0 0 0 0,0 1 1 0 0,-2 10-1 0 0,0-8-23 0 0,0-1 0 0 0,0 1 0 0 0,-1-1 0 0 0,0 0 0 0 0,-1 0 0 0 0,0 0 0 0 0,-1-1 0 0 0,0 0 0 0 0,0 0 0 0 0,-1 0 0 0 0,0-1 0 0 0,-1 0 0 0 0,0 0 0 0 0,0-1 0 0 0,0 0 0 0 0,-18 11 0 0 0,12-10-34 0 0,-1 0-1 0 0,0-1 0 0 0,0-1 0 0 0,0 0 0 0 0,-1-2 0 0 0,1 1 0 0 0,-1-2 0 0 0,0 0 0 0 0,0-1 0 0 0,-27 1 0 0 0,17-3-75 0 0,-22 0-525 0 0,-59-7-1 0 0,106 7 467 0 0,0 0-1 0 0,0 0 1 0 0,0 0-1 0 0,0-1 1 0 0,0 1-1 0 0,0 0 1 0 0,0-1-1 0 0,1 1 1 0 0,-1 0 0 0 0,0-1-1 0 0,0 1 1 0 0,0-1-1 0 0,0 1 1 0 0,1-1-1 0 0,-1 0 1 0 0,0 1-1 0 0,0-1 1 0 0,1 0-1 0 0,-1 1 1 0 0,1-1-1 0 0,-1 0 1 0 0,1 0 0 0 0,-1 0-1 0 0,1 0 1 0 0,-1 1-1 0 0,1-1 1 0 0,0 0-1 0 0,-1-1 1 0 0,1-1-392 0 0,-1 0 0 0 0,1 0 1 0 0,0 0-1 0 0,1 1 0 0 0,-1-1 1 0 0,0 0-1 0 0,1 0 0 0 0,-1 0 1 0 0,3-4-1 0 0,2-6-1881 0 0,0 2-1 0 0,1-1 1 0 0,10-14 0 0 0,8-6 1449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18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 5314 0 0,'0'0'11688'0'0,"-3"19"-10994"0"0,-8 35-71 0 0,-2 0 1 0 0,-31 78-1 0 0,-34 25-57 0 0,48-102-465 0 0,-28 39-7 0 0,-11 21-503 0 0,68-113-258 0 0,14-22-1928 0 0,48-103-7478 0 0,-29 53 5227 0 0,0 8 3973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19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 2145 0 0,'0'0'6971'0'0,"-12"25"-5648"0"0,-39 85 1 0 0,46-99-1058 0 0,-110 251 3990 0 0,91-197-4042 0 0,-29 124 1 0 0,52-162-918 0 0,1-23 117 0 0,0 0-1 0 0,0-1 1 0 0,0 1-1 0 0,0 0 1 0 0,0-1-1 0 0,-1 1 1 0 0,0 0-1 0 0,-1 3 1 0 0,-19-5-7953 0 0,18-2 8100 0 0,-4 0 125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19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3794 0 0,'0'0'12758'0'0,"26"-10"-11278"0"0,85-32-226 0 0,-102 39-1078 0 0,0 0 0 0 0,0 1 0 0 0,0 0 0 0 0,0 1 1 0 0,14-1-1 0 0,31 2 744 0 0,-50 0-884 0 0,202 5 1838 0 0,-165-2-2528 0 0,0 3-1 0 0,79 20 1 0 0,-111-24-37 0 0,-7-2 356 0 0,0 1 0 0 0,-1-1 0 0 0,1 1 0 0 0,0-1 0 0 0,-1 1 0 0 0,1 0 1 0 0,0-1-1 0 0,-1 1 0 0 0,1 0 0 0 0,-1 0 0 0 0,1 0 0 0 0,1 2 0 0 0,-38 10-14715 0 0,2-2 14095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19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2129 0 0,'0'0'15394'0'0,"31"3"-13732"0"0,-1 1-1242 0 0,181 15 1956 0 0,-206-19-2324 0 0,509 24 3496 0 0,-372-24-5041 0 0,228-30-1 0 0,-346 28 43 0 0,31-7-2135 0 0,-52 9 2636 0 0,0-1-1 0 0,-1 0 1 0 0,1 0-1 0 0,-1 0 0 0 0,1-1 1 0 0,-1 1-1 0 0,1 0 1 0 0,-1-1-1 0 0,3-2 1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20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684 0 2753 0 0,'0'0'13855'0'0,"-26"10"-13327"0"0,26-10-528 0 0,-105 43 307 0 0,102-42-291 0 0,1 1 0 0 0,-1-1 1 0 0,1 0-1 0 0,-1 1 0 0 0,1 0 0 0 0,0-1 1 0 0,0 1-1 0 0,-1 0 0 0 0,1 0 1 0 0,0 0-1 0 0,1 1 0 0 0,-1-1 1 0 0,0 0-1 0 0,1 1 0 0 0,-1-1 1 0 0,1 1-1 0 0,0-1 0 0 0,0 1 0 0 0,0 0 1 0 0,0 0-1 0 0,0-1 0 0 0,0 6 1 0 0,-3 8 109 0 0,-8 22 231 0 0,2 0 0 0 0,1 1 0 0 0,-7 79-1 0 0,12 121 535 0 0,4-160-367 0 0,0-58-326 0 0,0-1 1 0 0,-2 1 0 0 0,-1-1-1 0 0,0 0 1 0 0,-2 0 0 0 0,0 0 0 0 0,-9 22-1 0 0,10-33-162 0 0,1-1 1 0 0,-2 0-1 0 0,1 0 0 0 0,-1-1 0 0 0,0 1 1 0 0,-1-1-1 0 0,0 0 0 0 0,0-1 0 0 0,0 1 1 0 0,-1-1-1 0 0,0-1 0 0 0,0 1 0 0 0,0-1 1 0 0,-1 0-1 0 0,0-1 0 0 0,0 1 0 0 0,0-2 1 0 0,-15 6-1 0 0,7-5-29 0 0,-1-1 1 0 0,0 0-1 0 0,0-1 1 0 0,0 0-1 0 0,0-2 1 0 0,1 0-1 0 0,-1-1 1 0 0,0 0-1 0 0,-22-6 1 0 0,34 5-137 0 0,-1 0 1 0 0,1 0 0 0 0,0 0-1 0 0,1 0 1 0 0,-1-1 0 0 0,0 0 0 0 0,1 0-1 0 0,-1 0 1 0 0,1-1 0 0 0,0 0-1 0 0,0 0 1 0 0,0 0 0 0 0,1 0-1 0 0,-1 0 1 0 0,1-1 0 0 0,0 1 0 0 0,0-1-1 0 0,1 0 1 0 0,-1 0 0 0 0,1 0-1 0 0,0 0 1 0 0,1 0 0 0 0,-3-11-1 0 0,0-8-2058 0 0,1-1-1 0 0,1 0 0 0 0,0 0 1 0 0,4-25-1 0 0,-2 15-2702 0 0,0-6 2599 0 0,-3 1 1856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20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0 205 4018 0 0,'0'0'16293'0'0,"31"-24"-14973"0"0,101-76-261 0 0,-123 95-952 0 0,0-1 0 0 0,0 1 0 0 0,0 0-1 0 0,1 1 1 0 0,0 0 0 0 0,0 1 0 0 0,0 0 0 0 0,0 0-1 0 0,0 1 1 0 0,0 0 0 0 0,1 1 0 0 0,14 0-1 0 0,-8 0 64 0 0,-1-1-31 0 0,1 1 0 0 0,-1 1 0 0 0,1 0-1 0 0,-1 1 1 0 0,1 1 0 0 0,-1 0 0 0 0,0 1-1 0 0,25 9 1 0 0,2 8-75 0 0,-17-7-45 0 0,1-2 0 0 0,-1-1-1 0 0,2-2 1 0 0,47 10 0 0 0,-62-16-460 0 0,-1 0 1 0 0,1-1 0 0 0,0-1-1 0 0,0 0 1 0 0,-1-1-1 0 0,1 0 1 0 0,0-1-1 0 0,-1 0 1 0 0,1-1-1 0 0,-1-1 1 0 0,0 0 0 0 0,22-10-1 0 0,-29 11-266 0 0,0 0 1 0 0,0 0-1 0 0,-1-1 0 0 0,1 1 1 0 0,-1-1-1 0 0,6-6 0 0 0,-7 6-189 0 0,-1 1-1 0 0,1-1 0 0 0,-1 0 1 0 0,1 1-1 0 0,-1-1 1 0 0,-1 0-1 0 0,1 0 0 0 0,0 0 1 0 0,0-5-1 0 0,3-25-4383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3:41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1 766 7523 0 0,'0'0'10189'0'0,"10"-21"-9909"0"0,0-5-141 0 0,-4 10 18 0 0,1-1 0 0 0,1 1 0 0 0,1 1 0 0 0,0-1 0 0 0,1 2 0 0 0,15-19 0 0 0,315-376 3698 0 0,-298 358-3621 0 0,60-80 1026 0 0,-315 479-331 0 0,170-266-924 0 0,20-29-36 0 0,3 0 1 0 0,1 2-1 0 0,3 0 0 0 0,3 1 1 0 0,-7 60-1 0 0,12-43-1527 0 0,3 123 0 0 0,6-174 278 0 0,0-1 0 0 0,10 41 0 0 0,-8-49-531 0 0,1-1-1 0 0,1 1 1 0 0,6 12 0 0 0,-4-13-3170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26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106 271 1297 0 0,'0'0'3820'0'0,"0"-22"-3764"0"0,-4-67 251 0 0,4 86-219 0 0,0 0 1 0 0,0 0-1 0 0,-1 0 1 0 0,1 0-1 0 0,-1 0 1 0 0,0 0-1 0 0,0 1 0 0 0,0-1 1 0 0,0 0-1 0 0,0 1 1 0 0,0-1-1 0 0,-1 0 1 0 0,1 1-1 0 0,-1 0 1 0 0,0-1-1 0 0,0 1 1 0 0,0 0-1 0 0,0 0 1 0 0,-2-2-1 0 0,-9-10 13 0 0,0-26 746 0 0,12 35-392 0 0,0 1 0 0 0,0-1 0 0 0,0 1 0 0 0,-1 0 1 0 0,0-1-1 0 0,0 1 0 0 0,0 0 0 0 0,0 0 0 0 0,0 0 0 0 0,-4-4 0 0 0,6 8-428 0 0,0 0 0 0 0,0 0 0 0 0,0 0 0 0 0,0 0 0 0 0,-1 0 0 0 0,1 0 0 0 0,0-1 0 0 0,0 1 0 0 0,0 0 0 0 0,0 0 0 0 0,0 0 1 0 0,-1 0-1 0 0,1 0 0 0 0,0 0 0 0 0,0 0 0 0 0,0 0 0 0 0,0 0 0 0 0,-1 0 0 0 0,1 0 0 0 0,0 0 0 0 0,0 0 0 0 0,0 0 0 0 0,0 0 0 0 0,-1 0 0 0 0,1 0 0 0 0,0 0 0 0 0,0 0 0 0 0,0 0 0 0 0,0 1 0 0 0,-1-1 0 0 0,1 0 0 0 0,0 0 0 0 0,0 0 0 0 0,0 0 0 0 0,0 0 0 0 0,0 0 0 0 0,0 0 0 0 0,-1 1 0 0 0,1-1 0 0 0,0 0 0 0 0,0 0 0 0 0,0 0 0 0 0,0 0 0 0 0,0 0 0 0 0,0 1 0 0 0,0-1 0 0 0,0 0 0 0 0,0 0 0 0 0,0 0 0 0 0,0 0 0 0 0,0 1 0 0 0,0-1 0 0 0,0 0 0 0 0,0 0 0 0 0,0 0 0 0 0,0 1 0 0 0,-3 11-220 0 0,3-11 298 0 0,-9 57 394 0 0,3-1 1 0 0,2 1 0 0 0,5 88-1 0 0,7-57-180 0 0,30 139 0 0 0,-27-174-256 0 0,8 35 130 0 0,35 167 783 0 0,-52-240-1017 0 0,-2-14-75 0 0,0 0 0 0 0,0 0 0 0 0,0 0 0 0 0,1 0 0 0 0,-1 0 0 0 0,1 0 0 0 0,-1 0 0 0 0,1 0 0 0 0,0 0 0 0 0,-1 0-1 0 0,1-1 1 0 0,0 1 0 0 0,0 0 0 0 0,0 0 0 0 0,1-1 0 0 0,-1 1 0 0 0,0-1 0 0 0,1 1 0 0 0,-1-1 0 0 0,1 1 0 0 0,-1-1 0 0 0,1 0 0 0 0,0 0 0 0 0,3 2-1 0 0,32 30-8148 0 0,-28-27 4888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27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70 2417 0 0,'0'0'14799'0'0,"0"-9"-13873"0"0,0 4-790 0 0,-1 3-118 0 0,1 1 1 0 0,0 0 0 0 0,0-1-1 0 0,-1 1 1 0 0,1-1-1 0 0,0 1 1 0 0,0-1 0 0 0,0 1-1 0 0,1-1 1 0 0,-1 1-1 0 0,0-1 1 0 0,1 1 0 0 0,-1 0-1 0 0,0-1 1 0 0,1 1-1 0 0,0 0 1 0 0,-1-1 0 0 0,1 1-1 0 0,0 0 1 0 0,0 0-1 0 0,-1-1 1 0 0,1 1 0 0 0,0 0-1 0 0,0 0 1 0 0,0 0-1 0 0,1 0 1 0 0,-1 0 0 0 0,0 0-1 0 0,0 1 1 0 0,0-1-1 0 0,1 0 1 0 0,-1 0 0 0 0,0 1-1 0 0,1-1 1 0 0,-1 1-1 0 0,2-1 1 0 0,54-6 445 0 0,1 2 0 0 0,90 5 0 0 0,-69 1-463 0 0,-31 1-360 0 0,53 9 0 0 0,-7 0-2657 0 0,-71-9-929 0 0,47-4 0 0 0,-43-2-660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27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0 9188 0 0,'0'0'7657'0'0,"-5"23"-7014"0"0,2-7-527 0 0,-4 14 103 0 0,-1 0-1 0 0,-1-1 0 0 0,-19 43 1 0 0,-12 10 137 0 0,-35 79-59 0 0,55-110-278 0 0,16-40-47 0 0,-4 8-56 0 0,1 1-1 0 0,1 0 0 0 0,0 0 0 0 0,2 0 1 0 0,-4 34-1 0 0,8-53 13 0 0,0 0 1 0 0,0-1 0 0 0,1 1-1 0 0,-1 0 1 0 0,0-1 0 0 0,1 1-1 0 0,-1-1 1 0 0,1 1 0 0 0,-1-1-1 0 0,0 1 1 0 0,1-1-1 0 0,-1 1 1 0 0,1-1 0 0 0,0 0-1 0 0,-1 1 1 0 0,1-1 0 0 0,-1 0-1 0 0,1 1 1 0 0,-1-1-1 0 0,1 0 1 0 0,0 0 0 0 0,-1 1-1 0 0,1-1 1 0 0,0 0 0 0 0,-1 0-1 0 0,1 0 1 0 0,0 0 0 0 0,-1 0-1 0 0,1 0 1 0 0,0 0-1 0 0,-1 0 1 0 0,1 0 0 0 0,0 0-1 0 0,24-3-1319 0 0,-16 0 762 0 0,-1-1 0 0 0,1 0-1 0 0,-1-1 1 0 0,0 0 0 0 0,0 0 0 0 0,0-1 0 0 0,-1 0-1 0 0,0 0 1 0 0,0-1 0 0 0,0 1 0 0 0,-1-2 0 0 0,9-11-1 0 0,24-31-4161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27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50 7299 0 0,'0'0'9327'0'0,"-1"-10"-8524"0"0,-5-29-269 0 0,-11 89-43 0 0,-41 119-305 0 0,33-102-132 0 0,-25 108-1 0 0,46-124-1808 0 0,6-50 1569 0 0,-1-1 0 0 0,0 1 0 0 0,0-1 0 0 0,1 1 0 0 0,-1-1-1 0 0,0 1 1 0 0,1-1 0 0 0,-1 0 0 0 0,0 0 0 0 0,1 0 0 0 0,-1 0 0 0 0,0 0 0 0 0,1 0 0 0 0,-1 0 0 0 0,1 0 0 0 0,-1 0 0 0 0,0 0 0 0 0,2-1 0 0 0,0 0-104 0 0,0 1 0 0 0,0-1 0 0 0,-1 0 1 0 0,1 0-1 0 0,0 0 0 0 0,0 0 0 0 0,-1-1 0 0 0,1 1 1 0 0,-1 0-1 0 0,1-1 0 0 0,-1 0 0 0 0,0 0 0 0 0,0 0 1 0 0,0 0-1 0 0,3-3 0 0 0,17-23-3120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28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85 5426 0 0,'0'0'10958'0'0,"-7"-13"-10043"0"0,2 4-791 0 0,3 5-89 0 0,-1 0 1 0 0,1 0-1 0 0,0 0 0 0 0,0 0 0 0 0,1 0 1 0 0,-1 0-1 0 0,0-7 0 0 0,1 11-30 0 0,1-1 1 0 0,0 0-1 0 0,0 1 0 0 0,0-1 1 0 0,1 0-1 0 0,-1 0 0 0 0,0 1 1 0 0,0-1-1 0 0,0 0 0 0 0,0 1 1 0 0,1-1-1 0 0,-1 0 1 0 0,0 1-1 0 0,1-1 0 0 0,-1 0 1 0 0,0 1-1 0 0,1-1 0 0 0,-1 1 1 0 0,1-1-1 0 0,-1 0 0 0 0,2 0 1 0 0,-1 0 4 0 0,1 0 0 0 0,0 1 1 0 0,-1-1-1 0 0,1 0 1 0 0,0 1-1 0 0,0-1 0 0 0,-1 1 1 0 0,1-1-1 0 0,0 1 0 0 0,0 0 1 0 0,0 0-1 0 0,3 0 1 0 0,57 0 295 0 0,11 0 151 0 0,123-2 467 0 0,145 2-1059 0 0,-334 0-156 0 0,0 0 0 0 0,-1 1 0 0 0,1 0 0 0 0,0 0 0 0 0,-1 1 0 0 0,9 3 0 0 0,-13-4 51 0 0,0 0-1 0 0,-1-1 1 0 0,1 1 0 0 0,-1 0 0 0 0,1 0 0 0 0,-1 0 0 0 0,0 1 0 0 0,1-1 0 0 0,-1 0 0 0 0,0 0 0 0 0,0 1 0 0 0,1 1 0 0 0,-1-2-211 0 0,0 1 0 0 0,-1-1 0 0 0,1 0 0 0 0,-1 1 0 0 0,0-1 0 0 0,1 1 0 0 0,-1-1 0 0 0,0 0 0 0 0,0 1 0 0 0,0-1 0 0 0,0 1 1 0 0,0-1-1 0 0,0 1 0 0 0,0-1 0 0 0,-1 1 0 0 0,0 2 0 0 0,-4 5-5018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28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 7828 0 0,'0'0'10572'0'0,"34"-10"-9691"0"0,-1 0-650 0 0,5-3 125 0 0,1 3 0 0 0,0 1-1 0 0,76-7 1 0 0,156 7 658 0 0,-30 3-892 0 0,-152-2-854 0 0,118-26 0 0 0,-202 33 480 0 0,54-14-2755 0 0,-24-4-1871 0 0,-19 5-1429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28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690 62 7748 0 0,'0'0'7675'0'0,"-2"-11"-7219"0"0,-5-34-229 0 0,7 44-224 0 0,0 1 0 0 0,0 0 0 0 0,0 0 0 0 0,0 0 0 0 0,0-1 0 0 0,0 1 1 0 0,0 0-1 0 0,0 0 0 0 0,0 0 0 0 0,0-1 0 0 0,0 1 0 0 0,0 0 0 0 0,-1 0 0 0 0,1 0 0 0 0,0-1 0 0 0,0 1 0 0 0,0 0 0 0 0,0 0 0 0 0,0 0 0 0 0,-1 0 1 0 0,1-1-1 0 0,0 1 0 0 0,0 0 0 0 0,0 0 0 0 0,-1 0 0 0 0,1 0 0 0 0,0 0 0 0 0,0 0 0 0 0,0 0 0 0 0,-1-1 0 0 0,1 1 0 0 0,0 0 0 0 0,0 0 0 0 0,0 0 1 0 0,-1 0-1 0 0,1 0 0 0 0,0 0 0 0 0,0 0 0 0 0,-1 0 0 0 0,1 0 0 0 0,0 0 0 0 0,-10 9 59 0 0,-5 13 5 0 0,15-21-61 0 0,-12 23 46 0 0,1 1 0 0 0,-9 29-1 0 0,-1 2 101 0 0,3-3 168 0 0,1 1 0 0 0,-16 97 0 0 0,20-3 74 0 0,12-108-89 0 0,-2 0 1 0 0,-16 76-1 0 0,17-110-275 0 0,0 0 0 0 0,0 0 0 0 0,-1-1-1 0 0,0 1 1 0 0,0-1 0 0 0,0 0-1 0 0,-1 0 1 0 0,0 0 0 0 0,0 0 0 0 0,0 0-1 0 0,0-1 1 0 0,-1 0 0 0 0,0 0 0 0 0,0 0-1 0 0,0-1 1 0 0,0 1 0 0 0,0-1-1 0 0,-1-1 1 0 0,1 1 0 0 0,-1-1 0 0 0,0 0-1 0 0,0 0 1 0 0,-9 2 0 0 0,-12 1-20 0 0,-1-1 0 0 0,1-1 1 0 0,-52-1-1 0 0,72-2-7 0 0,-8-1-7 0 0,0 1 0 0 0,0-2 0 0 0,0 0 0 0 0,0-1 0 0 0,1 0 1 0 0,-23-9-1 0 0,32 10-143 0 0,1 1 0 0 0,0-1 0 0 0,-1 0 0 0 0,1 0 0 0 0,0-1 0 0 0,0 1 0 0 0,1-1 0 0 0,-1 0 0 0 0,1 0 0 0 0,-1 0 1 0 0,1 0-1 0 0,0-1 0 0 0,0 1 0 0 0,0-1 0 0 0,0 0 0 0 0,1 0 0 0 0,0 0 0 0 0,0 0 0 0 0,0 0 0 0 0,0 0 0 0 0,0-1 0 0 0,1 1 0 0 0,0-1 1 0 0,-1-8-1 0 0,1-50-7027 0 0,1 24 1144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29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0 365 4386 0 0,'0'0'6712'0'0,"16"-28"-4919"0"0,53-91-269 0 0,-58 100-925 0 0,1 0 0 0 0,0 2 0 0 0,2-1 0 0 0,0 2 1 0 0,1 0-1 0 0,0 0 0 0 0,1 2 0 0 0,25-18 0 0 0,-28 24-404 0 0,0 1-1 0 0,1 1 1 0 0,-1 0-1 0 0,1 1 1 0 0,0 0-1 0 0,1 2 1 0 0,-1-1-1 0 0,1 2 0 0 0,-1 0 1 0 0,1 0-1 0 0,22 2 1 0 0,17 3-103 0 0,-1 2 0 0 0,99 23 0 0 0,-12-2-35 0 0,-54-13-54 0 0,22 5-2016 0 0,117 2 0 0 0,-165-22-1957 0 0,-5-13-2924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29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194 124 5699 0 0,'0'0'7024'0'0,"0"-19"-5917"0"0,0-82 1743 0 0,0 101-2809 0 0,0 0 0 0 0,0-1 0 0 0,-1 1 0 0 0,1 0 0 0 0,0 0 0 0 0,0 0 0 0 0,0-1 0 0 0,0 1 0 0 0,-1 0 1 0 0,1 0-1 0 0,0 0 0 0 0,0-1 0 0 0,-1 1 0 0 0,1 0 0 0 0,0 0 0 0 0,0 0 0 0 0,0 0 0 0 0,-1 0 0 0 0,1 0 0 0 0,0 0 1 0 0,-1 0-1 0 0,1 0 0 0 0,0-1 0 0 0,0 1 0 0 0,-1 0 0 0 0,1 0 0 0 0,0 0 0 0 0,0 1 0 0 0,-1-1 0 0 0,1 0 0 0 0,0 0 1 0 0,-1 0-1 0 0,1 0 0 0 0,0 0 0 0 0,0 0 0 0 0,-1 0 0 0 0,1 0 0 0 0,0 0 0 0 0,0 1 0 0 0,0-1 0 0 0,-1 0 0 0 0,1 0 1 0 0,0 0-1 0 0,0 0 0 0 0,0 1 0 0 0,-1-1 0 0 0,1 0 0 0 0,0 0 0 0 0,0 1 0 0 0,0-1 0 0 0,0 0 0 0 0,-1 0 0 0 0,1 1 1 0 0,-13 11 444 0 0,4 5-343 0 0,2-1 0 0 0,0 2 1 0 0,1-1-1 0 0,0 1 0 0 0,2 0 0 0 0,-5 33 1 0 0,-1 4 267 0 0,-27 114 129 0 0,8 1 0 0 0,7 1 1 0 0,0 190-1 0 0,22-351-589 0 0,0-5 53 0 0,0 0 0 0 0,0-1-1 0 0,0 1 1 0 0,1-1-1 0 0,-1 1 1 0 0,1-1 0 0 0,2 7-1 0 0,-2-9-141 0 0,0 0 0 0 0,1 0 0 0 0,-1-1 0 0 0,0 1 0 0 0,1 0-1 0 0,-1-1 1 0 0,1 0 0 0 0,-1 1 0 0 0,1-1 0 0 0,0 0 0 0 0,0 0-1 0 0,-1 0 1 0 0,1 0 0 0 0,0 0 0 0 0,0 0 0 0 0,0 0 0 0 0,0-1 0 0 0,0 1-1 0 0,4 0 1 0 0,45 4-5891 0 0,-31-5 541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30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4562 0 0,'0'0'14986'0'0,"-1"-2"-14125"0"0,13-3-762 0 0,24 0 95 0 0,1 1-1 0 0,67 3 1 0 0,-64 1-161 0 0,162 8-1322 0 0,-71 9-3393 0 0,-87-8 152 0 0,-8-6-2105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3:42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125 115 3298 0 0,'0'0'10092'0'0,"-19"-2"-9011"0"0,-5 0-552 0 0,-17-1 83 0 0,0-9 7490 0 0,78 4-7562 0 0,607-61 1789 0 0,-588 64-2364 0 0,104-8-207 0 0,-132 12-711 0 0,1 2 0 0 0,-1 0-1 0 0,41 9 1 0 0,-22 5-2331 0 0,-45-15 2895 0 0,0 1 0 0 0,-1 0 0 0 0,1 0 0 0 0,0 0 0 0 0,-1 0 0 0 0,1 0-1 0 0,-1 0 1 0 0,1 0 0 0 0,-1 1 0 0 0,0-1 0 0 0,0 1 0 0 0,1-1 0 0 0,-1 1 0 0 0,0-1 0 0 0,0 1 0 0 0,0-1 0 0 0,0 1 0 0 0,-1 0 0 0 0,1 0 0 0 0,0-1 0 0 0,-1 1 0 0 0,1 4 0 0 0,-3 17-6735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30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167 221 8820 0 0,'0'0'4522'0'0,"15"-27"-3770"0"0,46-86-42 0 0,-56 105-567 0 0,0 0 0 0 0,0 0 0 0 0,11-12 0 0 0,8 5 341 0 0,-10 7-265 0 0,16-5 135 0 0,-19 13-298 0 0,-5 2 4 0 0,0-2-25 0 0,-1 1 0 0 0,0 0 1 0 0,1 0-1 0 0,-1 0 0 0 0,0 1 0 0 0,0 0 0 0 0,0 0 1 0 0,0 0-1 0 0,0 0 0 0 0,-1 1 0 0 0,1 0 0 0 0,-1 0 1 0 0,1 0-1 0 0,-1 1 0 0 0,0-1 0 0 0,-1 1 0 0 0,1 0 1 0 0,-1 0-1 0 0,1 1 0 0 0,-1-1 0 0 0,0 1 0 0 0,3 6 1 0 0,0 0 10 0 0,-1 0 1 0 0,0 1 0 0 0,0 0-1 0 0,-1 0 1 0 0,-1 0 0 0 0,0 0-1 0 0,0 0 1 0 0,0 20 0 0 0,-3-16-14 0 0,-1 0 0 0 0,-1 0 0 0 0,0 0 0 0 0,-1-1 1 0 0,-1 1-1 0 0,0-1 0 0 0,-1 0 0 0 0,-1 0 0 0 0,-14 26 1 0 0,1-8 13 0 0,-1 0 1 0 0,-49 58 0 0 0,59-80-54 0 0,0 0 1 0 0,-1 0 0 0 0,0-1 0 0 0,0-1 0 0 0,-1 0-1 0 0,0 0 1 0 0,0-1 0 0 0,-1-1 0 0 0,0 0 0 0 0,-1-1-1 0 0,0 0 1 0 0,0-1 0 0 0,0-1 0 0 0,0 0 0 0 0,-1-1-1 0 0,1-1 1 0 0,-1 0 0 0 0,0-1 0 0 0,0 0 0 0 0,-26-3-1 0 0,39 2-3 0 0,0 0-1 0 0,0-1 0 0 0,0 1 1 0 0,0 0-1 0 0,0-1 0 0 0,0 0 1 0 0,0 0-1 0 0,0 1 1 0 0,0-1-1 0 0,1 0 0 0 0,-1-1 1 0 0,0 1-1 0 0,0 0 0 0 0,1 0 1 0 0,-1-1-1 0 0,1 1 0 0 0,-1-1 1 0 0,1 1-1 0 0,0-1 0 0 0,0 0 1 0 0,-1 1-1 0 0,1-1 1 0 0,0 0-1 0 0,1 0 0 0 0,-1 0 1 0 0,0 0-1 0 0,0 0 0 0 0,1 0 1 0 0,-1 0-1 0 0,1-3 0 0 0,-1 3 1 0 0,1-1 0 0 0,0 0-1 0 0,0 0 1 0 0,0 1-1 0 0,1-1 1 0 0,-1 1-1 0 0,1-1 1 0 0,-1 0-1 0 0,1 1 1 0 0,0-1 0 0 0,0 1-1 0 0,0-1 1 0 0,0 1-1 0 0,0 0 1 0 0,1-1-1 0 0,-1 1 1 0 0,1 0-1 0 0,0 0 1 0 0,-1 0 0 0 0,1 0-1 0 0,0 0 1 0 0,0 0-1 0 0,3-1 1 0 0,1-1 53 0 0,0 0 1 0 0,0 1 0 0 0,1 0-1 0 0,-1 0 1 0 0,1 1 0 0 0,0 0-1 0 0,0 0 1 0 0,0 0-1 0 0,0 1 1 0 0,0 0 0 0 0,0 0-1 0 0,0 1 1 0 0,0 0 0 0 0,0 0-1 0 0,1 1 1 0 0,12 2 0 0 0,3 4 115 0 0,0 0 1 0 0,0 2 0 0 0,37 19 0 0 0,-44-19-656 0 0,1-1 1 0 0,0 0-1 0 0,0-1 0 0 0,1-1 0 0 0,0-1 0 0 0,0 0 1 0 0,22 2-1 0 0,-31-7-46 0 0,0 1-613 0 0,0-1 0 0 0,-1 0 1 0 0,1 0-1 0 0,15-4 0 0 0,6-10-2973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31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 10501 0 0,'0'0'7449'0'0,"-2"18"-6953"0"0,0-7-394 0 0,-20 117 871 0 0,4-61-592 0 0,-35 85 1 0 0,27-87-469 0 0,-19 84 1 0 0,39-110-603 0 0,6-34 292 0 0,0 0 0 0 0,0 0 0 0 0,0 0-1 0 0,1 0 1 0 0,-1 0 0 0 0,3 8 0 0 0,-3-12 245 0 0,1 0 0 0 0,-1-1 1 0 0,1 1-1 0 0,-1 0 0 0 0,1 0 1 0 0,-1 0-1 0 0,1-1 0 0 0,-1 1 1 0 0,1 0-1 0 0,0-1 0 0 0,-1 1 1 0 0,1 0-1 0 0,0-1 0 0 0,0 1 1 0 0,0-1-1 0 0,-1 1 0 0 0,1-1 1 0 0,0 0-1 0 0,0 1 0 0 0,0-1 1 0 0,0 0-1 0 0,0 1 0 0 0,0-1 1 0 0,0 0-1 0 0,0 0 0 0 0,0 0 1 0 0,0 0-1 0 0,-1 0 0 0 0,1 0 1 0 0,0 0-1 0 0,0 0 0 0 0,0 0 1 0 0,0-1-1 0 0,0 1 0 0 0,0 0 1 0 0,0-1-1 0 0,0 1 0 0 0,0 0 1 0 0,-1-1-1 0 0,3 0 0 0 0,24-18-4100 0 0,-1-13-1199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3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 8884 0 0,'0'0'7676'0'0,"-26"28"-6817"0"0,-79 93-150 0 0,99-114-626 0 0,0 0-1 0 0,0 0 0 0 0,1 1 1 0 0,0 0-1 0 0,0 0 0 0 0,1 0 1 0 0,0 0-1 0 0,-5 16 1 0 0,2-4 72 0 0,-6 18-51 0 0,1 1 0 0 0,2 0 1 0 0,1 1-1 0 0,-3 47 0 0 0,10-58-2177 0 0,4 50-1 0 0,-2-78 1800 0 0,2 11-1888 0 0,4-8-2362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31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762 175 2641 0 0,'0'0'14300'0'0,"-2"-20"-13420"0"0,0 8-750 0 0,1 7-77 0 0,1 0 0 0 0,-1 0 1 0 0,1-1-1 0 0,0 1 0 0 0,0 0 1 0 0,0 0-1 0 0,1-1 0 0 0,2-8 1 0 0,-2 12-19 0 0,0 0 0 0 0,0 0 0 0 0,1 0 1 0 0,-1 0-1 0 0,0 0 0 0 0,1 0 0 0 0,0 0 1 0 0,0 1-1 0 0,-1-1 0 0 0,1 0 0 0 0,0 1 1 0 0,0 0-1 0 0,0-1 0 0 0,0 1 0 0 0,1 0 1 0 0,-1 0-1 0 0,0 0 0 0 0,0 0 0 0 0,1 1 1 0 0,-1-1-1 0 0,1 1 0 0 0,-1-1 0 0 0,0 1 1 0 0,1 0-1 0 0,-1 0 0 0 0,4 0 0 0 0,270-26 2528 0 0,61-2-2167 0 0,-334 28-549 0 0,0 0 0 0 0,0 0 0 0 0,0 0 0 0 0,0 0 0 0 0,0 0 0 0 0,0 1 0 0 0,0 0 0 0 0,0-1 0 0 0,0 1 0 0 0,0 0 0 0 0,0 1 0 0 0,0-1 0 0 0,2 2 0 0 0,-4-2 20 0 0,0 0 1 0 0,0 0 0 0 0,0 0-1 0 0,-1 0 1 0 0,1 0 0 0 0,0 0 0 0 0,-1 0-1 0 0,1 0 1 0 0,-1 1 0 0 0,0-1-1 0 0,1 0 1 0 0,-1 0 0 0 0,0 0 0 0 0,0 1-1 0 0,1-1 1 0 0,-1 0 0 0 0,0 0-1 0 0,0 1 1 0 0,-1-1 0 0 0,1 0 0 0 0,0 0-1 0 0,0 1 1 0 0,0-1 0 0 0,-1 0-1 0 0,1 0 1 0 0,-1 0 0 0 0,1 1 0 0 0,-1-1-1 0 0,1 0 1 0 0,-1 0 0 0 0,0 0 0 0 0,0 0-1 0 0,1 0 1 0 0,-1 0 0 0 0,-2 1-1 0 0,-5 7-911 0 0,0-1-1 0 0,-1 0 1 0 0,0 0-1 0 0,0-1 1 0 0,-1 0-1 0 0,-18 10 1 0 0,20-12 210 0 0,-63 36-6009 0 0</inkml:trace>
  <inkml:trace contextRef="#ctx0" brushRef="#br0" timeOffset="1">0 974 6499 0 0,'0'0'11741'0'0,"31"-11"-10521"0"0,102-31-201 0 0,-113 36-700 0 0,1 1 0 0 0,0 1 0 0 0,42-2-1 0 0,-25 3 13 0 0,536-56 1926 0 0,-530 55-2439 0 0,1 1 1 0 0,64 5 0 0 0,-102-1-118 0 0,0 0 0 0 0,0 1 0 0 0,-1 0 0 0 0,1 0 1 0 0,-1 0-1 0 0,12 7 0 0 0,-17-9 84 0 0,1 1 1 0 0,-1-1-1 0 0,0 1 1 0 0,0-1-1 0 0,0 1 1 0 0,1 0-1 0 0,-1 0 1 0 0,0 0-1 0 0,0 0 1 0 0,0 0-1 0 0,0 0 1 0 0,0 0-1 0 0,0 0 0 0 0,-1 0 1 0 0,1 0-1 0 0,0 0 1 0 0,0 0-1 0 0,-1 1 1 0 0,1-1-1 0 0,-1 0 1 0 0,1 0-1 0 0,-1 1 1 0 0,1-1-1 0 0,-1 1 1 0 0,0-1-1 0 0,0 0 0 0 0,0 1 1 0 0,0-1-1 0 0,0 1 1 0 0,0-1-1 0 0,0 0 1 0 0,0 1-1 0 0,0-1 1 0 0,-1 0-1 0 0,1 1 1 0 0,-1-1-1 0 0,1 0 1 0 0,-1 1-1 0 0,1-1 0 0 0,-2 2 1 0 0,-22 20-6293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32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1 7379 0 0,'0'0'5438'0'0,"-7"18"-5326"0"0,-20 59-11 0 0,23-65-8 0 0,1 0-1 0 0,1 0 1 0 0,0 1 0 0 0,0-1-1 0 0,1 1 1 0 0,2 23 0 0 0,-1 4 394 0 0,-1-20-222 0 0,0 111 675 0 0,2-109-899 0 0,1-1-1 0 0,0 0 0 0 0,2 1 0 0 0,7 21 0 0 0,-6-24 34 0 0,-1 1-1 0 0,-1-1 0 0 0,-1 1 0 0 0,-1 0 0 0 0,0 0 1 0 0,-3 25-1 0 0,1-40 10 0 0,1 0 1 0 0,-1 0-1 0 0,0 0 1 0 0,-1 0-1 0 0,1 0 0 0 0,-1-1 1 0 0,0 1-1 0 0,0-1 1 0 0,-1 1-1 0 0,1-1 1 0 0,-1 0-1 0 0,0 0 1 0 0,0 0-1 0 0,0 0 0 0 0,-7 6 1 0 0,1-2 3 0 0,-1 0 1 0 0,-1-1-1 0 0,1 0 0 0 0,-1 0 1 0 0,-15 6-1 0 0,-8-1 47 0 0,0-5-38 0 0,-1-1 1 0 0,0-3-1 0 0,0 0 1 0 0,0-3-1 0 0,-48-4 1 0 0,78 4-211 0 0,-1-1 1 0 0,1 0 0 0 0,0 0 0 0 0,-1 0-1 0 0,1-1 1 0 0,0 0 0 0 0,0 0 0 0 0,0 0 0 0 0,-9-6-1 0 0,11 6-264 0 0,1 0 0 0 0,-1 0 0 0 0,1 0 0 0 0,0 0 0 0 0,0-1-1 0 0,0 1 1 0 0,0 0 0 0 0,0-1 0 0 0,1 0 0 0 0,-1 1 0 0 0,1-1 0 0 0,-2-3-1 0 0,-2-21-5666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32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1 360 11749 0 0,'0'0'5486'0'0,"12"-27"-3859"0"0,41-87-74 0 0,-48 106-1344 0 0,0-1 0 0 0,0 1 0 0 0,0 0 0 0 0,1 0 0 0 0,0 1 0 0 0,1 0 0 0 0,-1 0 0 0 0,1 0 0 0 0,1 1 0 0 0,-1 0 0 0 0,1 0 0 0 0,0 1 1 0 0,16-8-1 0 0,-11 7-23 0 0,18-11 2 0 0,2 2 1 0 0,0 1-1 0 0,0 1 1 0 0,2 2-1 0 0,-1 2 0 0 0,42-6 1 0 0,-22 8-393 0 0,1 3 0 0 0,-1 2 1 0 0,78 7-1 0 0,-65 0-953 0 0,161 9-6898 0 0,-169-14 2983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33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148 114 2225 0 0,'0'0'4602'0'0,"-11"-8"-4391"0"0,-86-57 1520 0 0,95 64-1451 0 0,1 0 0 0 0,-1 0-1 0 0,1-1 1 0 0,0 1 0 0 0,-1 0 0 0 0,1 0-1 0 0,0 0 1 0 0,0-1 0 0 0,0 1-1 0 0,0-1 1 0 0,0 1 0 0 0,0-1-1 0 0,0 1 1 0 0,0-1 0 0 0,1 0 0 0 0,-1 1-1 0 0,1-1 1 0 0,-1 0 0 0 0,1 0-1 0 0,-1 1 1 0 0,1-1 0 0 0,0 0-1 0 0,0 0 1 0 0,0-2 0 0 0,0 4-80 0 0,1 0-133 0 0,-1 0-66 0 0,1 0 0 0 0,-1 0 0 0 0,1 1 0 0 0,-1-1 1 0 0,1 0-1 0 0,-1 1 0 0 0,0-1 0 0 0,1 0 0 0 0,-1 1 1 0 0,1-1-1 0 0,-1 0 0 0 0,0 1 0 0 0,1-1 0 0 0,-1 1 0 0 0,0-1 1 0 0,0 1-1 0 0,1-1 0 0 0,-1 1 0 0 0,0-1 0 0 0,0 1 1 0 0,0-1-1 0 0,0 1 0 0 0,1-1 0 0 0,-1 1 0 0 0,0-1 1 0 0,0 1-1 0 0,0-1 0 0 0,0 1 0 0 0,0 0 0 0 0,0 19 53 0 0,0-18-23 0 0,0 119 1151 0 0,-19 465 965 0 0,14-532-2126 0 0,2-1-1 0 0,5 67 1 0 0,-2-115-120 0 0,1-1 1 0 0,0 1 0 0 0,0 0 0 0 0,1-1 0 0 0,-1 1 0 0 0,1-1-1 0 0,0 0 1 0 0,0 1 0 0 0,0-1 0 0 0,1 0 0 0 0,0 0 0 0 0,-1-1-1 0 0,1 1 1 0 0,1 0 0 0 0,-1-1 0 0 0,0 0 0 0 0,1 0-1 0 0,0 0 1 0 0,0 0 0 0 0,0 0 0 0 0,6 2 0 0 0,-5-2-593 0 0,1-1 1 0 0,-1 1-1 0 0,1-2 0 0 0,-1 1 1 0 0,1-1-1 0 0,0 1 1 0 0,0-2-1 0 0,0 1 0 0 0,0-1 1 0 0,8 0-1 0 0,2-2-4338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33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4514 0 0,'0'0'15367'0'0,"173"-23"-14775"0"0,-104 23-416 0 0,0 9-96 0 0,3-4-80 0 0,2 4-16 0 0,-5-6-960 0 0,3 2-849 0 0,-9-5-752 0 0,-8-5-1585 0 0,-15-21-2609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34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121 145 11365 0 0,'0'0'5816'0'0,"22"-24"-5378"0"0,72-71-14 0 0,-91 93-390 0 0,0-1 0 0 0,0 0 1 0 0,1 1-1 0 0,-1-1 0 0 0,1 1 0 0 0,0 0 1 0 0,-1 0-1 0 0,1 1 0 0 0,0-1 0 0 0,7-1 0 0 0,-9 3-5 0 0,1 0-1 0 0,0-1 1 0 0,-1 2-1 0 0,1-1 0 0 0,-1 0 1 0 0,1 0-1 0 0,0 1 0 0 0,-1 0 1 0 0,4 0-1 0 0,4 2 51 0 0,-5-2-69 0 0,1 1 0 0 0,0 0 0 0 0,0 0 0 0 0,-1 0 0 0 0,1 1 0 0 0,-1-1 0 0 0,0 1 0 0 0,0 1 0 0 0,0-1 0 0 0,0 1 0 0 0,0 0 0 0 0,-1 0 0 0 0,0 0 0 0 0,0 1 0 0 0,0-1 1 0 0,0 1-1 0 0,-1 0 0 0 0,1 0 0 0 0,-1 0 0 0 0,-1 1 0 0 0,1-1 0 0 0,-1 1 0 0 0,0-1 0 0 0,0 1 0 0 0,0 0 0 0 0,-1 0 0 0 0,0 0 0 0 0,0 0 0 0 0,-1 0 0 0 0,0 0 0 0 0,0 0 0 0 0,0 0 0 0 0,0 0 0 0 0,-1 0 0 0 0,0 0 0 0 0,-1-1 0 0 0,1 1 0 0 0,-1 0 0 0 0,0 0 0 0 0,0-1 0 0 0,-5 9 0 0 0,-8 6-218 0 0,0-1 0 0 0,0 0 0 0 0,-2-2-1 0 0,0 0 1 0 0,-1 0 0 0 0,-1-2-1 0 0,0 0 1 0 0,-1-1 0 0 0,-1-1 0 0 0,0-2-1 0 0,-1 1 1 0 0,0-2 0 0 0,-25 7-1 0 0,20-11 56 0 0,19-8 134 0 0,16-6 34 0 0,1 5 26 0 0,-1-1 0 0 0,1 1 1 0 0,0 1-1 0 0,1 0 0 0 0,-1 0 0 0 0,0 1 0 0 0,1 0 0 0 0,-1 1 1 0 0,0 0-1 0 0,1 0 0 0 0,-1 1 0 0 0,0 1 0 0 0,17 3 0 0 0,-19-2 21 0 0,-1 0-1 0 0,1 0 1 0 0,-1 1-1 0 0,0 0 0 0 0,0 0 1 0 0,0 0-1 0 0,0 1 1 0 0,-1 0-1 0 0,0 0 1 0 0,0 0-1 0 0,0 1 0 0 0,-1 0 1 0 0,0-1-1 0 0,0 2 1 0 0,0-1-1 0 0,-1 0 0 0 0,0 1 1 0 0,4 9-1 0 0,-3-3 89 0 0,-1 0-1 0 0,0 0 0 0 0,0 1 0 0 0,-2-1 1 0 0,1 1-1 0 0,-2-1 0 0 0,0 1 1 0 0,-3 26-1 0 0,2-35-131 0 0,1 0 1 0 0,-1 0 0 0 0,-1 0-1 0 0,1 0 1 0 0,-1 0-1 0 0,0 0 1 0 0,0-1 0 0 0,0 1-1 0 0,0 0 1 0 0,-1-1-1 0 0,0 0 1 0 0,0 0 0 0 0,0 0-1 0 0,-1 0 1 0 0,1 0-1 0 0,-1 0 1 0 0,0-1 0 0 0,0 0-1 0 0,0 0 1 0 0,0 0 0 0 0,-1 0-1 0 0,1-1 1 0 0,-1 0-1 0 0,0 0 1 0 0,0 0 0 0 0,1 0-1 0 0,-1-1 1 0 0,0 1-1 0 0,0-1 1 0 0,-1-1 0 0 0,1 1-1 0 0,-8-1 1 0 0,-1 1-333 0 0,-1-2 0 0 0,0 0 0 0 0,1-1 0 0 0,-1 0 0 0 0,1-1 1 0 0,-1-1-1 0 0,1 0 0 0 0,0-1 0 0 0,0 0 0 0 0,-15-9 0 0 0,17 7-766 0 0,-21-14-4037 0 0,17-1-182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34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 8964 0 0,'0'0'7678'0'0,"-23"28"-7069"0"0,-79 95-49 0 0,86-102-437 0 0,1 1 0 0 0,0 1 0 0 0,2 0-1 0 0,1 1 1 0 0,0 1 0 0 0,2 0 0 0 0,-14 50 0 0 0,12-33-92 0 0,4-19-241 0 0,2 0 0 0 0,1 0 1 0 0,1 0-1 0 0,-3 44 0 0 0,7-66 126 0 0,0 0 0 0 0,0 0-1 0 0,0-1 1 0 0,0 1 0 0 0,0 0 0 0 0,0 0 0 0 0,0 0-1 0 0,0 0 1 0 0,0-1 0 0 0,0 1 0 0 0,1 0-1 0 0,-1 0 1 0 0,0 0 0 0 0,1-1 0 0 0,-1 1-1 0 0,0 0 1 0 0,1-1 0 0 0,-1 1 0 0 0,1 0-1 0 0,-1-1 1 0 0,1 1 0 0 0,-1 0 0 0 0,1-1 0 0 0,0 1-1 0 0,-1-1 1 0 0,1 1 0 0 0,0-1 0 0 0,-1 1-1 0 0,1-1 1 0 0,1 1 0 0 0,0-1-103 0 0,-1 0 1 0 0,1 0-1 0 0,0 0 1 0 0,0 0-1 0 0,0 0 1 0 0,0 0-1 0 0,0-1 1 0 0,0 1-1 0 0,-1-1 1 0 0,1 1 0 0 0,0-1-1 0 0,3-1 1 0 0,3-2-703 0 0,-1 0 0 0 0,1-1 0 0 0,-1 0 1 0 0,14-12-1 0 0,15-21-2558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3:42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321 261 14199 0 0,'0'0'1115'0'0,"1"-18"-264"0"0,4-61 136 0 0,-5 70-711 0 0,1 0 1 0 0,0 0 0 0 0,1 0-1 0 0,0 0 1 0 0,0 0 0 0 0,1 0-1 0 0,0 0 1 0 0,0 0-1 0 0,1 1 1 0 0,0 0 0 0 0,1 0-1 0 0,0 0 1 0 0,0 0 0 0 0,1 1-1 0 0,8-10 1 0 0,-11 15-238 0 0,0 0 0 0 0,0 0 0 0 0,0 0 0 0 0,0 0 0 0 0,1 1 0 0 0,-1-1 0 0 0,0 1-1 0 0,1 0 1 0 0,-1 0 0 0 0,1 0 0 0 0,0 1 0 0 0,-1-1 0 0 0,1 1 0 0 0,4 0 0 0 0,29 0-14 0 0,-27 4-29 0 0,-3 0 2 0 0,-1-1-2 0 0,0 0 0 0 0,0 0 0 0 0,0 0 0 0 0,0 1 0 0 0,0 0 0 0 0,-1 0 0 0 0,0 0 0 0 0,0 1 0 0 0,0 0 0 0 0,0 0 0 0 0,-1 0 0 0 0,0 0 0 0 0,0 1 0 0 0,6 11 0 0 0,-7-10 3 0 0,0 1 0 0 0,0 1 0 0 0,-1-1 0 0 0,0 0 0 0 0,0 1-1 0 0,-1-1 1 0 0,0 1 0 0 0,-1-1 0 0 0,0 1 0 0 0,-1 12 0 0 0,-3 3 6 0 0,-1-1 0 0 0,-1 1 1 0 0,-1-1-1 0 0,-1-1 0 0 0,-1 1 1 0 0,-1-2-1 0 0,-18 30 0 0 0,3-9-20 0 0,-2-2 0 0 0,-2-1 0 0 0,-37 37 0 0 0,44-52-126 0 0,-2-2-1 0 0,0 0 1 0 0,-1-2-1 0 0,-1-1 0 0 0,-45 25 1 0 0,65-40 92 0 0,-1-1 0 0 0,0 0 0 0 0,0 0 0 0 0,0-1 0 0 0,-1 0 0 0 0,1 0 0 0 0,0-1 0 0 0,-1 0 0 0 0,1 0 0 0 0,-1 0 1 0 0,-8-2-1 0 0,13 1 42 0 0,-1-1 1 0 0,1 1 0 0 0,-1-1-1 0 0,1 0 1 0 0,0 0 0 0 0,-1-1 0 0 0,1 1-1 0 0,0-1 1 0 0,0 1 0 0 0,0-1-1 0 0,0 0 1 0 0,0 0 0 0 0,0-1 0 0 0,1 1-1 0 0,-1 0 1 0 0,1-1 0 0 0,-1 0-1 0 0,1 0 1 0 0,0 1 0 0 0,0-1 0 0 0,0 0-1 0 0,0-1 1 0 0,1 1 0 0 0,-3-6-1 0 0,1 1 10 0 0,1 0 0 0 0,-1 1 0 0 0,2-1 0 0 0,-1 0 0 0 0,1 0 0 0 0,0 0 0 0 0,0 0 0 0 0,1-1 0 0 0,1 1 0 0 0,1-12-1 0 0,-2 17 10 0 0,1 0 1 0 0,0 0-1 0 0,0 0 0 0 0,0 0 0 0 0,0 0 0 0 0,1 0 0 0 0,-1 1 0 0 0,1-1 0 0 0,-1 0 0 0 0,1 1 0 0 0,0-1 0 0 0,0 1 0 0 0,0 0 0 0 0,0 0 0 0 0,1 0 0 0 0,-1 0 0 0 0,1 0 0 0 0,-1 0 0 0 0,1 1 0 0 0,0-1 0 0 0,-1 1 0 0 0,1 0 1 0 0,0-1-1 0 0,0 2 0 0 0,0-1 0 0 0,0 0 0 0 0,0 0 0 0 0,0 1 0 0 0,0-1 0 0 0,4 1 0 0 0,7 0 16 0 0,0 0 0 0 0,0 1 1 0 0,0 1-1 0 0,-1 0 0 0 0,1 1 0 0 0,22 7 0 0 0,80 37 110 0 0,-69-26-86 0 0,84 27 16 0 0,-113-43-844 0 0,0-1 1 0 0,0-1-1 0 0,1 0 0 0 0,-1-1 0 0 0,28-1 1 0 0,-10-6-2536 0 0,0-13-2350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35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0 5523 0 0,'0'0'8897'0'0,"-22"29"-8062"0"0,-73 91-176 0 0,76-94-360 0 0,2 1 1 0 0,0 1-1 0 0,1 0 0 0 0,2 1 1 0 0,1 0-1 0 0,1 1 0 0 0,-11 48 0 0 0,7-27-175 0 0,8-25-267 0 0,1 1-1 0 0,2 0 1 0 0,0 0-1 0 0,-2 56 1 0 0,8-83-42 0 0,-1 1 0 0 0,1-1-1 0 0,-1 1 1 0 0,1 0 0 0 0,-1-1 0 0 0,1 1 0 0 0,-1-1 0 0 0,1 0 0 0 0,-1 1 0 0 0,1-1 0 0 0,0 1-1 0 0,-1-1 1 0 0,1 0 0 0 0,-1 1 0 0 0,1-1 0 0 0,0 0 0 0 0,0 0 0 0 0,-1 0 0 0 0,1 1 0 0 0,0-1-1 0 0,-1 0 1 0 0,1 0 0 0 0,0 0 0 0 0,0 0 0 0 0,-1 0 0 0 0,1 0 0 0 0,0-1 0 0 0,-1 1 0 0 0,1 0-1 0 0,0 0 1 0 0,0 0 0 0 0,-1-1 0 0 0,1 1 0 0 0,-1 0 0 0 0,1-1 0 0 0,0 1 0 0 0,-1 0 0 0 0,2-2-1 0 0,3-13-3479 0 0,-1-7-1628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35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854 196 6291 0 0,'0'0'8881'0'0,"25"-23"-7605"0"0,86-73-9 0 0,-103 89-1128 0 0,1 1 0 0 0,0 1 0 0 0,1-1 0 0 0,-1 1 0 0 0,1 1 0 0 0,0 0 0 0 0,1 0 0 0 0,-1 1 1 0 0,0 1-1 0 0,1-1 0 0 0,12 0 0 0 0,2-1 121 0 0,56-7 303 0 0,0 4 0 0 0,105 4 1 0 0,-148 3-579 0 0,-15 0-116 0 0,0 1 1 0 0,40 7-1 0 0,-58-7-114 0 0,0 0 0 0 0,1 0 0 0 0,-1 1 0 0 0,0-1 0 0 0,0 1 0 0 0,0 0 0 0 0,0 1 0 0 0,0-1 0 0 0,0 1 0 0 0,-1 0 0 0 0,1 0 0 0 0,-1 1 0 0 0,0-1 0 0 0,0 1 0 0 0,0 0 0 0 0,-1 0 0 0 0,6 6 0 0 0,-8-8-52 0 0,0 0 0 0 0,0 1 0 0 0,-1-1 0 0 0,1 0 0 0 0,0 0 0 0 0,-1 0 0 0 0,1 1 0 0 0,-1-1 0 0 0,0 0 0 0 0,0 0 0 0 0,0 1 0 0 0,0-1 0 0 0,0 0 0 0 0,0 1 0 0 0,-1-1 0 0 0,1 0 0 0 0,-1 0 0 0 0,1 1 0 0 0,-1-1 0 0 0,0 0 0 0 0,0 0 0 0 0,0 0 0 0 0,0 0 1 0 0,0 0-1 0 0,-1 0 0 0 0,1 0 0 0 0,-1 0 0 0 0,1-1 0 0 0,-1 1 0 0 0,1-1 0 0 0,-1 1 0 0 0,0-1 0 0 0,0 1 0 0 0,-2 0 0 0 0,-36 23-5442 0 0</inkml:trace>
  <inkml:trace contextRef="#ctx0" brushRef="#br0" timeOffset="1">1 1101 7283 0 0,'0'0'10050'0'0,"34"-7"-8823"0"0,-1 0-878 0 0,209-36 1786 0 0,170 12 649 0 0,-73 8-2425 0 0,-224 10-347 0 0,135-8-1998 0 0,-226 26-1055 0 0,-21 2-607 0 0,-16 3-916 0 0,-27 2-3819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35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78 9316 0 0,'0'0'8772'0'0,"3"-15"-8420"0"0,10-47-87 0 0,-62 166-220 0 0,37-85-27 0 0,2 1-1 0 0,0 1 1 0 0,2-1 0 0 0,0 1-1 0 0,1 1 1 0 0,1-1 0 0 0,-5 39-1 0 0,10-38-8 0 0,1 0-1 0 0,1 0 0 0 0,1-1 1 0 0,8 35-1 0 0,30 82 12 0 0,-33-116-18 0 0,-2-9 164 0 0,-1 0 0 0 0,-1 1 1 0 0,0 0-1 0 0,-1-1 0 0 0,0 1 0 0 0,-1 0 0 0 0,-1 26 0 0 0,-2-37-70 0 0,1 1 0 0 0,-1-1 0 0 0,0 0 0 0 0,0 0 0 0 0,0 0 0 0 0,0 0 0 0 0,-1 0-1 0 0,1 0 1 0 0,-1 0 0 0 0,0-1 0 0 0,0 1 0 0 0,0-1 0 0 0,0 0 0 0 0,-5 3 0 0 0,-52 28 292 0 0,54-30-372 0 0,-26 11-65 0 0,-1 0-1 0 0,-1-2 0 0 0,0-2 0 0 0,0-1 0 0 0,-1-2 0 0 0,-39 4 0 0 0,73-11-40 0 0,-1 0 0 0 0,1 1 0 0 0,-1-1 0 0 0,0 0 0 0 0,1 0-1 0 0,-1 0 1 0 0,1 0 0 0 0,-1 0 0 0 0,0 0 0 0 0,1-1 0 0 0,-1 1 0 0 0,1 0 0 0 0,-1-1 0 0 0,1 1 0 0 0,-1-1 0 0 0,1 0-1 0 0,-1 0 1 0 0,1 1 0 0 0,-1-1 0 0 0,-1-2 0 0 0,1 1-164 0 0,1-1 0 0 0,0 0 0 0 0,0 1 1 0 0,0-1-1 0 0,1 0 0 0 0,-1 1 0 0 0,0-1 0 0 0,1 0 0 0 0,0 0 0 0 0,0 0 1 0 0,0-3-1 0 0,0-9-2057 0 0,0 0 1 0 0,6-28 0 0 0,0-4-2605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36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1 572 7940 0 0,'0'0'8438'0'0,"29"-27"-6776"0"0,98-89-173 0 0,-115 106-1251 0 0,0 0 0 0 0,0 0 1 0 0,1 1-1 0 0,0 1 0 0 0,1 0 0 0 0,0 1 1 0 0,0 0-1 0 0,19-5 0 0 0,-12 4 32 0 0,62-19 683 0 0,-8 6-628 0 0,1 4 1 0 0,0 2-1 0 0,1 4 1 0 0,137-1-1 0 0,-103 12-2203 0 0,157-20 0 0 0,-231 14 982 0 0,-1-1 0 0 0,0-1 0 0 0,0-3 1 0 0,-1 0-1 0 0,0-3 0 0 0,-1 0 0 0 0,-1-3 0 0 0,41-25 0 0 0,40-44-10351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06:01.7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 0 0,'0'227'0'0,"0"2229"0"0,0-2368 0 0,0 9772 0 0,0-9778 0 0,0-62 0 0,0-57 0 0,0 9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43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697 137 1953 0 0,'0'0'4599'0'0,"-3"-8"-3593"0"0,-9-28 297 0 0,7 0 3994 0 0,40 39-4928 0 0,-33-3-288 0 0,1-1 0 0 0,0 0 0 0 0,-1 1 0 0 0,1-1-1 0 0,-1-1 1 0 0,1 1 0 0 0,-1 0 0 0 0,1 0 0 0 0,-1-1 0 0 0,0 0 0 0 0,0 1 0 0 0,0-1 0 0 0,0 0 0 0 0,0 0 0 0 0,0 0 0 0 0,0 0 0 0 0,-1 0 0 0 0,1-1 0 0 0,-1 1 0 0 0,1 0 0 0 0,-1-1 0 0 0,2-4 0 0 0,-2 6 204 0 0,0-1 0 0 0,0 1 0 0 0,0 0 0 0 0,0-1 0 0 0,0 1 0 0 0,0 0 0 0 0,0 0 0 0 0,1 0 0 0 0,-1 0-1 0 0,1 0 1 0 0,-1 0 0 0 0,0 0 0 0 0,1 1 0 0 0,0-1 0 0 0,2 0 0 0 0,-14 25-50 0 0,-56 91 123 0 0,-28 45 757 0 0,-16-8 3 0 0,-73 116-107 0 0,146-206-919 0 0,-21 37 21 0 0,-71 90-1 0 0,114-171-94 0 0,7-8-10 0 0,0 1 1 0 0,0-1 0 0 0,1 1 0 0 0,-10 22 0 0 0,6-19 11 0 0,10-12-18 0 0,0-1 0 0 0,0 0 0 0 0,0 0 0 0 0,0 1 0 0 0,0-1 0 0 0,0 1 0 0 0,0-1 0 0 0,0 1 0 0 0,0-1 0 0 0,1 1 0 0 0,-1 0 0 0 0,1-1 0 0 0,-1 3 0 0 0,1-4-6 0 0,0 0-1 0 0,0 1 1 0 0,0-1 0 0 0,0 0 0 0 0,0 0 0 0 0,0 0 0 0 0,0 0 0 0 0,0 0 0 0 0,0 1 0 0 0,0-1 0 0 0,0 0 0 0 0,0 0 0 0 0,0 0 0 0 0,0 0 0 0 0,0 1 0 0 0,-1-1 0 0 0,1 0 0 0 0,0 0 0 0 0,0 0 0 0 0,0 0 0 0 0,0 0 0 0 0,0 0 0 0 0,0 1 0 0 0,0-1 0 0 0,0 0 0 0 0,-1 0 0 0 0,1 0 0 0 0,0 0-1 0 0,0 0 1 0 0,0 0 0 0 0,0 0 0 0 0,0 0 0 0 0,-1 0 0 0 0,1 0 0 0 0,0 0 0 0 0,0 0 0 0 0,0 1 0 0 0,0-1 0 0 0,0 0 0 0 0,-1 0 0 0 0,1 0 0 0 0,0 0 0 0 0,0 0 0 0 0,0 0 0 0 0,0 0 0 0 0,-1-1 0 0 0,1 1 0 0 0,0 0 0 0 0,0 0 0 0 0,0 0 0 0 0,0 0 0 0 0,0 0 0 0 0,-1 0 0 0 0,1 0 0 0 0,0 0-1 0 0,0 0 1 0 0,0-1-14 0 0,-1 1-1 0 0,1 0 0 0 0,0-1 0 0 0,-1 1 0 0 0,1 0 0 0 0,0-1 0 0 0,-1 1 0 0 0,1 0 0 0 0,0-1 0 0 0,0 1 0 0 0,0-1 0 0 0,-1 1 0 0 0,1-1 0 0 0,0 1 0 0 0,0-1 0 0 0,0 1 1 0 0,0 0-1 0 0,0-1 0 0 0,0 1 0 0 0,0-1 0 0 0,0 1 0 0 0,0-1 0 0 0,0 1 0 0 0,0-1 0 0 0,0 1 0 0 0,0-1 0 0 0,1 1 0 0 0,2-10-557 0 0,2 0-1 0 0,-1 1 1 0 0,1-1-1 0 0,12-15 0 0 0,-1 0-595 0 0,33-57-3689 0 0,22-46-7155 0 0,-37 66 9169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44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99 1665 0 0,'0'0'12376'0'0,"-9"-16"-11346"0"0,-27-47-107 0 0,28 44 2764 0 0,16 22-2810 0 0,17 22-1459 0 0,-24-23 914 0 0,194 169 1762 0 0,-97-93-1331 0 0,168 175 0 0 0,-116-87-451 0 0,-100-110-180 0 0,-21-24 116 0 0,47 67-1 0 0,-54-67-110 0 0,-2 1 0 0 0,16 36 0 0 0,-30-56-127 0 0,2 0 0 0 0,13 19 0 0 0,2 1-10 0 0,-17-30-954 0 0,1-1 1 0 0,0 1-1 0 0,0-1 1 0 0,14 2-1 0 0,-19-4 620 0 0,-1 0-1 0 0,1 0 1 0 0,0 0-1 0 0,-1 0 1 0 0,1-1-1 0 0,0 1 1 0 0,-1 0-1 0 0,1-1 1 0 0,-1 1-1 0 0,1-1 1 0 0,-1 0-1 0 0,1 1 1 0 0,-1-1-1 0 0,1 0 1 0 0,-1 0-1 0 0,0 0 1 0 0,1 0 0 0 0,-1 0-1 0 0,0 0 1 0 0,0-1-1 0 0,0 1 1 0 0,0 0-1 0 0,0 0 1 0 0,0-1-1 0 0,0 1 1 0 0,1-3-1 0 0,20-32-5363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45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573 0 2225 0 0,'0'0'13769'0'0,"0"4"-13465"0"0,-5 17 263 0 0,0-1 0 0 0,-16 39 1 0 0,1 0 81 0 0,-123 496 2395 0 0,135-508-2859 0 0,1 1 0 0 0,3 1 0 0 0,2-1 0 0 0,8 97 0 0 0,-3-136-185 0 0,2 10 27 0 0,-31-18 34 0 0,-61-5-45 0 0,-26 1 8 0 0,-19 4-8 0 0,132-1-16 0 0,-1 0-1 0 0,1-1 0 0 0,-1 1 1 0 0,1 0-1 0 0,-1 0 1 0 0,1 0-1 0 0,-1 0 0 0 0,1 0 1 0 0,0 0-1 0 0,-1 0 0 0 0,1 0 1 0 0,-1 0-1 0 0,1 0 0 0 0,-1 0 1 0 0,1 1-1 0 0,0-1 0 0 0,-1 0 1 0 0,1 0-1 0 0,-1 0 0 0 0,1 1 1 0 0,0-1-1 0 0,-1 0 0 0 0,1 0 1 0 0,0 1-1 0 0,-1-1 1 0 0,1 0-1 0 0,0 0 0 0 0,-1 1 1 0 0,1-1-1 0 0,0 0 0 0 0,0 1 1 0 0,-1-1-1 0 0,1 1 0 0 0,0-1 1 0 0,0 0-1 0 0,0 1 0 0 0,-1-1 1 0 0,1 1-1 0 0,0-1 0 0 0,0 1 1 0 0,0-1-1 0 0,0 0 0 0 0,0 1 1 0 0,0-1-1 0 0,0 1 1 0 0,0-1-1 0 0,0 1 0 0 0,0-1 1 0 0,0 0-1 0 0,0 1 0 0 0,1-1 1 0 0,-1 1-1 0 0,0-1 0 0 0,0 1 1 0 0,0-1-1 0 0,0 0 0 0 0,1 1 1 0 0,-1-1-1 0 0,0 0 0 0 0,0 1 1 0 0,1-1-1 0 0,-1 0 0 0 0,1 1 1 0 0,20 22-15 0 0,-8-15 94 0 0,0 0 0 0 0,0-1-1 0 0,0-1 1 0 0,1 0 0 0 0,0-1-1 0 0,0-1 1 0 0,0 0 0 0 0,1-1-1 0 0,-1 0 1 0 0,16 0 0 0 0,27 1 231 0 0,72-5 1 0 0,-88 0-320 0 0,-22 0-123 0 0,35 1 349 0 0,104-17 0 0 0,-142 14-615 0 0,-1 0 0 0 0,1-2-1 0 0,-1 0 1 0 0,0 0 0 0 0,0-2 0 0 0,0 1 0 0 0,-1-2-1 0 0,0 0 1 0 0,-1-1 0 0 0,0 0 0 0 0,14-13 0 0 0,-16 11-1689 0 0,-1 0 0 0 0,0 0 0 0 0,0-1 0 0 0,14-23 1 0 0,0-13-7188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45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24 2097 0 0,'0'0'5320'0'0,"-28"-4"-2698"0"0,-14 0-1764 0 0,-18-2 123 0 0,-8-3 2655 0 0,212 22 2585 0 0,18-8-4308 0 0,172-8-1587 0 0,-269 2-321 0 0,41 3-534 0 0,-54-1-1624 0 0,1-1-3313 0 0,-50 0 4292 0 0,0 0-1 0 0,-1 0 1 0 0,1 0 0 0 0,0 0-1 0 0,0-1 1 0 0,0 1-1 0 0,-1-1 1 0 0,1 0 0 0 0,4-2-1 0 0,5-2-2688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46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80 3586 0 0,'0'0'14169'0'0,"-5"24"-13777"0"0,-33 166-24 0 0,31-132-184 0 0,6-39-121 0 0,-1-1 1 0 0,0 1-1 0 0,-2-1 1 0 0,-9 29 0 0 0,0-26-45 0 0,13-21-18 0 0,0 0 1 0 0,0 0 0 0 0,-1 0-1 0 0,1 0 1 0 0,0 0-1 0 0,0 0 1 0 0,-1 0-1 0 0,1 1 1 0 0,0-1-1 0 0,0 0 1 0 0,-1 0-1 0 0,1 0 1 0 0,0 0-1 0 0,0 0 1 0 0,-1 0 0 0 0,1 0-1 0 0,0 0 1 0 0,0 0-1 0 0,-1 0 1 0 0,1-1-1 0 0,0 1 1 0 0,0 0-1 0 0,-1 0 1 0 0,1 0-1 0 0,0 0 1 0 0,0 0-1 0 0,-1 0 1 0 0,1 0 0 0 0,0-1-1 0 0,0 1 1 0 0,0 0-1 0 0,-1 0 1 0 0,1 0-1 0 0,0-1 1 0 0,0 1-1 0 0,0 0 1 0 0,0 0-1 0 0,-1 0 1 0 0,1-1-1 0 0,-11-37 92 0 0,10 34-96 0 0,-3-11 6 0 0,2-1-1 0 0,-1 0 0 0 0,2 0 0 0 0,0 0 0 0 0,1 0 1 0 0,1 0-1 0 0,0 0 0 0 0,1 0 0 0 0,1 1 0 0 0,1-1 1 0 0,0 1-1 0 0,0-1 0 0 0,2 1 0 0 0,0 0 0 0 0,1 1 1 0 0,12-20-1 0 0,-1 4 184 0 0,25-30 0 0 0,-35 51-54 0 0,-1 1 1 0 0,1 0-1 0 0,0 0 0 0 0,0 1 0 0 0,1 0 0 0 0,0 0 1 0 0,15-8-1 0 0,-22 14-103 0 0,0 0-1 0 0,0 0 1 0 0,0 0 0 0 0,0 1 0 0 0,0-1-1 0 0,0 1 1 0 0,0-1 0 0 0,0 1 0 0 0,0-1-1 0 0,0 1 1 0 0,0 0 0 0 0,0 0 0 0 0,0 0-1 0 0,0 0 1 0 0,0 1 0 0 0,0-1 0 0 0,4 1-1 0 0,9 10 4 0 0,-8-3-29 0 0,-1 0-1 0 0,1 0 1 0 0,-2 1-1 0 0,1 0 1 0 0,-1 0-1 0 0,-1 0 1 0 0,1 1-1 0 0,-2-1 1 0 0,1 1-1 0 0,-1 0 1 0 0,-1 0-1 0 0,0 1 1 0 0,1 9 0 0 0,1 22 9 0 0,-4 82 0 0 0,-2-62-2 0 0,3-49-10 0 0,0 0 13 0 0,-3-20 16 0 0,0-11-2 0 0,0-1-1 0 0,1 1 0 0 0,1-1 0 0 0,0 1 0 0 0,2-1 0 0 0,0 1 0 0 0,7-27 0 0 0,-2 20 53 0 0,1 0-1 0 0,0 1 0 0 0,2 0 0 0 0,23-40 1 0 0,-30 60-50 0 0,-1 0-1 0 0,1-1 1 0 0,0 1 0 0 0,1 0 0 0 0,-1 1 0 0 0,1-1-1 0 0,-1 1 1 0 0,1-1 0 0 0,0 1 0 0 0,0 0 0 0 0,1 0-1 0 0,-1 1 1 0 0,1 0 0 0 0,-1-1 0 0 0,1 1 0 0 0,0 1-1 0 0,5-2 1 0 0,-3 1-22 0 0,0 1 0 0 0,0 1 0 0 0,0 0 1 0 0,0 0-1 0 0,0 0 0 0 0,1 1 0 0 0,-1 0 0 0 0,0 0 0 0 0,-1 0 0 0 0,1 1 0 0 0,9 4 0 0 0,-4-1-10 0 0,0 0 0 0 0,-1 1 0 0 0,0 1 0 0 0,0 0 0 0 0,0 0 0 0 0,-1 1 0 0 0,0 0-1 0 0,0 1 1 0 0,-1 0 0 0 0,0 1 0 0 0,-1 0 0 0 0,0 0 0 0 0,8 13 0 0 0,-8-7-8 0 0,-1 0-1 0 0,0 0 1 0 0,-1 0 0 0 0,-1 1-1 0 0,-1-1 1 0 0,0 1 0 0 0,-1 1-1 0 0,-1-1 1 0 0,-1 0 0 0 0,0 1-1 0 0,-1-1 1 0 0,-1 0 0 0 0,-1 1-1 0 0,0-1 1 0 0,-6 19 0 0 0,8-25-5973 0 0,8-17 1964 0 0,14-28-1272 0 0,-15 24 2854 0 0,23-30-1596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3:43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97 12278 0 0,'0'0'3996'0'0,"9"-18"-3110"0"0,23-52 210 0 0,-24 61 2023 0 0,-5 18-2314 0 0,-2 21-1013 0 0,-1-28 465 0 0,-1 32 134 0 0,-2 0 1 0 0,-1 0-1 0 0,-2-1 0 0 0,-16 55 1 0 0,-57 126-210 0 0,56-157-125 0 0,-5 8 135 0 0,11-25-625 0 0,13-30-1027 0 0,74-112-7150 0 0,-26 41 3746 0 0,-5 1-432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47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610 160 2353 0 0,'0'0'9650'0'0,"3"-26"-7695"0"0,8-77 4 0 0,-12 74-106 0 0,1 29-1837 0 0,0 0 0 0 0,0 0 0 0 0,0-1 0 0 0,0 1 0 0 0,0 0 0 0 0,0 0 0 0 0,-1 0 0 0 0,1 0 0 0 0,0 0 0 0 0,0 0 0 0 0,0 0 0 0 0,0 0 0 0 0,0 0 0 0 0,0-1 0 0 0,-1 1 0 0 0,1 0 0 0 0,0 0 0 0 0,0 0 0 0 0,0 0 0 0 0,0 0 0 0 0,-1 0 0 0 0,1 0 0 0 0,0 0 0 0 0,0 0 0 0 0,0 0 0 0 0,0 0 0 0 0,0 0 0 0 0,-1 0 0 0 0,1 0 0 0 0,0 0 0 0 0,0 0 0 0 0,0 1 0 0 0,0-1 0 0 0,0 0 0 0 0,-1 0 0 0 0,1 0 0 0 0,0 0 0 0 0,0 0 0 0 0,0 0 0 0 0,0 0 0 0 0,0 0 0 0 0,0 0 0 0 0,-1 1 0 0 0,1-1 0 0 0,0 0 0 0 0,-2 1 321 0 0,-3-1-158 0 0,0 1-1 0 0,0-1 1 0 0,0 1-1 0 0,0 0 1 0 0,1 0 0 0 0,-1 0-1 0 0,0 1 1 0 0,1 0-1 0 0,-1 0 1 0 0,1 0-1 0 0,-1 0 1 0 0,1 1-1 0 0,-7 4 1 0 0,-1 4-91 0 0,0 0 0 0 0,1 1 0 0 0,-10 13 0 0 0,15-18 43 0 0,-46 59 571 0 0,14-9-189 0 0,3 1-1 0 0,2 1 1 0 0,-43 109 0 0 0,-43 204 680 0 0,34-21-753 0 0,69-265-385 0 0,4 0 0 0 0,-2 98 0 0 0,14-163-47 0 0,1 0-1 0 0,0-1 1 0 0,1 1-1 0 0,2 0 1 0 0,0-1-1 0 0,8 24 0 0 0,-9-35-10 0 0,1 0-1 0 0,0 0 0 0 0,0 0 0 0 0,1-1 1 0 0,0 0-1 0 0,1 0 0 0 0,0 0 0 0 0,0 0 1 0 0,0-1-1 0 0,1 0 0 0 0,0-1 0 0 0,1 1 1 0 0,-1-1-1 0 0,1-1 0 0 0,12 7 0 0 0,-6-5-153 0 0,0-2-1 0 0,0 0 0 0 0,0 0 0 0 0,1-1 1 0 0,0-1-1 0 0,-1-1 0 0 0,17 2 1 0 0,-6-3-550 0 0,1-1 1 0 0,-1-1 0 0 0,34-5-1 0 0,-41 3-128 0 0,-1-1 0 0 0,0-1 0 0 0,1-1-1 0 0,-2-1 1 0 0,1 0 0 0 0,19-12 0 0 0,-17 8-1616 0 0,-1-1 1 0 0,26-22-1 0 0,15-24-6633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48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915 140 7603 0 0,'0'0'11179'0'0,"-34"-23"-10083"0"0,34 23-1096 0 0,-144-91 817 0 0,138 88-763 0 0,0-1 0 0 0,0 1 1 0 0,0 0-1 0 0,-1 1 0 0 0,0 0 0 0 0,1 0 1 0 0,-1 0-1 0 0,0 0 0 0 0,0 1 1 0 0,0 1-1 0 0,0-1 0 0 0,0 1 0 0 0,0 0 1 0 0,0 0-1 0 0,1 1 0 0 0,-1 0 0 0 0,-9 3 1 0 0,4-2 19 0 0,-4 2-34 0 0,0 0 0 0 0,1 1 0 0 0,-1 1 0 0 0,1 0 1 0 0,0 1-1 0 0,1 0 0 0 0,-1 2 0 0 0,2-1 0 0 0,-1 2 0 0 0,1 0 0 0 0,1 0 1 0 0,0 1-1 0 0,0 1 0 0 0,1 0 0 0 0,0 0 0 0 0,-10 19 0 0 0,9-12-44 0 0,1 0 0 0 0,1 1 0 0 0,0 1 0 0 0,2 0-1 0 0,1 0 1 0 0,0 0 0 0 0,2 1 0 0 0,0 0 0 0 0,1 0 0 0 0,2 0-1 0 0,-1 33 1 0 0,3-50 5 0 0,0 16-9 0 0,4 37-1 0 0,-2-50 7 0 0,0 0 0 0 0,0 0 0 0 0,0 0 0 0 0,1-1 0 0 0,0 1 0 0 0,1-1 0 0 0,7 12 0 0 0,8 7 25 0 0,1 0-1 0 0,30 29 1 0 0,-26-31 27 0 0,35 48-1 0 0,-52-62-40 0 0,-1 0 0 0 0,0 0 0 0 0,-1 1-1 0 0,0-1 1 0 0,-1 2 0 0 0,0-1-1 0 0,0 0 1 0 0,3 22 0 0 0,-6-26 12 0 0,-1 0 1 0 0,1 0-1 0 0,-1 0 1 0 0,-1 0-1 0 0,1 0 1 0 0,-1 0-1 0 0,0 0 1 0 0,-1 0-1 0 0,1 0 1 0 0,-2 0 0 0 0,-2 7-1 0 0,-1-2 68 0 0,0-1 0 0 0,-1-1 0 0 0,0 1 0 0 0,-1-1 0 0 0,-13 13 0 0 0,11-13-34 0 0,-1 0 0 0 0,0 0 0 0 0,0-1 1 0 0,-1-1-1 0 0,0 0 0 0 0,0 0 0 0 0,-1-2 0 0 0,0 1 0 0 0,-1-2 0 0 0,1 1 1 0 0,-1-2-1 0 0,0 0 0 0 0,0-1 0 0 0,-21 3 0 0 0,-10-5 49 0 0,31-1-65 0 0,0-1-1 0 0,0-1 0 0 0,0 0 1 0 0,0-1-1 0 0,-24-8 1 0 0,31 9-58 0 0,0 0 0 0 0,1-1 0 0 0,-1-1 1 0 0,1 1-1 0 0,0-1 0 0 0,0 0 0 0 0,0 0 1 0 0,0-1-1 0 0,1 1 0 0 0,0-1 0 0 0,0-1 1 0 0,0 1-1 0 0,-4-7 0 0 0,8 11-169 0 0,0-1-1 0 0,0 1 1 0 0,0-1 0 0 0,0 1 0 0 0,1-1-1 0 0,-1 1 1 0 0,0-1 0 0 0,1 0-1 0 0,0 1 1 0 0,-1-1 0 0 0,1 0-1 0 0,0 1 1 0 0,0-1 0 0 0,0 0-1 0 0,0 0 1 0 0,0 1 0 0 0,0-1 0 0 0,0 0-1 0 0,1 0 1 0 0,-1 1 0 0 0,0-1-1 0 0,1 0 1 0 0,0 1 0 0 0,-1-1-1 0 0,1 1 1 0 0,0-1 0 0 0,0 1-1 0 0,1-3 1 0 0,3-1-1460 0 0,-1 1 0 0 0,1-1-1 0 0,1 1 1 0 0,-1 0 0 0 0,11-7-1 0 0,-1 1-1262 0 0,16-12-2342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48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4610 0 0,'0'0'9519'0'0,"20"-26"-8521"0"0,62-78-72 0 0,-77 99-795 0 0,-1 0 1 0 0,1 0-1 0 0,0 0 1 0 0,0 0-1 0 0,1 1 1 0 0,10-6-1 0 0,-13 8-56 0 0,1 1 1 0 0,-1 0-1 0 0,0 0 0 0 0,1 0 1 0 0,-1 0-1 0 0,1 1 0 0 0,5-1 0 0 0,8-1 110 0 0,-1-1-48 0 0,-1 0 0 0 0,1 2 0 0 0,0 0 0 0 0,-1 1 0 0 0,1 0 0 0 0,0 1 0 0 0,0 1 0 0 0,22 6 0 0 0,-33-7-116 0 0,1 1-1 0 0,0 0 1 0 0,-1 0 0 0 0,1 0-1 0 0,-1 1 1 0 0,1 0-1 0 0,-1 0 1 0 0,0 0 0 0 0,0 1-1 0 0,-1-1 1 0 0,1 1-1 0 0,-1 0 1 0 0,0 1 0 0 0,0-1-1 0 0,0 1 1 0 0,-1 0 0 0 0,1 0-1 0 0,-1 0 1 0 0,0 0-1 0 0,0 0 1 0 0,-1 1 0 0 0,0-1-1 0 0,0 1 1 0 0,0 0-1 0 0,1 7 1 0 0,-1-1-2 0 0,0 1 0 0 0,0-1-1 0 0,-1 0 1 0 0,-1 0 0 0 0,0 1 0 0 0,-1-1 0 0 0,0 0 0 0 0,-1 0-1 0 0,0 0 1 0 0,-1 0 0 0 0,0 0 0 0 0,-1 0 0 0 0,0-1-1 0 0,-1 1 1 0 0,0-1 0 0 0,-1 0 0 0 0,-10 14 0 0 0,-17 14-31 0 0,-2-1 0 0 0,-2-2 1 0 0,-1-1-1 0 0,-49 33 0 0 0,83-64 1 0 0,-34 22-93 0 0,36-25 99 0 0,0 1-1 0 0,0-1 0 0 0,0 0 0 0 0,0 0 0 0 0,0-1 1 0 0,-1 1-1 0 0,1 0 0 0 0,0-1 0 0 0,-1 1 0 0 0,1-1 1 0 0,0 0-1 0 0,-1 0 0 0 0,1 0 0 0 0,0 0 0 0 0,-1 0 0 0 0,-2-1 1 0 0,4 0 5 0 0,0 0 1 0 0,0 1-1 0 0,0-1 0 0 0,0 0 1 0 0,0 0-1 0 0,0 0 1 0 0,0 0-1 0 0,0 0 1 0 0,0 0-1 0 0,1 0 1 0 0,-1 0-1 0 0,0 0 1 0 0,1 0-1 0 0,-1-1 0 0 0,1 1 1 0 0,-1 0-1 0 0,1 0 1 0 0,0-1-1 0 0,-1 1 1 0 0,1 0-1 0 0,0 0 1 0 0,0-3-1 0 0,-1-35-5 0 0,2 30-6 0 0,-2 4-2 0 0,1 0-1 0 0,1 0 1 0 0,-1 1-1 0 0,0-1 1 0 0,1 0-1 0 0,0 1 1 0 0,0-1-1 0 0,1 1 1 0 0,-1-1-1 0 0,4-5 1 0 0,-3 7 7 0 0,0 1 0 0 0,0-1 0 0 0,0 1 0 0 0,1 0 0 0 0,-1 0 0 0 0,1 0 0 0 0,-1 0 0 0 0,1 0 0 0 0,0 1 0 0 0,0-1 0 0 0,0 1 0 0 0,0 0 0 0 0,0 0 0 0 0,0 0 0 0 0,0 0 0 0 0,0 0 1 0 0,0 1-1 0 0,0-1 0 0 0,1 1 0 0 0,-1 0 0 0 0,0 0 0 0 0,5 1 0 0 0,14 1 39 0 0,1 1 1 0 0,-1 1 0 0 0,-1 1-1 0 0,1 1 1 0 0,-1 1-1 0 0,40 19 1 0 0,-30-13 14 0 0,0-1 0 0 0,41 9 0 0 0,-49-16-56 0 0,0-1 1 0 0,0-1 0 0 0,43 0-1 0 0,-56-4-469 0 0,1 0-1 0 0,-1 0 1 0 0,0-1-1 0 0,0 0 0 0 0,0-1 1 0 0,-1 0-1 0 0,1 0 1 0 0,-1-1-1 0 0,1 0 1 0 0,-1-1-1 0 0,10-7 1 0 0,20-19-5203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49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687 0 6243 0 0,'0'0'12699'0'0,"-32"12"-11819"0"0,5-4-690 0 0,8-2-66 0 0,0 0-1 0 0,0 2 1 0 0,0 0-1 0 0,1 0 1 0 0,1 2-1 0 0,-1 0 1 0 0,1 1-1 0 0,1 1 1 0 0,-21 20-1 0 0,1 6 244 0 0,3 1 1 0 0,1 2-1 0 0,1 1 1 0 0,3 2-1 0 0,2 1 1 0 0,-33 74-1 0 0,19-19 116 0 0,5 1 0 0 0,-26 120 0 0 0,45-153-361 0 0,4 0 1 0 0,3 0 0 0 0,-2 100-1 0 0,11-150-114 0 0,1-1-1 0 0,0 1 0 0 0,2 0 0 0 0,0-1 0 0 0,0 0 0 0 0,2 1 0 0 0,12 31 0 0 0,-12-40-8 0 0,-1-1 0 0 0,1 1 0 0 0,1-1-1 0 0,-1 0 1 0 0,1 0 0 0 0,1-1 0 0 0,-1 0 0 0 0,1 0-1 0 0,1 0 1 0 0,-1-1 0 0 0,1 0 0 0 0,0 0-1 0 0,1-1 1 0 0,-1 0 0 0 0,17 6 0 0 0,-10-6-164 0 0,-1 0 1 0 0,1-1 0 0 0,0-1-1 0 0,0-1 1 0 0,0 0 0 0 0,0 0-1 0 0,0-2 1 0 0,1 0 0 0 0,-1-1-1 0 0,0 0 1 0 0,0-1 0 0 0,18-5-1 0 0,-15 2-870 0 0,0-1 0 0 0,-1 0 0 0 0,0-1 0 0 0,0-1-1 0 0,0-1 1 0 0,-1 0 0 0 0,0-2 0 0 0,-1 1 0 0 0,23-22-1 0 0,-23 17-2564 0 0,22-29 0 0 0,10-23-2507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49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2609 0 0,'0'0'16688'0'0,"-17"30"-16309"0"0,-51 100-24 0 0,58-111-224 0 0,1 0 1 0 0,2 0 0 0 0,-1 1-1 0 0,2 1 1 0 0,1-1 0 0 0,-6 41-1 0 0,8-35-15 0 0,-2 23 77 0 0,1 73-1 0 0,4-99-174 0 0,0-15-13 0 0,1-1-1 0 0,-1 1 1 0 0,1-1-1 0 0,0 0 1 0 0,1 1-1 0 0,0-1 0 0 0,0 0 1 0 0,0 0-1 0 0,6 12 1 0 0,-5-15-3 0 0,-1 0 0 0 0,1-1 0 0 0,0 1 0 0 0,0 0-1 0 0,0-1 1 0 0,1 0 0 0 0,-1 0 0 0 0,1 0 0 0 0,0 0 0 0 0,-1 0 0 0 0,1-1 0 0 0,1 1 0 0 0,-1-1 0 0 0,0 0 0 0 0,0-1 0 0 0,10 3 0 0 0,-5-1 6 0 0,1-1 1 0 0,0-1 0 0 0,0 0 0 0 0,0 0-1 0 0,1-1 1 0 0,-1 0 0 0 0,0-1 0 0 0,0 0-1 0 0,0 0 1 0 0,0-1 0 0 0,11-4 0 0 0,-7 1 10 0 0,0-1 1 0 0,0 0-1 0 0,-1-1 0 0 0,0 0 1 0 0,0-1-1 0 0,20-18 1 0 0,-2-3 22 0 0,-1-2 0 0 0,-1-1 0 0 0,-2-1-1 0 0,31-48 1 0 0,-32 40 273 0 0,0-1 0 0 0,-3-2 0 0 0,-2 0 0 0 0,-2-2-1 0 0,15-50 1 0 0,-27 75-73 0 0,-8 33 18 0 0,-7 34 33 0 0,7-42-293 0 0,-17 69 6 0 0,3 1-1 0 0,-8 121 0 0 0,22-183-5 0 0,0-1 0 0 0,1 1-1 0 0,0-1 1 0 0,1 0-1 0 0,3 18 1 0 0,-3-26 0 0 0,-1-1 1 0 0,1 0-1 0 0,0 0 1 0 0,-1 1-1 0 0,1-1 0 0 0,0 0 1 0 0,1 0-1 0 0,-1 0 1 0 0,0 0-1 0 0,0 0 1 0 0,1 0-1 0 0,-1 0 1 0 0,1-1-1 0 0,0 1 1 0 0,-1-1-1 0 0,1 1 0 0 0,0-1 1 0 0,0 1-1 0 0,0-1 1 0 0,0 0-1 0 0,0 0 1 0 0,0 0-1 0 0,1 0 1 0 0,-1 0-1 0 0,0 0 1 0 0,0-1-1 0 0,1 1 0 0 0,2-1 1 0 0,2 0 55 0 0,1 0 0 0 0,-1-1 0 0 0,1 0 0 0 0,-1 0 0 0 0,0-1 0 0 0,1 0 0 0 0,-1 0 0 0 0,0-1-1 0 0,0 0 1 0 0,0 0 0 0 0,-1 0 0 0 0,1-1 0 0 0,-1 0 0 0 0,0 0 0 0 0,0-1 0 0 0,0 0 0 0 0,7-7 0 0 0,10-12 190 0 0,0-1 0 0 0,27-39 0 0 0,-49 63-246 0 0,25-37 70 0 0,-2 0 0 0 0,-2-2 1 0 0,-2 0-1 0 0,-1-1 0 0 0,13-46 0 0 0,-31 85-68 0 0,2-6-13 0 0,-1 0 0 0 0,1 0-1 0 0,-2 0 1 0 0,1 0 0 0 0,-1 0 0 0 0,0-1 0 0 0,-1-12-1 0 0,0 20-42 0 0,0 1 1 0 0,0-1-1 0 0,0 1 0 0 0,-1-1 0 0 0,1 1 0 0 0,0-1 1 0 0,0 1-1 0 0,0-1 0 0 0,0 1 0 0 0,-1-1 0 0 0,1 1 0 0 0,0-1 1 0 0,0 1-1 0 0,-1-1 0 0 0,1 1 0 0 0,0 0 0 0 0,-1-1 0 0 0,1 1 1 0 0,-1-1-1 0 0,1 1 0 0 0,0 0 0 0 0,-1 0 0 0 0,1-1 1 0 0,-1 1-1 0 0,1 0 0 0 0,-1 0 0 0 0,1-1 0 0 0,-1 1 0 0 0,1 0 1 0 0,-1 0-1 0 0,1 0 0 0 0,-1 0 0 0 0,0 0 0 0 0,-10-1-2546 0 0,-1 2-3918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5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181 239 5026 0 0,'0'0'6814'0'0,"-1"-27"-4405"0"0,-6-137 1566 0 0,7 137-1730 0 0,0 6 2578 0 0,14 26-4031 0 0,-2 7-583 0 0,0 0 0 0 0,0 0 1 0 0,-1 1-1 0 0,-1 0 0 0 0,0 1 0 0 0,14 28 1 0 0,-12-19-9 0 0,-1 1 0 0 0,-1 0 0 0 0,-1 0 0 0 0,-2 1 0 0 0,0 0 0 0 0,5 41 0 0 0,4 160 149 0 0,-14-151-275 0 0,-1 53-37 0 0,-1-62-36 0 0,-1-23 4 0 0,-3-1 0 0 0,-1-1 0 0 0,-2 1-1 0 0,-2-1 1 0 0,-20 58 0 0 0,2-28-11 0 0,-3 0-1 0 0,-41 70 1 0 0,58-116 1 0 0,-1 0 1 0 0,-1-1-1 0 0,-2 0 0 0 0,-36 40 0 0 0,52-63-8 0 0,0 0 0 0 0,0 1 0 0 0,-1-1-1 0 0,1 0 1 0 0,-1 0 0 0 0,1 0 0 0 0,-1 0-1 0 0,1 0 1 0 0,-1 0 0 0 0,0 0-1 0 0,1 0 1 0 0,-1 0 0 0 0,0-1 0 0 0,1 1-1 0 0,-1-1 1 0 0,0 0 0 0 0,0 1-1 0 0,0-1 1 0 0,0 0 0 0 0,1 0 0 0 0,-4 0-1 0 0,3-1-63 0 0,1 0 0 0 0,-1 0 0 0 0,1 0 0 0 0,0 1 0 0 0,-1-2 0 0 0,1 1-1 0 0,0 0 1 0 0,0 0 0 0 0,0 0 0 0 0,0 0 0 0 0,0-1 0 0 0,0 1 0 0 0,0 0 0 0 0,0-1-1 0 0,0 1 1 0 0,1-1 0 0 0,-1 1 0 0 0,0-4 0 0 0,-2-7-735 0 0,0 0-1 0 0,1 0 1 0 0,1 0 0 0 0,-1-24-1 0 0,3 14-1446 0 0,1 0 1 0 0,1 0-1 0 0,1 1 0 0 0,1-1 0 0 0,0 1 0 0 0,17-39 1 0 0,11-9-5587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51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616 1 3970 0 0,'0'0'15492'0'0,"17"5"-14539"0"0,-8-2-827 0 0,-4-1-59 0 0,1-1-1 0 0,-1 1 1 0 0,1 0 0 0 0,-1 0 0 0 0,0 0 0 0 0,0 1 0 0 0,0 0 0 0 0,0 0 0 0 0,0 0 0 0 0,-1 1 0 0 0,0-1 0 0 0,1 1 0 0 0,-1 0 0 0 0,-1 0 0 0 0,1 1-1 0 0,0-1 1 0 0,-1 1 0 0 0,0 0 0 0 0,0 0 0 0 0,3 7 0 0 0,17 54 741 0 0,-3 1 0 0 0,-3 1 0 0 0,15 121 0 0 0,-21-77 96 0 0,-8 178 0 0 0,-9-207-729 0 0,-3-1 0 0 0,-4 0 1 0 0,-4-1-1 0 0,-3 0 0 0 0,-3-2 1 0 0,-38 84-1 0 0,40-116-157 0 0,-2-2-1 0 0,-2-1 1 0 0,-2 0 0 0 0,-2-3-1 0 0,-41 48 1 0 0,46-61-22 0 0,-2-2 0 0 0,0-1 1 0 0,-2-1-1 0 0,-1-1 0 0 0,0-2 0 0 0,-2 0 0 0 0,0-3 1 0 0,-35 16-1 0 0,4-12-327 0 0,55-20 65 0 0,0 0-1 0 0,1-1 0 0 0,-1 0 1 0 0,0 0-1 0 0,0 0 1 0 0,0-1-1 0 0,0 0 1 0 0,0-1-1 0 0,-7-1 1 0 0,11 2-205 0 0,0-1 1 0 0,0-1-1 0 0,0 1 1 0 0,1 0 0 0 0,-1-1-1 0 0,0 1 1 0 0,1-1-1 0 0,-1 0 1 0 0,1 0 0 0 0,0 0-1 0 0,-1 0 1 0 0,1 0 0 0 0,0 0-1 0 0,0-1 1 0 0,1 1-1 0 0,-1-1 1 0 0,0 1 0 0 0,1-1-1 0 0,0 0 1 0 0,-1 0 0 0 0,-1-5-1 0 0,-8-31-8674 0 0,2-6 3350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52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225 306 2049 0 0,'0'0'11021'0'0,"-22"-29"-9319"0"0,-67-93-197 0 0,76 104-617 0 0,-1 1 1 0 0,-23-24-1 0 0,15 18 1057 0 0,19 21-1534 0 0,1 0-1 0 0,0-1 1 0 0,-1 1 0 0 0,1-1-1 0 0,0 0 1 0 0,0 0 0 0 0,1 0-1 0 0,-1 0 1 0 0,1 0 0 0 0,-1 0 0 0 0,1 0-1 0 0,0 0 1 0 0,0-1 0 0 0,0 1-1 0 0,1 0 1 0 0,-1-6 0 0 0,2 13-408 0 0,0 1 0 0 0,1-1-1 0 0,0 1 1 0 0,0-1 0 0 0,0 1 0 0 0,0-1 0 0 0,1 0 0 0 0,-1 0 0 0 0,1 0 0 0 0,5 4 0 0 0,1 5-1 0 0,32 43 21 0 0,2-2 0 0 0,3-2-1 0 0,1-2 1 0 0,3-2 0 0 0,66 50 0 0 0,-81-76-13 0 0,1-1 1 0 0,1-2 0 0 0,0-2-1 0 0,47 16 1 0 0,-57-23-8 0 0,33 11 18 0 0,53 24-11 0 0,-102-40-10 0 0,0 1-1 0 0,0 1 1 0 0,0 0 0 0 0,-1 0 0 0 0,0 1-1 0 0,-1 0 1 0 0,13 15 0 0 0,-16-15 5 0 0,0 0 1 0 0,-1 1-1 0 0,7 17 1 0 0,8 10 4 0 0,-11-22-6 0 0,-6-11-1 0 0,-1-1-1 0 0,0 2 1 0 0,1-1-1 0 0,-1 0 1 0 0,-1 0-1 0 0,1 1 1 0 0,0-1-1 0 0,-1 1 1 0 0,0-1 0 0 0,0 1-1 0 0,0-1 1 0 0,1 7-1 0 0,-17 17 1887 0 0,9 0-1763 0 0,4-20-104 0 0,0 0 1 0 0,1 0-1 0 0,0 1 0 0 0,-1 11 1 0 0,2-18 14 0 0,-38-1 67 0 0,-1 2 0 0 0,1 1-1 0 0,0 2 1 0 0,0 2 0 0 0,0 2 0 0 0,1 1 0 0 0,0 2-1 0 0,1 1 1 0 0,1 2 0 0 0,-67 38 0 0 0,55-25-129 0 0,-115 72-4 0 0,133-80-73 0 0,1 2 0 0 0,1 0 0 0 0,-33 37 0 0 0,43-42-59 0 0,12-12-12 0 0,0 0 1 0 0,1 0 0 0 0,-1 0 0 0 0,1 1-1 0 0,-5 8 1 0 0,9-14 56 0 0,0 0-1 0 0,0 0 1 0 0,0 1-1 0 0,0-1 1 0 0,0 0-1 0 0,0 0 1 0 0,0 0-1 0 0,1 1 1 0 0,-1-1-1 0 0,0 0 1 0 0,0 0-1 0 0,0 0 1 0 0,0 1-1 0 0,0-1 1 0 0,0 0-1 0 0,1 0 1 0 0,-1 0-1 0 0,0 0 1 0 0,0 0-1 0 0,0 1 1 0 0,0-1-1 0 0,0 0 1 0 0,1 0-1 0 0,-1 0 1 0 0,0 0 0 0 0,0 0-1 0 0,0 0 1 0 0,1 0-1 0 0,-1 0 1 0 0,0 0-1 0 0,0 0 1 0 0,0 0-1 0 0,1 0 1 0 0,-1 0-1 0 0,0 0 1 0 0,0 0-1 0 0,1 0 1 0 0,-1 0-1 0 0,0 0 1 0 0,0 0-1 0 0,0 0 1 0 0,1 0-1 0 0,-1 0 1 0 0,0 0-1 0 0,0 0 1 0 0,1 0 0 0 0,11-2-1429 0 0,-7 0 515 0 0,0-1 0 0 0,1 0 0 0 0,-1 0 0 0 0,0 0 0 0 0,-1-1 0 0 0,1 1 1 0 0,-1-1-1 0 0,1 0 0 0 0,-1-1 0 0 0,-1 1 0 0 0,6-8 0 0 0,3-2-3563 0 0,10-9-287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54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1 4962 0 0,'0'0'10128'0'0,"-27"6"-9371"0"0,-85 26-237 0 0,104-28-432 0 0,-1 0-1 0 0,1 0 1 0 0,0 1-1 0 0,1 0 1 0 0,-1 0-1 0 0,1 0 0 0 0,0 1 1 0 0,0 0-1 0 0,0 1 1 0 0,1 0-1 0 0,0 0 0 0 0,1 0 1 0 0,-1 1-1 0 0,1-1 1 0 0,1 1-1 0 0,0 0 0 0 0,-6 16 1 0 0,8-20-45 0 0,-14 32 197 0 0,2 1 0 0 0,1 1 1 0 0,2 0-1 0 0,2 0 0 0 0,2 1 0 0 0,1 0 0 0 0,2 0 0 0 0,1 1 0 0 0,5 56 0 0 0,-2-91-236 0 0,0 0 0 0 0,1 1 0 0 0,-1-1 1 0 0,1 0-1 0 0,1 0 0 0 0,-1 0 0 0 0,1 0 0 0 0,0 0 0 0 0,0-1 0 0 0,0 1 0 0 0,0 0 0 0 0,1-1 0 0 0,0 0 0 0 0,0 0 0 0 0,0 1 0 0 0,1-2 0 0 0,-1 1 0 0 0,1 0 0 0 0,0-1 0 0 0,0 0 0 0 0,0 1 0 0 0,0-2 0 0 0,1 1 1 0 0,-1 0-1 0 0,1-1 0 0 0,0 0 0 0 0,0 0 0 0 0,9 2 0 0 0,29-2 20 0 0,-26-3-5 0 0,0-2 0 0 0,0 0 1 0 0,0 0-1 0 0,-1-2 0 0 0,0 0 0 0 0,0-1 1 0 0,0-1-1 0 0,-1 0 0 0 0,26-16 0 0 0,10-11 38 0 0,62-54-1 0 0,-93 71-52 0 0,-5 5-5 0 0,148-132 51 0 0,-147 127-37 0 0,0 0 0 0 0,-2-1 0 0 0,0-1-1 0 0,-1 0 1 0 0,-1 0 0 0 0,0-1 0 0 0,10-28 0 0 0,-19 41 33 0 0,-1 1 0 0 0,0 0 0 0 0,-1 0 0 0 0,1-1 0 0 0,0-11 0 0 0,-2 17-17 0 0,0 0 1 0 0,0 0-1 0 0,0 0 1 0 0,0 0 0 0 0,0 0-1 0 0,0-1 1 0 0,-1 1 0 0 0,1 0-1 0 0,0 0 1 0 0,-1 0-1 0 0,1 0 1 0 0,-1 0 0 0 0,1 0-1 0 0,-1 0 1 0 0,1 0-1 0 0,-1 0 1 0 0,0 0 0 0 0,1 0-1 0 0,-1 1 1 0 0,0-1 0 0 0,0 0-1 0 0,0 0 1 0 0,0 1-1 0 0,1-1 1 0 0,-1 0 0 0 0,0 1-1 0 0,0-1 1 0 0,0 1-1 0 0,-1-1 1 0 0,1 1 0 0 0,0 0-1 0 0,0-1 1 0 0,0 1-1 0 0,0 0 1 0 0,0 0 0 0 0,0 0-1 0 0,-2 0 1 0 0,-1 0-13 0 0,0-1 0 0 0,0 2 0 0 0,0-1 0 0 0,0 0 0 0 0,-1 1 0 0 0,1 0-1 0 0,0 0 1 0 0,1 0 0 0 0,-1 0 0 0 0,0 1 0 0 0,0-1 0 0 0,0 1 0 0 0,1 0 0 0 0,-1 0 0 0 0,1 0 0 0 0,0 1 0 0 0,-4 3 0 0 0,1-1-12 0 0,1 1 1 0 0,0 0 0 0 0,0 0-1 0 0,1 1 1 0 0,0 0 0 0 0,0-1-1 0 0,0 1 1 0 0,-3 12 0 0 0,0 2-4 0 0,1 0 0 0 0,1 1 0 0 0,2-1 0 0 0,0 1 0 0 0,-1 38 0 0 0,5-44-2 0 0,0 0 1 0 0,0-1-1 0 0,2 1 0 0 0,0-1 1 0 0,1 1-1 0 0,0-1 0 0 0,1 0 1 0 0,1-1-1 0 0,1 1 0 0 0,12 21 0 0 0,-14-28 7 0 0,0 0-1 0 0,1-1 0 0 0,-1 0 0 0 0,2 0 0 0 0,-1 0 0 0 0,1 0 0 0 0,0-1 0 0 0,0 0 0 0 0,1-1 0 0 0,0 0 1 0 0,0 0-1 0 0,0 0 0 0 0,0-1 0 0 0,1 0 0 0 0,-1-1 0 0 0,1 0 0 0 0,0 0 0 0 0,0-1 0 0 0,11 1 0 0 0,-4-2 108 0 0,0-1-1 0 0,0 0 0 0 0,0-1 1 0 0,0-1-1 0 0,-1-1 0 0 0,1 0 1 0 0,-1-1-1 0 0,1-1 0 0 0,-1 0 1 0 0,0-1-1 0 0,19-11 0 0 0,0-2 204 0 0,0-2 0 0 0,-2-2 0 0 0,42-38 0 0 0,-42 30-140 0 0,-2-1 0 0 0,-2-1 0 0 0,-1-2 0 0 0,-1 0 0 0 0,32-62 0 0 0,-51 85-156 0 0,0-1 0 0 0,8-25 1 0 0,-10 12-2852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56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47 208 2273 0 0,'0'0'9402'0'0,"3"-28"-7738"0"0,6-87 89 0 0,-6 51 6206 0 0,-4 77-6791 0 0,-33 471 1321 0 0,30-445-2419 0 0,-18 338 255 0 0,22-374-331 0 0,0 1 0 0 0,0-1-1 0 0,0 0 1 0 0,0 0 0 0 0,1 1 0 0 0,-1-1-1 0 0,1 0 1 0 0,0 0 0 0 0,0 0 0 0 0,0 0-1 0 0,0 0 1 0 0,0 0 0 0 0,1 0 0 0 0,-1 0-1 0 0,1 0 1 0 0,3 3 0 0 0,-3-4-124 0 0,0-1 0 0 0,1 1 0 0 0,0-1 0 0 0,-1 0 0 0 0,1 0 0 0 0,0 0 0 0 0,-1 0-1 0 0,1 0 1 0 0,0 0 0 0 0,0-1 0 0 0,0 0 0 0 0,0 1 0 0 0,0-1 0 0 0,-1 0 0 0 0,1 0 0 0 0,0-1 0 0 0,0 1 0 0 0,3-1 0 0 0,-2 0-273 0 0,0 0 1 0 0,0 0 0 0 0,0-1-1 0 0,0 1 1 0 0,0-1-1 0 0,0 0 1 0 0,0 0-1 0 0,-1 0 1 0 0,1 0-1 0 0,-1-1 1 0 0,0 1-1 0 0,0-1 1 0 0,1 0-1 0 0,3-5 1 0 0,-4 4-845 0 0,1 0 0 0 0,-1-1 0 0 0,0 0 0 0 0,0 0-1 0 0,-1 0 1 0 0,3-6 0 0 0,2-17-8240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3:43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 11029 0 0,'0'0'8753'0'0,"-11"17"-8000"0"0,-27 49 489 0 0,-35 86 0 0 0,28-34-706 0 0,-32 133 0 0 0,74-237-581 0 0,0 0-1 0 0,2 1 1 0 0,-1 22 0 0 0,2-36 2 0 0,0-1 1 0 0,0 0 0 0 0,0 0 0 0 0,0 0 0 0 0,0 1 0 0 0,0-1-1 0 0,0 0 1 0 0,0 0 0 0 0,0 1 0 0 0,0-1 0 0 0,0 0-1 0 0,0 0 1 0 0,0 0 0 0 0,0 1 0 0 0,0-1 0 0 0,0 0 0 0 0,0 0-1 0 0,0 1 1 0 0,0-1 0 0 0,0 0 0 0 0,0 0 0 0 0,1 0 0 0 0,-1 0-1 0 0,0 1 1 0 0,0-1 0 0 0,0 0 0 0 0,0 0 0 0 0,0 0-1 0 0,1 0 1 0 0,-1 1 0 0 0,0-1 0 0 0,0 0 0 0 0,0 0 0 0 0,1 0-1 0 0,-1 0 1 0 0,0 0 0 0 0,0 0 0 0 0,0 0 0 0 0,1 0 0 0 0,8-5-1048 0 0,5-13-527 0 0,-8 5-180 0 0,0 1 0 0 0,-1 0 1 0 0,-1-1-1 0 0,6-25 1 0 0,-3-3-3118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57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413 209 9236 0 0,'0'0'8783'0'0,"-2"-25"-8535"0"0,-4-79 21 0 0,6 101-243 0 0,0 0-1 0 0,0 0 0 0 0,1 0 0 0 0,-1 0 1 0 0,1 0-1 0 0,-1 0 0 0 0,1 0 0 0 0,0 0 1 0 0,1 1-1 0 0,-1-1 0 0 0,0 0 0 0 0,1 1 1 0 0,-1-1-1 0 0,1 1 0 0 0,0-1 0 0 0,0 1 1 0 0,0 0-1 0 0,0 0 0 0 0,0 0 0 0 0,0 0 1 0 0,1 0-1 0 0,-1 0 0 0 0,1 1 0 0 0,-1-1 1 0 0,1 1-1 0 0,0-1 0 0 0,0 1 0 0 0,-1 0 1 0 0,1 0-1 0 0,0 1 0 0 0,0-1 0 0 0,5 0 1 0 0,-2-1 24 0 0,25-4 115 0 0,-20 5-136 0 0,0 1 1 0 0,0 0-1 0 0,0 0 0 0 0,0 1 0 0 0,1 0 1 0 0,-1 1-1 0 0,-1 0 0 0 0,1 1 1 0 0,12 4-1 0 0,-15-3-17 0 0,-1-1-1 0 0,0 1 1 0 0,0 1 0 0 0,0-1-1 0 0,-1 1 1 0 0,1 0 0 0 0,-1 0-1 0 0,0 1 1 0 0,-1 0 0 0 0,1 0-1 0 0,-1 1 1 0 0,0-1 0 0 0,4 10-1 0 0,-2-5 2 0 0,-2 0-1 0 0,0 0 1 0 0,0 1-1 0 0,-1 0 0 0 0,0 0 1 0 0,-1 0-1 0 0,0 0 1 0 0,-1 0-1 0 0,-1 1 1 0 0,0-1-1 0 0,0 1 1 0 0,-3 21-1 0 0,0-16 3 0 0,-2 0-1 0 0,0-1 1 0 0,-1 1-1 0 0,-1-1 1 0 0,0 0 0 0 0,-1 0-1 0 0,-19 31 1 0 0,2-13 9 0 0,0-1-1 0 0,-3-2 1 0 0,-1 0 0 0 0,-1-2 0 0 0,-1-1 0 0 0,-65 47 0 0 0,68-57-15 0 0,0-2 0 0 0,0 0 0 0 0,-44 18 1 0 0,54-29-5 0 0,0 0 1 0 0,0-1 0 0 0,0 0 0 0 0,0-2-1 0 0,0 0 1 0 0,-1-1 0 0 0,-30 0-1 0 0,43-2-2 0 0,0-1 0 0 0,0 1-1 0 0,0-1 1 0 0,0 0-1 0 0,1-1 1 0 0,-1 1 0 0 0,0-1-1 0 0,0 0 1 0 0,1 0 0 0 0,0-1-1 0 0,-1 1 1 0 0,1-1-1 0 0,0 0 1 0 0,0 0 0 0 0,0 0-1 0 0,0-1 1 0 0,1 1-1 0 0,0-1 1 0 0,-1 0 0 0 0,1 0-1 0 0,1 0 1 0 0,-1 0 0 0 0,0-1-1 0 0,-1-5 1 0 0,0 3 94 0 0,1-1 1 0 0,1 0 0 0 0,0 0-1 0 0,0 0 1 0 0,0 0 0 0 0,1 0-1 0 0,0-1 1 0 0,1 1 0 0 0,0 0-1 0 0,0-1 1 0 0,0 1 0 0 0,1 0-1 0 0,4-16 1 0 0,-4 21-40 0 0,1 0-1 0 0,-1 0 0 0 0,0 0 1 0 0,1 0-1 0 0,0 1 1 0 0,-1-1-1 0 0,1 0 1 0 0,0 1-1 0 0,0-1 0 0 0,1 1 1 0 0,-1 0-1 0 0,0 0 1 0 0,1 0-1 0 0,0 0 1 0 0,-1 0-1 0 0,1 0 0 0 0,0 1 1 0 0,0-1-1 0 0,0 1 1 0 0,0 0-1 0 0,0 0 1 0 0,0 0-1 0 0,0 0 1 0 0,0 0-1 0 0,1 1 0 0 0,-1-1 1 0 0,0 1-1 0 0,0 0 1 0 0,1 0-1 0 0,-1 0 1 0 0,4 1-1 0 0,7 1-13 0 0,-1 0 0 0 0,1 0 1 0 0,-1 2-1 0 0,1-1 0 0 0,-1 2 0 0 0,13 5 1 0 0,22 15 60 0 0,0 2 1 0 0,58 44 0 0 0,-59-38-79 0 0,89 47 0 0 0,-118-71-235 0 0,0-2 1 0 0,21 6 0 0 0,-32-11-329 0 0,0 0-1 0 0,0-1 1 0 0,1 0 0 0 0,-1 0 0 0 0,0-1-1 0 0,1 0 1 0 0,-1 0 0 0 0,10-1 0 0 0,-14-1-147 0 0,0 1 1 0 0,1-1 0 0 0,-1 1-1 0 0,0-1 1 0 0,0 0 0 0 0,0 0 0 0 0,0 0-1 0 0,0-1 1 0 0,-1 1 0 0 0,1-1-1 0 0,-1 1 1 0 0,1-1 0 0 0,-1 0-1 0 0,0 0 1 0 0,0 0 0 0 0,0 0-1 0 0,-1-1 1 0 0,1 1 0 0 0,1-7-1 0 0,9-18-4343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57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24 2625 0 0,'0'0'17451'0'0,"4"-7"-16448"0"0,9-8-505 0 0,-13 15-489 0 0,0-1-1 0 0,0 1 0 0 0,0 0 0 0 0,1 0 0 0 0,-1 0 0 0 0,0 0 0 0 0,0 0 1 0 0,0 0-1 0 0,0 0 0 0 0,1 0 0 0 0,-1 0 0 0 0,0 0 0 0 0,0 0 1 0 0,0 0-1 0 0,0 0 0 0 0,0 0 0 0 0,1 0 0 0 0,-1 0 0 0 0,0 0 0 0 0,0 0 1 0 0,0 0-1 0 0,0 0 0 0 0,1 0 0 0 0,-1 0 0 0 0,0 0 0 0 0,0 0 1 0 0,0 0-1 0 0,0 0 0 0 0,0 1 0 0 0,1-1 0 0 0,-1 0 0 0 0,0 0 0 0 0,0 0 1 0 0,0 0-1 0 0,0 0 0 0 0,0 0 0 0 0,0 1 0 0 0,0-1 0 0 0,0 0 0 0 0,1 0 1 0 0,-1 0-1 0 0,0 0 0 0 0,0 0 0 0 0,0 1 0 0 0,0-1 0 0 0,0 0 1 0 0,0 0-1 0 0,0 0 0 0 0,0 0 0 0 0,0 1 0 0 0,0 43 602 0 0,0-28-501 0 0,-4 12 10 0 0,0 0 0 0 0,-2-1 0 0 0,-1 0 0 0 0,-2 0 0 0 0,0 0 1 0 0,-21 40-1 0 0,13-28-279 0 0,-22 71 1 0 0,38-108 43 0 0,1-1 0 0 0,0 0 1 0 0,-1 0-1 0 0,1 0 0 0 0,0 1 0 0 0,0-1 1 0 0,0 0-1 0 0,0 0 0 0 0,0 1 1 0 0,0-1-1 0 0,0 0 0 0 0,0 0 1 0 0,0 1-1 0 0,0-1 0 0 0,2 2 1 0 0,-2-2 5 0 0,0-1 0 0 0,1 0 1 0 0,-1 0-1 0 0,0 1 0 0 0,1-1 0 0 0,-1 0 1 0 0,1 0-1 0 0,-1 0 0 0 0,0 1 1 0 0,1-1-1 0 0,-1 0 0 0 0,1 0 1 0 0,-1 0-1 0 0,0 0 0 0 0,1 0 1 0 0,-1 0-1 0 0,1 0 0 0 0,-1 0 0 0 0,1 0 1 0 0,-1 0-1 0 0,0 0 0 0 0,1 0 1 0 0,-1-1-1 0 0,1 1 0 0 0,-1 0 1 0 0,1 0-1 0 0,-1 0 0 0 0,0 0 1 0 0,1-1-1 0 0,5-2-777 0 0,-1 0 1 0 0,0-1-1 0 0,0 0 0 0 0,8-7 1 0 0,16-19-4355 0 0,28-37 1 0 0,-33 37 3374 0 0,26-26 993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5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 6195 0 0,'0'0'14759'0'0,"-25"20"-14012"0"0,-78 69-150 0 0,98-85-538 0 0,0 1 0 0 0,0 1 0 0 0,0-1 0 0 0,1 0-1 0 0,0 1 1 0 0,0 0 0 0 0,0 0 0 0 0,1 0 0 0 0,0 1 0 0 0,0-1-1 0 0,1 1 1 0 0,-4 11 0 0 0,1-1 33 0 0,-24 72-12 0 0,3 0 0 0 0,-21 133 0 0 0,47-221-330 0 0,-1 1 1 0 0,1-1 0 0 0,0 1 0 0 0,0-1 0 0 0,-1 1-1 0 0,1 0 1 0 0,0-1 0 0 0,0 1 0 0 0,1-1-1 0 0,-1 1 1 0 0,0 0 0 0 0,0-1 0 0 0,1 1 0 0 0,-1-1-1 0 0,1 1 1 0 0,-1-1 0 0 0,1 1 0 0 0,1 1-1 0 0,-1-3 51 0 0,1 0-1 0 0,-1 0 1 0 0,0-1-1 0 0,0 1 1 0 0,0-1-1 0 0,0 1 0 0 0,0-1 1 0 0,0 1-1 0 0,0-1 1 0 0,0 1-1 0 0,0-1 1 0 0,0 0-1 0 0,0 0 1 0 0,0 1-1 0 0,0-1 0 0 0,0 0 1 0 0,-1 0-1 0 0,1 0 1 0 0,0 0-1 0 0,-1 0 1 0 0,1 0-1 0 0,0 0 0 0 0,-1 0 1 0 0,1-2-1 0 0,5-7-1001 0 0,0-1-1 0 0,-1 0 0 0 0,-1 0 1 0 0,1 0-1 0 0,-2 0 1 0 0,0-1-1 0 0,0 0 0 0 0,-1 1 1 0 0,1-18-1 0 0,2-12 653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58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101 268 2913 0 0,'0'0'17675'0'0,"-17"-26"-16349"0"0,-50-85-77 0 0,64 107-1120 0 0,1-1 0 0 0,0 1 1 0 0,0-1-1 0 0,0 1 0 0 0,1-1 1 0 0,-1 0-1 0 0,1 0 0 0 0,0 0 1 0 0,0-8-1 0 0,1 11-76 0 0,0-1 0 0 0,1 1 0 0 0,-1 0 0 0 0,1-1 1 0 0,-1 1-1 0 0,1-1 0 0 0,0 1 0 0 0,-1 0 0 0 0,1 0 0 0 0,0-1 0 0 0,1 1 0 0 0,-1 0 0 0 0,0 0 0 0 0,2-2 1 0 0,1 0 22 0 0,0 1 1 0 0,0 0 0 0 0,0 0-1 0 0,0 0 1 0 0,0 1 0 0 0,1-1-1 0 0,-1 1 1 0 0,1 0 0 0 0,0 0-1 0 0,-1 0 1 0 0,1 1 0 0 0,8-2-1 0 0,4 1 17 0 0,0 0 0 0 0,0 0-1 0 0,1 2 1 0 0,-1 0 0 0 0,1 1-1 0 0,-1 1 1 0 0,33 8-1 0 0,120 44-44 0 0,-96-27-15 0 0,-59-22-157 0 0,174 53 500 0 0,-156-50-1464 0 0,1-1 0 0 0,0-1 0 0 0,57 1 0 0 0,-86-7 180 0 0,10-1-1395 0 0,-8-5-2469 0 0,-6-2-1668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58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0 169 3602 0 0,'0'0'14646'0'0,"12"3"-13651"0"0,7 2-572 0 0,1-1 0 0 0,-1-1 0 0 0,1 0 0 0 0,20-1 0 0 0,95-3 1362 0 0,-45-1-994 0 0,527 22 2676 0 0,-342-7-2748 0 0,-14-12-536 0 0,-228-3-183 0 0,1-1-1 0 0,-1-2 1 0 0,0-2 0 0 0,0-1-1 0 0,50-19 1 0 0,-76 24-337 0 0,0-1 1 0 0,1 0-1 0 0,-1 0 0 0 0,-1-1 1 0 0,1 0-1 0 0,-1 0 0 0 0,0 0 0 0 0,0-1 1 0 0,0 0-1 0 0,-1 0 0 0 0,7-9 1 0 0,-8 9-918 0 0,-1 0 1 0 0,1-1-1 0 0,-1 1 1 0 0,0-1 0 0 0,-1 0-1 0 0,0 0 1 0 0,3-12-1 0 0,-3-15-10114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59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1 2705 0 0,'0'0'11600'0'0,"-2"2"-10837"0"0,2-1-742 0 0,-1 0 0 0 0,0-1 0 0 0,1 1-1 0 0,-1 0 1 0 0,1 0 0 0 0,-1 0 0 0 0,1 0-1 0 0,-1-1 1 0 0,1 1 0 0 0,0 0 0 0 0,-1 0-1 0 0,1 0 1 0 0,0 0 0 0 0,0 0 0 0 0,-1 0-1 0 0,1 0 1 0 0,0 0 0 0 0,0 0 0 0 0,0 0-1 0 0,0 0 1 0 0,1 0 0 0 0,-1 0 0 0 0,0 0-1 0 0,0 0 1 0 0,1 0 0 0 0,-1 0 0 0 0,0 0 0 0 0,1 0-1 0 0,0 1 1 0 0,0 1 77 0 0,13 81 820 0 0,-5 1 1 0 0,-3 1 0 0 0,-6 87-1 0 0,3 39 1576 0 0,-3-202-2463 0 0,0 0 0 0 0,-1 0-1 0 0,0 0 1 0 0,-1 0 0 0 0,0 0 0 0 0,0 0 0 0 0,-1 0 0 0 0,0-1 0 0 0,-1 1 0 0 0,0-1 0 0 0,-1 0 0 0 0,0 0 0 0 0,0-1 0 0 0,0 1 0 0 0,-2-1-1 0 0,1 0 1 0 0,-1-1 0 0 0,0 1 0 0 0,0-1 0 0 0,-1-1 0 0 0,-11 9 0 0 0,-4 0-23 0 0,0-2 0 0 0,0 0 0 0 0,-1-1 0 0 0,-1-1 0 0 0,0-1 0 0 0,-50 11 0 0 0,56-17-73 0 0,0-1 0 0 0,0-1 0 0 0,0-1 0 0 0,-27-2 0 0 0,43 1-37 0 0,0 0 1 0 0,0-1 0 0 0,0 1 0 0 0,0-1-1 0 0,1 0 1 0 0,-1 0 0 0 0,0 0 0 0 0,1 0-1 0 0,-1 0 1 0 0,0-1 0 0 0,1 1 0 0 0,0-1-1 0 0,-1 1 1 0 0,1-1 0 0 0,0 0 0 0 0,0 0-1 0 0,-3-4 1 0 0,1 1-309 0 0,0-1 0 0 0,0 0 0 0 0,1 0-1 0 0,0 0 1 0 0,0 0 0 0 0,0-1 0 0 0,-1-7-1 0 0,-2-11-2927 0 0,1 0-1 0 0,-3-51 0 0 0,8 73 2860 0 0,-3-64-4659 0 0,2-8 3684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8:59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0 395 5763 0 0,'0'0'10741'0'0,"12"-25"-9394"0"0,40-83-40 0 0,-47 99-1091 0 0,1 0 0 0 0,0 0 0 0 0,0 1 0 0 0,1 0 0 0 0,0 0 0 0 0,0 0 0 0 0,1 1 0 0 0,0 1 0 0 0,0-1-1 0 0,0 1 1 0 0,1 0 0 0 0,0 1 0 0 0,0 0 0 0 0,1 1 0 0 0,10-5 0 0 0,-14 7-112 0 0,23-10 319 0 0,0 2 0 0 0,0 1-1 0 0,1 2 1 0 0,0 1 0 0 0,49-4 0 0 0,-17 6 217 0 0,111 9 1 0 0,-55 10-464 0 0,31 2-141 0 0,-124-16-164 0 0,22 2-39 0 0,1-3-1 0 0,55-6 1 0 0,-86 3-613 0 0,0 0 1 0 0,-1-1 0 0 0,28-11 0 0 0,-32 10-496 0 0,-1 0 0 0 0,0-1 0 0 0,0-1 0 0 0,-1 1 0 0 0,19-17 0 0 0,13-23-8938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9:00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2609 0 0,'0'0'15370'0'0,"-4"2"-14452"0"0,0 4-767 0 0,-1-1 1 0 0,1 1 0 0 0,0-1 0 0 0,1 1 0 0 0,-1 0 0 0 0,1 0-1 0 0,0 1 1 0 0,1-1 0 0 0,-1 1 0 0 0,-2 13 0 0 0,-6 26 320 0 0,-3 35 46 0 0,-6 145-1 0 0,11-97-392 0 0,-33 232 92 0 0,38-333-201 0 0,-1 50 0 0 0,5-69-589 0 0,0 0 1 0 0,1 0-1 0 0,0 0 0 0 0,1 0 0 0 0,0 0 0 0 0,0 0 0 0 0,1 0 0 0 0,0 0 1 0 0,6 10-1 0 0,-6-14-610 0 0,2 5-954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9:00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0 2849 0 0,'0'0'13703'0'0,"-8"31"-12818"0"0,-24 100-228 0 0,25-109-476 0 0,-1 0 1 0 0,-1-1 0 0 0,-1 0 0 0 0,-1 0-1 0 0,-24 34 1 0 0,22-35-99 0 0,0 0 0 0 0,-10 25 0 0 0,23-44-83 0 0,-7 12 6 0 0,2 1 0 0 0,0-1 0 0 0,1 1 0 0 0,-4 18 0 0 0,7-29-6 0 0,1 0 0 0 0,-1 0 0 0 0,1 0 0 0 0,0-1 0 0 0,0 1 0 0 0,0 0 0 0 0,0 0 0 0 0,0 0 0 0 0,1 0 0 0 0,-1-1 0 0 0,1 1 0 0 0,0 0 0 0 0,0 0 0 0 0,0-1 0 0 0,0 1 0 0 0,0-1 0 0 0,1 1 0 0 0,-1-1 0 0 0,1 1 0 0 0,-1-1 0 0 0,1 0 0 0 0,0 0 0 0 0,0 0-1 0 0,0 0 1 0 0,0 0 0 0 0,1 0 0 0 0,-1 0 0 0 0,0-1 0 0 0,4 2 0 0 0,8 3-36 0 0,0-1 1 0 0,0-1-1 0 0,0-1 0 0 0,1 0 0 0 0,0 0 0 0 0,-1-2 0 0 0,1 0 0 0 0,0 0 1 0 0,18-3-1 0 0,-3-1-244 0 0,0-1 0 0 0,0-1 0 0 0,45-15 0 0 0,-35 7-839 0 0,0-3-1 0 0,50-27 0 0 0,-21 0-2209 0 0,-52 31 1336 0 0,1-2 1 0 0,-2 0 0 0 0,0-1-1 0 0,18-21 1 0 0,2-12 658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9:01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0 3217 0 0,'0'0'10792'0'0,"-22"27"-9434"0"0,-71 91 120 0 0,81-102-1122 0 0,1 0 0 0 0,0 1-1 0 0,1 1 1 0 0,-10 24 0 0 0,9-16-86 0 0,-28 63 245 0 0,3 2 0 0 0,5 1 0 0 0,-30 143 0 0 0,59-220-520 0 0,0-7-66 0 0,0-1 0 0 0,1 1 0 0 0,0 0 0 0 0,0 0-1 0 0,1 0 1 0 0,0 1 0 0 0,2 11 0 0 0,-2-20-7 0 0,1 1-1 0 0,-1 0 1 0 0,0 0-1 0 0,1-1 1 0 0,-1 1 0 0 0,1 0-1 0 0,-1-1 1 0 0,1 1-1 0 0,0-1 1 0 0,-1 1-1 0 0,1-1 1 0 0,0 1 0 0 0,-1-1-1 0 0,1 1 1 0 0,0-1-1 0 0,-1 1 1 0 0,1-1 0 0 0,0 0-1 0 0,0 1 1 0 0,0-1-1 0 0,-1 0 1 0 0,1 0 0 0 0,0 0-1 0 0,0 0 1 0 0,0 0-1 0 0,-1 0 1 0 0,1 0 0 0 0,0 0-1 0 0,0 0 1 0 0,0 0-1 0 0,0 0 1 0 0,-1 0-1 0 0,1 0 1 0 0,0-1 0 0 0,0 1-1 0 0,0 0 1 0 0,-1-1-1 0 0,1 1 1 0 0,1-1 0 0 0,32-18-2746 0 0,-8-5-1285 0 0,-1-2 0 0 0,40-53 0 0 0,-60 73 3779 0 0,48-63-1017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3:43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137 168 3153 0 0,'0'0'7113'0'0,"-20"-13"-4245"0"0,-6-3-2233 0 0,7 5 350 0 0,1 0 1 0 0,-32-28-1 0 0,50 39-886 0 0,0 0 0 0 0,-1 0 0 0 0,1 0 0 0 0,0 0 0 0 0,0 0 0 0 0,0 0-1 0 0,0 0 1 0 0,-1 0 0 0 0,1 0 0 0 0,0 0 0 0 0,0 0 0 0 0,0-1 0 0 0,0 1 0 0 0,0 0 0 0 0,0 0 0 0 0,-1 0 0 0 0,1 0 0 0 0,0 0 0 0 0,0 0-1 0 0,0-1 1 0 0,0 1 0 0 0,0 0 0 0 0,0 0 0 0 0,0 0 0 0 0,0 0 0 0 0,0 0 0 0 0,0-1 0 0 0,0 1 0 0 0,0 0 0 0 0,-1 0 0 0 0,1 0 0 0 0,0 0 0 0 0,0-1-1 0 0,0 1 1 0 0,0 0 0 0 0,1 0 0 0 0,-1 0 0 0 0,0 0 0 0 0,0-1 0 0 0,0 1 0 0 0,0 0 0 0 0,0 0 0 0 0,0 0 0 0 0,0 0 0 0 0,0 0 0 0 0,0-1-1 0 0,0 1 1 0 0,0 0 0 0 0,0 0 0 0 0,1 0 0 0 0,-1 0 0 0 0,0 0 0 0 0,0 0 0 0 0,0-1 0 0 0,0 1 0 0 0,0 0 0 0 0,1 0 0 0 0,15-1 1494 0 0,31 5-2385 0 0,-38-3 1296 0 0,73 6 82 0 0,0-3 0 0 0,96-9 0 0 0,165-36-1253 0 0,-283 34-421 0 0,-35 4-898 0 0,-1 0-1 0 0,40-11 0 0 0,-32 1-3338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9:01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512 0 5651 0 0,'0'0'12536'0'0,"-27"28"-11119"0"0,-89 95-316 0 0,106-113-906 0 0,1 1 0 0 0,0 0-1 0 0,0 0 1 0 0,2 1 0 0 0,-1 0 0 0 0,-10 25-1 0 0,7-12 111 0 0,-246 487 1277 0 0,245-487-2053 0 0,-4 9 16 0 0,13-29-3727 0 0,23-45-10994 0 0,4-3 12545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9:01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554 247 12694 0 0,'0'0'7577'0'0,"-25"31"-6654"0"0,-80 99-160 0 0,97-120-641 0 0,1-1 1 0 0,0 1-1 0 0,0 0 1 0 0,1 0-1 0 0,0 1 1 0 0,-7 21-1 0 0,4-8 37 0 0,-80 169 362 0 0,48-111-993 0 0,4 2-1 0 0,-42 140 1 0 0,79-224 386 0 0,0 0-1 0 0,1 0 1 0 0,-1 0 0 0 0,0 1 0 0 0,0-1 0 0 0,1 0-1 0 0,-1 0 1 0 0,0 0 0 0 0,0 0 0 0 0,1 0 0 0 0,-1 0 0 0 0,0 0-1 0 0,1 0 1 0 0,-1 0 0 0 0,0 0 0 0 0,0 0 0 0 0,1 0-1 0 0,-1 0 1 0 0,0 0 0 0 0,1 0 0 0 0,-1 0 0 0 0,0 0-1 0 0,0 0 1 0 0,1-1 0 0 0,-1 1 0 0 0,0 0 0 0 0,0 0-1 0 0,1 0 1 0 0,-1 0 0 0 0,0-1 0 0 0,0 1 0 0 0,1 0 0 0 0,-1 0-1 0 0,0 0 1 0 0,0-1 0 0 0,6-5-797 0 0,0-1-1 0 0,0 1 1 0 0,-1-1 0 0 0,-1 0-1 0 0,1 0 1 0 0,6-16-1 0 0,20-53-7464 0 0,-28 67 7180 0 0,17-44-969 0 0</inkml:trace>
  <inkml:trace contextRef="#ctx0" brushRef="#br0" timeOffset="1">43 190 5859 0 0,'0'0'13091'0'0,"-10"-27"-11512"0"0,-1-8-856 0 0,-9-40 0 0 0,19 74-680 0 0,1 0-1 0 0,0-1 1 0 0,0 1-1 0 0,-1 0 1 0 0,1-1 0 0 0,0 1-1 0 0,0-1 1 0 0,0 1-1 0 0,1 0 1 0 0,-1-1-1 0 0,0 1 1 0 0,0 0-1 0 0,1-1 1 0 0,-1 1-1 0 0,1 0 1 0 0,-1-1-1 0 0,1 1 1 0 0,0 0-1 0 0,-1 0 1 0 0,1 0-1 0 0,0 0 1 0 0,0 0-1 0 0,0 0 1 0 0,0 0-1 0 0,0 0 1 0 0,0 0-1 0 0,0 0 1 0 0,0 0-1 0 0,2-1 1 0 0,1 1 49 0 0,0-1-1 0 0,0 1 1 0 0,0 0 0 0 0,0 1-1 0 0,0-1 1 0 0,0 1 0 0 0,6 0-1 0 0,1-1 123 0 0,88-7 1100 0 0,138 8 0 0 0,-146 7-1036 0 0,92 19 1 0 0,20 2-2632 0 0,-196-27 1674 0 0,18 1-759 0 0,-24-2 1218 0 0,-1 0-1 0 0,1 0 1 0 0,-1 0 0 0 0,1 0 0 0 0,-1 1-1 0 0,1-1 1 0 0,0 0 0 0 0,-1 0 0 0 0,1 0-1 0 0,-1 0 1 0 0,1 1 0 0 0,-1-1 0 0 0,1 0 0 0 0,-1 1-1 0 0,1-1 1 0 0,-1 0 0 0 0,1 1 0 0 0,-1-1-1 0 0,1 1 1 0 0,-1-1 0 0 0,1 1 0 0 0,-1-1-1 0 0,0 0 1 0 0,1 1 0 0 0,-1 0 0 0 0,0-1 0 0 0,1 1-1 0 0,-7 8-5961 0 0,-11-3 2586 0 0,9-4 1806 0 0,-27 9-2812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9:02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60 3009 0 0,'0'0'20052'0'0,"-11"2"-18915"0"0,1 0-1011 0 0,8-2-63 0 0,-1 0 0 0 0,1 1 0 0 0,0-1 0 0 0,0 1 0 0 0,-1-1 0 0 0,1 1 0 0 0,0 0 0 0 0,0 0 0 0 0,0 0 0 0 0,0 0 0 0 0,-3 2 0 0 0,5-3-46 0 0,0 1-1 0 0,-1-1 0 0 0,1 1 0 0 0,0-1 0 0 0,0 0 0 0 0,0 1 0 0 0,0-1 1 0 0,0 0-1 0 0,0 1 0 0 0,0-1 0 0 0,0 0 0 0 0,0 1 0 0 0,1-1 1 0 0,-1 1-1 0 0,0-1 0 0 0,0 0 0 0 0,0 1 0 0 0,0-1 0 0 0,0 0 0 0 0,1 1 1 0 0,-1-1-1 0 0,0 0 0 0 0,0 0 0 0 0,0 1 0 0 0,1-1 0 0 0,-1 0 0 0 0,0 1 1 0 0,1-1-1 0 0,-1 0 0 0 0,1 0 0 0 0,24 17 546 0 0,2-4-286 0 0,0-2 0 0 0,0-1 0 0 0,1-1 0 0 0,1-1 0 0 0,0-1 0 0 0,-1-2 0 0 0,47 3 0 0 0,10-6-19 0 0,116-10-1 0 0,314-61 125 0 0,-495 65-449 0 0,20-3-1002 0 0,44-13 1 0 0,-75 17 822 0 0,0 0 1 0 0,0 0-1 0 0,-1-1 1 0 0,1 0-1 0 0,-1-1 1 0 0,0 1-1 0 0,0-2 0 0 0,0 1 1 0 0,-1-1-1 0 0,13-13 1 0 0,-28 16-6887 0 0,-8 3 5235 0 0,-71 16-10526 0 0,33-4 10609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9:02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879 11 2961 0 0,'0'0'13761'0'0,"2"-3"-12867"0"0,5-4-419 0 0,-8 10-147 0 0,-15 22 19 0 0,-2 3-192 0 0,-32 58 300 0 0,3 3-1 0 0,5 1 1 0 0,-51 158 0 0 0,89-233-387 0 0,1 0 0 0 0,0 0-1 0 0,1 0 1 0 0,0 25 0 0 0,-3 35 31 0 0,3-58-80 0 0,-1 0 0 0 0,0 0 0 0 0,-2-1-1 0 0,0 1 1 0 0,-1-1 0 0 0,0 0 0 0 0,-16 27 0 0 0,9-22 124 0 0,0 0-1 0 0,-1-1 1 0 0,-2 0 0 0 0,-31 31-1 0 0,37-41-86 0 0,0-1 0 0 0,-1-1 0 0 0,0 0 0 0 0,0 0 0 0 0,0-1 0 0 0,-1-1 0 0 0,0 0 0 0 0,-1 0 0 0 0,1-1 0 0 0,-1-1 0 0 0,0 0 0 0 0,0-1 0 0 0,0 0 0 0 0,-1-1 0 0 0,-25 1 1 0 0,24-3-53 0 0,0 0 0 0 0,0-2 0 0 0,0 1 0 0 0,-28-8 0 0 0,37 7-148 0 0,-1-1-1 0 0,0 0 0 0 0,1 0 1 0 0,0 0-1 0 0,0-1 1 0 0,0 0-1 0 0,0 0 0 0 0,1 0 1 0 0,-1-1-1 0 0,1 0 0 0 0,0 0 1 0 0,-7-9-1 0 0,6 5-486 0 0,1 0 0 0 0,0 0-1 0 0,1 0 1 0 0,-1 0 0 0 0,2-1 0 0 0,-1 0-1 0 0,2 1 1 0 0,-1-1 0 0 0,1-1 0 0 0,1 1 0 0 0,0 0-1 0 0,0 0 1 0 0,1 0 0 0 0,0-1 0 0 0,1 1-1 0 0,0 0 1 0 0,1 0 0 0 0,5-20 0 0 0,0 6-1085 0 0,1 0 0 0 0,1 1 1 0 0,15-30-1 0 0,18-19 867 0 0,-13 22-525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9:03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0 470 2433 0 0,'0'0'9138'0'0,"5"-32"-7434"0"0,16-102 127 0 0,-20 125-1463 0 0,1-1 0 0 0,0 1-1 0 0,1-1 1 0 0,0 1 0 0 0,0 0 0 0 0,1 1 0 0 0,0-1 0 0 0,1 0 0 0 0,0 1 0 0 0,0 0 0 0 0,1 0 0 0 0,-1 1 0 0 0,2-1 0 0 0,13-11 0 0 0,-19 18-301 0 0,6-6 170 0 0,1 0-1 0 0,1 0 0 0 0,-1 1 1 0 0,1 1-1 0 0,0-1 1 0 0,0 1-1 0 0,1 1 1 0 0,-1 0-1 0 0,1 0 1 0 0,0 1-1 0 0,0 0 0 0 0,0 1 1 0 0,1 0-1 0 0,-1 0 1 0 0,0 1-1 0 0,18 1 1 0 0,9 2-111 0 0,-1 2 1 0 0,1 2 0 0 0,50 14-1 0 0,-16-4-31 0 0,275 47 93 0 0,-277-54-623 0 0,0-4-1 0 0,0-3 1 0 0,77-7 0 0 0,-132 4-117 0 0,0-1-1 0 0,-1-1 1 0 0,1 0-1 0 0,0-1 1 0 0,-1 0 0 0 0,0-1-1 0 0,0-1 1 0 0,15-8-1 0 0,-19 8-598 0 0,-1 0 0 0 0,1 0 0 0 0,-1-1 0 0 0,-1 0 0 0 0,1 0 0 0 0,-1-1 0 0 0,8-11 0 0 0,16-31-6319 0 0,5-8 5712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9:04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208 216 1185 0 0,'0'0'2940'0'0,"8"-20"-1881"0"0,26-68-259 0 0,-29 78 102 0 0,-1 0-1 0 0,0 0 0 0 0,-1 0 1 0 0,0-1-1 0 0,-1 1 1 0 0,0-1-1 0 0,0 0 1 0 0,0-14 2072 0 0,-2 29-2211 0 0,-2 11-550 0 0,-1 0 0 0 0,0 0 0 0 0,-1 0 0 0 0,-1-1-1 0 0,-12 29 1 0 0,1-4 148 0 0,-17 51 464 0 0,-51 161 986 0 0,48-123-1228 0 0,-14 56-186 0 0,42-147-387 0 0,2 0-1 0 0,-3 75 1 0 0,9-108-97 0 0,0 0 0 0 0,0-1 0 0 0,0 1 1 0 0,1 0-1 0 0,-1-1 0 0 0,1 1 0 0 0,0-1 1 0 0,0 1-1 0 0,0-1 0 0 0,1 1 0 0 0,-1-1 1 0 0,1 0-1 0 0,0 0 0 0 0,0 1 0 0 0,3 3 1 0 0,25 19-4735 0 0,-12-11-448 0 0,-10-3-5469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9:05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771 52 2417 0 0,'0'0'12841'0'0,"-25"-10"-11881"0"0,-5-3-508 0 0,-47-12 1 0 0,74 24-415 0 0,-1 0 0 0 0,0 0 0 0 0,1 1 0 0 0,-1 0 0 0 0,1-1 0 0 0,-1 1 0 0 0,0 1 0 0 0,1-1 0 0 0,-1 0 0 0 0,0 1 0 0 0,1 0 0 0 0,-1 0 0 0 0,1 0 0 0 0,0 0 0 0 0,-1 1 1 0 0,1-1-1 0 0,0 1 0 0 0,0 0 0 0 0,-1 0 0 0 0,1 0 0 0 0,1 0 0 0 0,-1 0 0 0 0,0 1 0 0 0,1-1 0 0 0,-3 4 0 0 0,-6 4 74 0 0,-22 21 16 0 0,2 1-1 0 0,2 1 0 0 0,0 2 1 0 0,3 1-1 0 0,1 1 0 0 0,-34 68 1 0 0,27-38-113 0 0,3 2 0 0 0,4 1 1 0 0,-21 91-1 0 0,37-126-9 0 0,2 1 1 0 0,2-1-1 0 0,1 1 1 0 0,2 0-1 0 0,2 0 1 0 0,4 41-1 0 0,-3-70-6 0 0,0-1 0 0 0,0 0 0 0 0,1 0 0 0 0,0 1 0 0 0,0-1 1 0 0,1 0-1 0 0,-1-1 0 0 0,1 1 0 0 0,1 0 0 0 0,-1-1 0 0 0,1 0 0 0 0,0 0 0 0 0,0 0 0 0 0,0 0 0 0 0,1 0 0 0 0,-1-1 0 0 0,1 0 0 0 0,10 6 0 0 0,-7-5 2 0 0,0-1-1 0 0,1 0 1 0 0,-1-1 0 0 0,1 0-1 0 0,0 0 1 0 0,0-1-1 0 0,0 0 1 0 0,0 0-1 0 0,0-1 1 0 0,0 0-1 0 0,0-1 1 0 0,16-1-1 0 0,-23 0 4 0 0,0 1 0 0 0,-1-1 0 0 0,1 0 0 0 0,0 0 0 0 0,0 0 0 0 0,-1 0-1 0 0,1 0 1 0 0,0 0 0 0 0,-1 0 0 0 0,1 0 0 0 0,-1-1 0 0 0,1 1 0 0 0,-1-1-1 0 0,0 1 1 0 0,0-1 0 0 0,1 1 0 0 0,-1-1 0 0 0,0 0 0 0 0,-1 0 0 0 0,1 1-1 0 0,0-1 1 0 0,0 0 0 0 0,-1 0 0 0 0,1 0 0 0 0,-1 0 0 0 0,1 0-1 0 0,-1 0 1 0 0,0 0 0 0 0,0-3 0 0 0,1-4 34 0 0,0 0 0 0 0,-1 0 0 0 0,0 0 0 0 0,-1 0-1 0 0,-2-13 1 0 0,0 13-23 0 0,0 0 0 0 0,0 1-1 0 0,-1 0 1 0 0,0 0 0 0 0,-1 0-1 0 0,0 0 1 0 0,0 1 0 0 0,-1 0-1 0 0,1 0 1 0 0,-2 0 0 0 0,1 1-1 0 0,-1 0 1 0 0,-10-8 0 0 0,4 4 8 0 0,0 1 0 0 0,-1 0-1 0 0,0 1 1 0 0,-1 1 0 0 0,1 0 0 0 0,-28-8 0 0 0,33 12-101 0 0,0 1 1 0 0,0 0-1 0 0,0 1 0 0 0,0 0 1 0 0,-1 0-1 0 0,1 1 0 0 0,0 0 1 0 0,-1 1-1 0 0,1 0 0 0 0,-17 4 0 0 0,23-4 31 0 0,-1 0 0 0 0,1 1 0 0 0,-1-1 0 0 0,1 1 0 0 0,0 0 0 0 0,0 0 0 0 0,0 0-1 0 0,0 0 1 0 0,0 1 0 0 0,1-1 0 0 0,-1 1 0 0 0,0-1 0 0 0,1 1 0 0 0,0 0-1 0 0,0 0 1 0 0,0 0 0 0 0,0 1 0 0 0,0-1 0 0 0,1 0 0 0 0,-1 1 0 0 0,1-1 0 0 0,0 1-1 0 0,0-1 1 0 0,0 1 0 0 0,1-1 0 0 0,-1 1 0 0 0,1 0 0 0 0,0-1 0 0 0,0 7-1 0 0,0-9-150 0 0,0 0-1 0 0,0 0 1 0 0,0 0-1 0 0,0 1 1 0 0,0-1-1 0 0,1 0 1 0 0,-1 0-1 0 0,0 0 1 0 0,1 1-1 0 0,-1-1 1 0 0,1 0-1 0 0,-1 0 1 0 0,1 0-1 0 0,-1 0 1 0 0,1 0-1 0 0,0 0 1 0 0,0 0-1 0 0,-1 0 1 0 0,1 0-1 0 0,0 0 1 0 0,0 0-1 0 0,0-1 1 0 0,0 1-1 0 0,0 0 1 0 0,0-1-1 0 0,0 1 1 0 0,0 0-1 0 0,0-1 1 0 0,0 0-1 0 0,1 1 1 0 0,-1-1-1 0 0,0 0 1 0 0,0 1-1 0 0,0-1 1 0 0,1 0-1 0 0,-1 0 0 0 0,0 0 1 0 0,0 0-1 0 0,3 0 1 0 0,3-1-958 0 0,-1 0 1 0 0,1 0-1 0 0,0 0 0 0 0,-1-1 1 0 0,1 0-1 0 0,8-4 0 0 0,18-10 269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9:05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1 2497 0 0,'0'0'13758'0'0,"-28"28"-12688"0"0,-88 95-253 0 0,106-112-691 0 0,1 0 1 0 0,0 0-1 0 0,1 1 1 0 0,0 0-1 0 0,1 0 1 0 0,-11 26 0 0 0,7-13 62 0 0,-110 285 1313 0 0,96-236-1494 0 0,8-25 8 0 0,13-34-146 0 0,0 0 1 0 0,1 0 0 0 0,-2 28-1 0 0,5-43 97 0 0,0 1 0 0 0,0-1 0 0 0,0 0-1 0 0,0 0 1 0 0,0 0 0 0 0,0 1 0 0 0,0-1-1 0 0,0 0 1 0 0,0 0 0 0 0,1 0 0 0 0,-1 0-1 0 0,0 1 1 0 0,0-1 0 0 0,0 0 0 0 0,0 0 0 0 0,0 0-1 0 0,0 1 1 0 0,0-1 0 0 0,0 0 0 0 0,0 0-1 0 0,1 0 1 0 0,-1 0 0 0 0,0 0 0 0 0,0 1-1 0 0,0-1 1 0 0,0 0 0 0 0,0 0 0 0 0,1 0 0 0 0,-1 0-1 0 0,0 0 1 0 0,0 0 0 0 0,0 0 0 0 0,0 0-1 0 0,1 0 1 0 0,-1 0 0 0 0,0 1 0 0 0,0-1-1 0 0,0 0 1 0 0,1 0 0 0 0,-1 0 0 0 0,0 0 0 0 0,0 0-1 0 0,12-5-748 0 0,7-9-379 0 0,10-15-1188 0 0,-2-2 0 0 0,-1-1 1 0 0,-2 0-1 0 0,-1-2 0 0 0,25-50 0 0 0,4-4 523 0 0,-3 14 1644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9:05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0 2945 0 0,'0'0'12041'0'0,"-20"30"-10654"0"0,-66 97-264 0 0,62-88-608 0 0,1 2-1 0 0,1 0 1 0 0,3 1 0 0 0,-14 44 0 0 0,-11 23 222 0 0,37-93-698 0 0,-13 27 88 0 0,1 2 0 0 0,2 0 0 0 0,2 2 1 0 0,-11 57-1 0 0,25-100-339 0 0,1 0 1 0 0,-1 0 0 0 0,1 0-1 0 0,0 0 1 0 0,1 0-1 0 0,-1 0 1 0 0,2 7-1 0 0,-2-11 167 0 0,0 0 0 0 0,0 1-1 0 0,0-1 1 0 0,0 1 0 0 0,1-1-1 0 0,-1 0 1 0 0,0 1 0 0 0,0-1-1 0 0,0 0 1 0 0,1 1 0 0 0,-1-1-1 0 0,0 0 1 0 0,0 0-1 0 0,1 1 1 0 0,-1-1 0 0 0,0 0-1 0 0,1 0 1 0 0,-1 1 0 0 0,0-1-1 0 0,1 0 1 0 0,-1 0 0 0 0,0 0-1 0 0,1 0 1 0 0,-1 0 0 0 0,0 1-1 0 0,1-1 1 0 0,-1 0-1 0 0,1 0 1 0 0,-1 0 0 0 0,1 0-1 0 0,0-1-36 0 0,1 1 0 0 0,-1-1 0 0 0,1 1 0 0 0,-1-1 0 0 0,0 0 0 0 0,0 0-1 0 0,1 1 1 0 0,-1-1 0 0 0,0 0 0 0 0,0 0 0 0 0,0 0 0 0 0,0-1 0 0 0,1 0 0 0 0,3-4-684 0 0,0 0 0 0 0,0-1 1 0 0,0 0-1 0 0,-1 0 0 0 0,0 0 1 0 0,-1 0-1 0 0,1-1 0 0 0,-2 1 1 0 0,5-14-1 0 0,-2-5-3256 0 0,3-45 0 0 0,-3 17 3448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9:06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2145 0 0,'0'0'16533'0'0,"8"-23"-15394"0"0,-3 8-904 0 0,-3 7-146 0 0,0 0 0 0 0,1 0 0 0 0,0 1 1 0 0,0-1-1 0 0,1 0 0 0 0,4-6 0 0 0,-6 11-36 0 0,1 0-1 0 0,-1 0 1 0 0,0 1-1 0 0,1-1 1 0 0,0 1-1 0 0,-1 0 1 0 0,1 0-1 0 0,0 0 1 0 0,0 0-1 0 0,0 0 1 0 0,0 1-1 0 0,1-1 1 0 0,-1 1-1 0 0,0 0 1 0 0,1 0-1 0 0,-1 0 1 0 0,1 0-1 0 0,-1 1 1 0 0,1-1-1 0 0,-1 1 1 0 0,5 0-1 0 0,71 5 635 0 0,1 3-1 0 0,142 34 0 0 0,-5-1-26 0 0,-149-33-692 0 0,64-2-1568 0 0,-109-7-2289 0 0,-6 1-3359 0 0,-47 3 685 0 0,-16 4 1649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3:56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576 97 2241 0 0,'0'0'9207'0'0,"-10"-16"-8337"0"0,-32-48-123 0 0,41 63-712 0 0,1 0 0 0 0,-1 0 0 0 0,0 0 0 0 0,0 0 0 0 0,1 0 1 0 0,-1 0-1 0 0,0 0 0 0 0,0 0 0 0 0,0 0 0 0 0,0 0 0 0 0,0 1 1 0 0,0-1-1 0 0,0 0 0 0 0,0 1 0 0 0,0-1 0 0 0,0 1 0 0 0,0-1 1 0 0,-1 1-1 0 0,1-1 0 0 0,0 1 0 0 0,0 0 0 0 0,-1 0 0 0 0,1-1 1 0 0,0 1-1 0 0,0 0 0 0 0,-1 0 0 0 0,1 0 0 0 0,0 0 0 0 0,0 1 1 0 0,-1-1-1 0 0,1 0 0 0 0,-2 1 0 0 0,1 1-1 0 0,-1-1-1 0 0,1 1 0 0 0,0-1 1 0 0,-1 1-1 0 0,1 0 1 0 0,0 0-1 0 0,0 0 0 0 0,-2 5 1 0 0,3-7-9 0 0,-18 27 52 0 0,1-1 0 0 0,1 2 0 0 0,2 0 0 0 0,0 1 0 0 0,2 1 0 0 0,-16 57 0 0 0,18-42-9 0 0,2 0 0 0 0,2 1-1 0 0,1 0 1 0 0,2 52 0 0 0,7-11 34 0 0,16 115-1 0 0,30 77 30 0 0,-47-268-127 0 0,23 168 146 0 0,-24-152-9 0 0,-1 0 0 0 0,-1 1 1 0 0,-1-1-1 0 0,-9 41 1 0 0,-48 165 1124 0 0,45-189-1077 0 0,-2-2 0 0 0,-2 0 0 0 0,-28 50 0 0 0,21-40-195 0 0,21-42-29 0 0,0 0-1 0 0,-1 0 0 0 0,0-1 1 0 0,-1 1-1 0 0,0-1 1 0 0,0 0-1 0 0,0-1 1 0 0,-12 12-1 0 0,10-13-209 0 0,-43 33-726 0 0,47-37 643 0 0,0-1 0 0 0,0 0 0 0 0,0 1 0 0 0,-1-1-1 0 0,1-1 1 0 0,-1 1 0 0 0,1-1 0 0 0,-1 1 0 0 0,0-1-1 0 0,-8 0 1 0 0,12 0 54 0 0,0-1 0 0 0,0 0-1 0 0,0 0 1 0 0,0 0 0 0 0,0-1 0 0 0,0 1-1 0 0,0 0 1 0 0,0 0 0 0 0,0 0 0 0 0,0-1 0 0 0,1 1-1 0 0,-1 0 1 0 0,0-1 0 0 0,0 1 0 0 0,0-1-1 0 0,0 1 1 0 0,1-1 0 0 0,-1 0 0 0 0,0 1-1 0 0,0-1 1 0 0,1 0 0 0 0,-1 1 0 0 0,0-1-1 0 0,1 0 1 0 0,-1 0 0 0 0,1 1 0 0 0,-1-1-1 0 0,0-1 1 0 0,-6-15-4114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9:06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2769 0 0,'0'0'16336'0'0,"31"12"-14917"0"0,-9-3-1106 0 0,6 3 53 0 0,-1-1 0 0 0,1-2 0 0 0,1-1-1 0 0,-1-1 1 0 0,1-1 0 0 0,31 2-1 0 0,557-1 3971 0 0,-470-9-3971 0 0,139-6-75 0 0,-197 1-353 0 0,107-23-1 0 0,-126 11-829 0 0,-64 17 329 0 0,-1-1 0 0 0,1 1 0 0 0,0-1 1 0 0,-1 0-1 0 0,0 0 0 0 0,1-1 0 0 0,-1 0 1 0 0,-1 0-1 0 0,6-5 0 0 0,-10 9 474 0 0,0 0 0 0 0,0 0 0 0 0,0 0 0 0 0,0 0 0 0 0,0-1 0 0 0,1 1 0 0 0,-1 0 0 0 0,0 0 0 0 0,0 0 0 0 0,0-1 0 0 0,0 1 0 0 0,0 0 0 0 0,0 0 0 0 0,0 0-1 0 0,0 0 1 0 0,0-1 0 0 0,0 1 0 0 0,0 0 0 0 0,-1 0 0 0 0,1 0 0 0 0,0 0 0 0 0,0-1 0 0 0,0 1 0 0 0,0 0 0 0 0,0 0 0 0 0,0 0 0 0 0,0 0 0 0 0,0-1 0 0 0,0 1 0 0 0,-1 0 0 0 0,1 0 0 0 0,0 0 0 0 0,0 0 0 0 0,0 0 0 0 0,0 0 0 0 0,0 0 0 0 0,-1-1 0 0 0,1 1 0 0 0,0 0 0 0 0,0 0 0 0 0,0 0 0 0 0,0 0 0 0 0,-1 0 0 0 0,1 0-1 0 0,0 0 1 0 0,0 0 0 0 0,0 0 0 0 0,0 0 0 0 0,-1 0 0 0 0,1 0 0 0 0,0 0 0 0 0,0 0 0 0 0,0 0 0 0 0,-1 0 0 0 0,1 0 0 0 0,0 0 0 0 0,0 0 0 0 0,0 0 0 0 0,-18 0-2397 0 0,16 0 1767 0 0,-28 1-3138 0 0,0 1-1 0 0,-34 8 0 0 0,-23 8 2336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9:06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679 0 4018 0 0,'0'0'14665'0'0,"-9"13"-12570"0"0,-10 22-1960 0 0,1 2 0 0 0,2 0 0 0 0,-13 48 0 0 0,18-53-25 0 0,1 0 48 0 0,2-1-1 0 0,1 2 0 0 0,1-1 0 0 0,-1 40 0 0 0,6 133 205 0 0,1-28 409 0 0,0-171-699 0 0,-1 1-1 0 0,0-1 1 0 0,-1 0 0 0 0,1 1 0 0 0,-1-1 0 0 0,0 0 0 0 0,-1 0-1 0 0,0 0 1 0 0,1 0 0 0 0,-2-1 0 0 0,1 1 0 0 0,-1-1 0 0 0,0 0-1 0 0,0 0 1 0 0,0 0 0 0 0,-1 0 0 0 0,0-1 0 0 0,0 1 0 0 0,0-1-1 0 0,0-1 1 0 0,-1 1 0 0 0,1-1 0 0 0,-11 5 0 0 0,0-2 2 0 0,1 0 0 0 0,-1-1 0 0 0,0 0 0 0 0,0-1 0 0 0,0-1 0 0 0,-1-1 0 0 0,1 0 0 0 0,-18-1 0 0 0,22-2-87 0 0,-1 0 0 0 0,1-1 0 0 0,-1-1-1 0 0,1 0 1 0 0,0-1 0 0 0,0 0 0 0 0,0-1-1 0 0,0 0 1 0 0,1-1 0 0 0,0 0 0 0 0,0-1 0 0 0,0 0-1 0 0,1-1 1 0 0,0 0 0 0 0,1 0 0 0 0,0-1 0 0 0,0-1-1 0 0,1 1 1 0 0,-11-17 0 0 0,11 12-837 0 0,0 0 0 0 0,1-1 0 0 0,1 0 0 0 0,0 0 0 0 0,-5-26 0 0 0,8 24-1215 0 0,0-1 0 0 0,1 1 0 0 0,1-1 0 0 0,1 0 0 0 0,0 1 0 0 0,1-1 0 0 0,1 1 0 0 0,7-29-1 0 0,2 0 1271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9:07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1 473 3057 0 0,'0'0'7060'0'0,"11"-25"-4118"0"0,43-82-826 0 0,-47 93-1589 0 0,1 1-1 0 0,0 1 1 0 0,1-1 0 0 0,0 2 0 0 0,1-1-1 0 0,0 1 1 0 0,1 1 0 0 0,0-1-1 0 0,18-10 1 0 0,-9 5 113 0 0,11-7 6 0 0,0 2 1 0 0,1 1 0 0 0,1 1 0 0 0,1 2 0 0 0,0 2 0 0 0,49-15-1 0 0,-37 16-332 0 0,0 3 0 0 0,1 2-1 0 0,0 1 1 0 0,77-1 0 0 0,-108 9-305 0 0,0 0 0 0 0,0 1 0 0 0,0 1 0 0 0,-1 0 0 0 0,1 1 0 0 0,-1 1 0 0 0,1 0 0 0 0,-1 1 0 0 0,0 1 0 0 0,25 13-1 0 0,10 12-8 0 0,4 11-3 0 0,-41-31-33 0 0,-1 0 0 0 0,1-2 0 0 0,1 1 0 0 0,-1-2 0 0 0,2 0 0 0 0,-1 0 0 0 0,1-1-1 0 0,16 4 1 0 0,-19-8-270 0 0,0 0-1 0 0,1-2 0 0 0,-1 1 1 0 0,0-2-1 0 0,1 1 0 0 0,-1-2 0 0 0,1 0 1 0 0,-1 0-1 0 0,0-1 0 0 0,1 0 1 0 0,20-8-1 0 0,-14 2-711 0 0,0-1 0 0 0,-1 0 1 0 0,0-1-1 0 0,0-1 0 0 0,-2-1 0 0 0,23-19 0 0 0,43-48-6337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9:09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83 2577 0 0,'0'-4'894'0'0,"0"-1"-367"0"0,-1-1 1 0 0,1 1 0 0 0,0 0-1 0 0,1 0 1 0 0,-1-1 0 0 0,1 1-1 0 0,0 0 1 0 0,0 0 0 0 0,1 0 0 0 0,0 0-1 0 0,0 0 1 0 0,0 1 0 0 0,4-8 1280 0 0,-6 18-1223 0 0,-1 1 0 0 0,0 0 0 0 0,-1-1 0 0 0,0 1 0 0 0,-4 11 0 0 0,-5 14-347 0 0,-9 61 934 0 0,3 1 0 0 0,-4 101 1 0 0,6-37-429 0 0,-2 39-197 0 0,15-152-501 0 0,1-34-40 0 0,0 1 1 0 0,0 0 0 0 0,2-1 0 0 0,-1 1 0 0 0,1-1-1 0 0,4 15 1 0 0,-5-26-17 0 0,0 1 1 0 0,0 0-1 0 0,0 0 0 0 0,0 0 0 0 0,0-1 0 0 0,1 1 1 0 0,-1 0-1 0 0,0 0 0 0 0,0-1 0 0 0,1 1 0 0 0,-1 0 1 0 0,0-1-1 0 0,1 1 0 0 0,-1 0 0 0 0,1-1 1 0 0,-1 1-1 0 0,1 0 0 0 0,-1-1 0 0 0,1 1 0 0 0,0-1 1 0 0,-1 1-1 0 0,1-1 0 0 0,0 1 0 0 0,-1-1 0 0 0,1 0 1 0 0,0 1-1 0 0,-1-1 0 0 0,1 0 0 0 0,0 0 0 0 0,0 1 1 0 0,-1-1-1 0 0,1 0 0 0 0,1 0 0 0 0,0 0-108 0 0,28 22-3679 0 0,-17-5-1946 0 0,-12-8 901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9:09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67 293 8564 0 0,'0'0'5485'0'0,"13"-29"-5021"0"0,42-95 30 0 0,-53 119-442 0 0,0 0-1 0 0,1 0 1 0 0,0 0 0 0 0,0 0-1 0 0,0 1 1 0 0,1-1 0 0 0,0 1-1 0 0,-1 0 1 0 0,2 0 0 0 0,-1 0-1 0 0,0 0 1 0 0,1 1 0 0 0,6-4-1 0 0,3-2 125 0 0,0-1 48 0 0,1 0-1 0 0,0 1 1 0 0,1 0 0 0 0,21-8 0 0 0,-30 15-201 0 0,0 0 0 0 0,0 0 1 0 0,0 0-1 0 0,1 1 0 0 0,-1 0 1 0 0,0 0-1 0 0,1 1 1 0 0,-1 0-1 0 0,0 0 0 0 0,1 1 1 0 0,-1 0-1 0 0,0 0 1 0 0,8 3-1 0 0,-11-3-20 0 0,0 1 0 0 0,0-1 0 0 0,-1 1 0 0 0,1 1 0 0 0,0-1 0 0 0,-1 0 0 0 0,1 1 0 0 0,-1-1-1 0 0,0 1 1 0 0,0 0 0 0 0,0 0 0 0 0,0 1 0 0 0,-1-1 0 0 0,1 0 0 0 0,1 6 0 0 0,1-2 2 0 0,-2 1-1 0 0,1 0 1 0 0,-1 1 0 0 0,0-1 0 0 0,-1 1-1 0 0,2 11 1 0 0,-1-5 3 0 0,-1 1 0 0 0,-1-1 0 0 0,0 0 0 0 0,-1 1-1 0 0,0-1 1 0 0,-1 0 0 0 0,-1 1 0 0 0,-1-1 0 0 0,0 0 0 0 0,-9 24 0 0 0,2-18 21 0 0,-1 0 0 0 0,-1-1 0 0 0,0 0 0 0 0,-30 33 0 0 0,31-40-10 0 0,-8 10-2 0 0,-2 0 0 0 0,-1-1 0 0 0,-46 35 0 0 0,52-45-12 0 0,0-1 0 0 0,-2-1 0 0 0,1 0 0 0 0,-1-1 1 0 0,0-1-1 0 0,-38 11 0 0 0,52-17-3 0 0,0-1 0 0 0,0 0 0 0 0,0-1 1 0 0,0 1-1 0 0,-1-1 0 0 0,1 0 0 0 0,0 0 0 0 0,0 0 1 0 0,0 0-1 0 0,0-1 0 0 0,-8-1 0 0 0,10 0-2 0 0,0 1 0 0 0,0 0 1 0 0,0 0-1 0 0,1-1 0 0 0,-1 1 0 0 0,0-1 0 0 0,1 0 0 0 0,-1 1 0 0 0,1-1 0 0 0,0 0 1 0 0,-1 0-1 0 0,1 0 0 0 0,0 0 0 0 0,0 0 0 0 0,0 0 0 0 0,1 0 0 0 0,-1 0 0 0 0,0-1 1 0 0,1 1-1 0 0,0 0 0 0 0,-1 0 0 0 0,1-3 0 0 0,-1 1 2 0 0,-1-37-15 0 0,2 40 12 0 0,0 0 0 0 0,0 0 0 0 0,0 0 0 0 0,0 0 0 0 0,0 0 0 0 0,0 0 0 0 0,1 0 0 0 0,-1 0 0 0 0,0 0 0 0 0,1 0 0 0 0,-1 0 0 0 0,1 0 0 0 0,-1 0 0 0 0,1 1 0 0 0,-1-1 0 0 0,1 0 0 0 0,0 0 0 0 0,-1 1 0 0 0,1-1 0 0 0,0 0 0 0 0,0 1 0 0 0,0-1 0 0 0,-1 1 0 0 0,1-1 0 0 0,0 1-1 0 0,0-1 1 0 0,0 1 0 0 0,0-1 0 0 0,0 1 0 0 0,0 0 0 0 0,0 0 0 0 0,0-1 0 0 0,0 1 0 0 0,0 0 0 0 0,1 0 0 0 0,6 1-1 0 0,1 0 0 0 0,-1 0 0 0 0,1 1 0 0 0,-1 0 0 0 0,0 0 0 0 0,0 1 0 0 0,0 0 0 0 0,10 6 1 0 0,59 37 41 0 0,-71-42-34 0 0,34 23 16 0 0,-12-8-12 0 0,43 24 1 0 0,-60-38-10 0 0,0 0 0 0 0,0-1 0 0 0,1 0 0 0 0,-1-1 0 0 0,1 0 0 0 0,0-1 0 0 0,22 2 0 0 0,-16-3-227 0 0,0-1 0 0 0,0 0 0 0 0,0-1 0 0 0,-1-1 0 0 0,1-1 0 0 0,0-1 0 0 0,-1 0 0 0 0,0-1 0 0 0,25-11 0 0 0,-26 8-204 0 0,0 1-951 0 0,0-1 0 0 0,0 0-1 0 0,-1-2 1 0 0,17-12 0 0 0,0-9-3029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9:10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6 6611 0 0,'0'0'8793'0'0,"-3"-3"-8288"0"0,3 3-502 0 0,0 0 1 0 0,0 0-1 0 0,0 0 1 0 0,0-1-1 0 0,0 1 1 0 0,0 0-1 0 0,-1 0 1 0 0,1 0 0 0 0,0 0-1 0 0,0 0 1 0 0,0 0-1 0 0,0 0 1 0 0,-1-1-1 0 0,1 1 1 0 0,0 0-1 0 0,0 0 1 0 0,0 0 0 0 0,-1 0-1 0 0,1 0 1 0 0,0 0-1 0 0,0 0 1 0 0,0 0-1 0 0,0 0 1 0 0,-1 0-1 0 0,1 0 1 0 0,0 0 0 0 0,0 0-1 0 0,0 0 1 0 0,-1 0-1 0 0,1 0 1 0 0,0 0-1 0 0,0 0 1 0 0,0 0-1 0 0,-1 0 1 0 0,1 1-1 0 0,0-1 1 0 0,0 0 0 0 0,0 0-1 0 0,0 0 1 0 0,-1 0-1 0 0,1 0 1 0 0,0 0-1 0 0,0 0 1 0 0,0 1-1 0 0,0-1 1 0 0,-5 14 148 0 0,1 37 167 0 0,2-17-12 0 0,-7 10-50 0 0,-2-1 0 0 0,-2 0 1 0 0,-2-1-1 0 0,-1-1 0 0 0,-23 40 0 0 0,-38 105-202 0 0,75-179-349 0 0,0-1-1 0 0,0 0 0 0 0,1 0 0 0 0,0 1 0 0 0,0 10 1 0 0,1-17 199 0 0,0 1 0 0 0,0-1 1 0 0,1 0-1 0 0,-1 1 0 0 0,0-1 1 0 0,0 1-1 0 0,1-1 0 0 0,-1 0 1 0 0,0 1-1 0 0,1-1 0 0 0,-1 0 1 0 0,0 1-1 0 0,1-1 0 0 0,-1 0 1 0 0,0 0-1 0 0,1 1 0 0 0,-1-1 1 0 0,1 0-1 0 0,-1 0 0 0 0,0 0 1 0 0,1 0-1 0 0,-1 1 0 0 0,1-1 1 0 0,-1 0-1 0 0,1 0 0 0 0,-1 0 1 0 0,0 0-1 0 0,1 0 0 0 0,-1 0 1 0 0,1 0-1 0 0,-1 0 0 0 0,1 0 1 0 0,-1 0-1 0 0,1-1 0 0 0,-1 1 1 0 0,0 0-1 0 0,1 0 0 0 0,20-6-2065 0 0,9-13-692 0 0,6-13-464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9:10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0 9572 0 0,'0'0'6686'0'0,"-15"19"-6032"0"0,-5 4-464 0 0,6-8-30 0 0,1 1 0 0 0,1 1 0 0 0,0 0 0 0 0,-16 33 0 0 0,-95 237 1608 0 0,96-217-1496 0 0,22-56-425 0 0,1 0 0 0 0,0 0 0 0 0,1 0 0 0 0,1 1 0 0 0,0-1 0 0 0,1 1 0 0 0,1 16 0 0 0,1-31 28 0 0,-1 1 1 0 0,1-1-1 0 0,-1 1 1 0 0,1-1-1 0 0,-1 1 1 0 0,1-1-1 0 0,0 0 1 0 0,-1 1-1 0 0,1-1 1 0 0,0 0-1 0 0,-1 0 1 0 0,1 1-1 0 0,0-1 1 0 0,-1 0-1 0 0,1 0 1 0 0,0 0-1 0 0,-1 0 1 0 0,1 0-1 0 0,0 0 1 0 0,-1 0-1 0 0,1 0 1 0 0,0 0-1 0 0,-1 0 1 0 0,1 0-1 0 0,1-1 1 0 0,21-4-2322 0 0,-20 2 1933 0 0,-1 1 0 0 0,1 0-1 0 0,0-1 1 0 0,-1 1 0 0 0,0-1-1 0 0,0 1 1 0 0,0-1 0 0 0,0 0-1 0 0,0 0 1 0 0,0 0-1 0 0,1-4 1 0 0,6-20-3737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9:11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4722 0 0,'0'0'12441'0'0,"3"-11"-11537"0"0,-3 8-876 0 0,0-1 0 0 0,1 1 0 0 0,-1 0 0 0 0,1 0 0 0 0,0 0 0 0 0,0 0 0 0 0,0 0 0 0 0,1 1 0 0 0,-1-1 0 0 0,1 0 1 0 0,-1 0-1 0 0,1 1 0 0 0,0-1 0 0 0,0 1 0 0 0,0-1 0 0 0,0 1 0 0 0,0 0 0 0 0,1 0 0 0 0,-1 0 0 0 0,1 0 0 0 0,-1 1 0 0 0,1-1 0 0 0,0 0 0 0 0,0 1 0 0 0,0 0 0 0 0,0 0 0 0 0,0 0 0 0 0,0 0 1 0 0,0 0-1 0 0,5 0 0 0 0,115-14 616 0 0,227 0 0 0 0,-145 11-777 0 0,-85 1-1438 0 0,-43 3-3002 0 0,-65 1 515 0 0,-10 6-854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9:11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89 512 0 0,'0'0'15960'0'0,"-8"-13"-15152"0"0,3 4-691 0 0,0 0 1 0 0,0 0-1 0 0,-5-17 0 0 0,10 25-113 0 0,0 0 0 0 0,0 0 0 0 0,0 1 0 0 0,0-1-1 0 0,0 0 1 0 0,0 1 0 0 0,1-1 0 0 0,-1 0 0 0 0,0 1-1 0 0,0-1 1 0 0,1 0 0 0 0,-1 1 0 0 0,1-1 0 0 0,-1 1-1 0 0,0-1 1 0 0,1 1 0 0 0,-1-1 0 0 0,1 1 0 0 0,-1-1-1 0 0,1 1 1 0 0,0-1 0 0 0,-1 1 0 0 0,1 0 0 0 0,-1-1-1 0 0,1 1 1 0 0,0 0 0 0 0,-1-1 0 0 0,1 1 0 0 0,0 0-1 0 0,-1 0 1 0 0,1 0 0 0 0,0 0 0 0 0,-1-1 0 0 0,1 1-1 0 0,0 0 1 0 0,0 0 0 0 0,35-1 20 0 0,-27 1-15 0 0,232-5-892 0 0,-82 10-5680 0 0,-117 0 1368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9:11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1 285 7988 0 0,'0'0'9324'0'0,"6"-18"-8377"0"0,-3 4-756 0 0,-2 10-142 0 0,-1 0-1 0 0,1-1 0 0 0,0 1 1 0 0,0-1-1 0 0,1 1 1 0 0,0 0-1 0 0,-1 0 0 0 0,1 0 1 0 0,0 0-1 0 0,1 0 0 0 0,-1 0 1 0 0,1 1-1 0 0,0-1 1 0 0,0 1-1 0 0,0 0 0 0 0,0-1 1 0 0,0 2-1 0 0,1-1 0 0 0,0 0 1 0 0,-1 1-1 0 0,1-1 1 0 0,0 1-1 0 0,0 0 0 0 0,7-2 1 0 0,52-9 682 0 0,0 3 1 0 0,111-3 0 0 0,-70 7-182 0 0,746-59 1280 0 0,-737 57-1803 0 0,111-10-451 0 0,-143 9-4205 0 0,-81 9 4462 0 0,1 0-1 0 0,-1 0 1 0 0,0 0 0 0 0,1 0 0 0 0,-1 0 0 0 0,0 0 0 0 0,1 0 0 0 0,-1 0-1 0 0,1 0 1 0 0,-1 0 0 0 0,0 0 0 0 0,1-1 0 0 0,-1 1 0 0 0,0 0 0 0 0,1 0-1 0 0,-1 0 1 0 0,0 0 0 0 0,1-1 0 0 0,-1 1 0 0 0,0 0 0 0 0,1 0 0 0 0,-1-1-1 0 0,0 1 1 0 0,0 0 0 0 0,1-1 0 0 0,-1 1 0 0 0,0 0 0 0 0,0-1-1 0 0,0 1 1 0 0,1 0 0 0 0,-1-1 0 0 0,0 1 0 0 0,0-1 0 0 0,0 1 0 0 0,0 0-1 0 0,0-1 1 0 0,0 1 0 0 0,0 0 0 0 0,0-1 0 0 0,0 1 0 0 0,0-1 0 0 0,0 1-1 0 0,0 0 1 0 0,0-1 0 0 0,0 0 0 0 0,-3-10-6423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3:56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5266 0 0,'0'0'10669'0'0,"17"-6"-9964"0"0,-15 6-689 0 0,20-8 133 0 0,0 2 1 0 0,0 0-1 0 0,1 2 0 0 0,34-3 1 0 0,15 8 7 0 0,-39 0-1871 0 0,45-4 0 0 0,-72 2 733 0 0,-1-1 0 0 0,1 1 0 0 0,0-1 0 0 0,-1 0 0 0 0,1 0 0 0 0,-1 0 1 0 0,1-1-1 0 0,-1 0 0 0 0,0 0 0 0 0,0-1 0 0 0,6-5 0 0 0,8-9-275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9:12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320 164 7732 0 0,'0'0'6472'0'0,"-3"-26"-5258"0"0,-11-78-155 0 0,11 73 474 0 0,4 29-1061 0 0,1 5-161 0 0,4 22-154 0 0,21 55 46 0 0,-4 1 1 0 0,-3 1-1 0 0,-4 1 0 0 0,6 98 0 0 0,-21-168-39 0 0,-1 0-1 0 0,0-1 1 0 0,-1 1-1 0 0,-3 17 0 0 0,3-24-112 0 0,-1 0-1 0 0,0 0 0 0 0,-1 0 1 0 0,0 0-1 0 0,0 0 1 0 0,0-1-1 0 0,0 1 1 0 0,-1-1-1 0 0,0 0 0 0 0,-7 8 1 0 0,-5 3-4 0 0,0-2 1 0 0,-1 1-1 0 0,-1-2 1 0 0,0 0 0 0 0,-1-1-1 0 0,-30 14 1 0 0,37-21-52 0 0,0 1 0 0 0,0-2 0 0 0,-1 1 0 0 0,0-2 0 0 0,0 0 1 0 0,0 0-1 0 0,0-2 0 0 0,0 1 0 0 0,0-2 0 0 0,-1 1 0 0 0,1-2 0 0 0,-16-2 1 0 0,12-5-46 0 0,15 7-375 0 0,0 0 0 0 0,1-1 1 0 0,-1 1-1 0 0,1-1 0 0 0,0 0 0 0 0,0 1 1 0 0,-1-1-1 0 0,1 0 0 0 0,0 0 0 0 0,0 0 1 0 0,0-2-1 0 0,0 0-572 0 0,0 0-1 0 0,0 0 1 0 0,0 0 0 0 0,1 0 0 0 0,-1 0-1 0 0,1 0 1 0 0,0 0 0 0 0,1 0-1 0 0,-1 0 1 0 0,2-6 0 0 0,8-20-3860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9:13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26 518 5426 0 0,'0'0'6518'0'0,"-5"-26"-5309"0"0,-14-83-294 0 0,18 104-771 0 0,1-1 0 0 0,-1 1 1 0 0,1-1-1 0 0,0 1 1 0 0,0-1-1 0 0,1 1 0 0 0,0-1 1 0 0,0 1-1 0 0,0-1 0 0 0,0 1 1 0 0,1 0-1 0 0,0-1 0 0 0,0 1 1 0 0,5-7-1 0 0,-2 5 116 0 0,0 0 0 0 0,1 1 0 0 0,-1-1 1 0 0,2 1-1 0 0,-1 1 0 0 0,9-7 0 0 0,-9 8-108 0 0,9-7 24 0 0,0 1 0 0 0,1 1 0 0 0,0 0 0 0 0,1 2 0 0 0,0 0 0 0 0,0 0 0 0 0,0 2 0 0 0,1 0 0 0 0,27-4 0 0 0,20 1-38 0 0,87 0 0 0 0,-49 4-51 0 0,-41-1-71 0 0,-6-3-2 0 0,39-5-11 0 0,-54 10-828 0 0,-1-3-1 0 0,1-1 0 0 0,-2-2 1 0 0,55-20-1 0 0,-49 5-2397 0 0,-3-13-2681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9:14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65 64 0 0,'0'0'11109'0'0,"5"-13"-9962"0"0,14-39-229 0 0,-27 86 3194 0 0,-17 102-4041 0 0,0 117 812 0 0,-5 33-200 0 0,26-265-649 0 0,-4 20-10 0 0,1 1-1 0 0,2 0 1 0 0,2-1 0 0 0,2 51-1 0 0,2-90-39 0 0,-1 0 0 0 0,1 0-1 0 0,-1 0 1 0 0,1 0-1 0 0,0 0 1 0 0,0 0-1 0 0,0 0 1 0 0,0-1-1 0 0,0 1 1 0 0,0 0-1 0 0,1-1 1 0 0,-1 1 0 0 0,0-1-1 0 0,1 1 1 0 0,-1-1-1 0 0,1 0 1 0 0,0 1-1 0 0,-1-1 1 0 0,1 0-1 0 0,0 0 1 0 0,0 0 0 0 0,0 0-1 0 0,0-1 1 0 0,0 1-1 0 0,0-1 1 0 0,0 1-1 0 0,0-1 1 0 0,3 1-1 0 0,7 1-590 0 0,1 0 0 0 0,0-2 0 0 0,17 1 0 0 0,-19-2-199 0 0,20 1-2243 0 0,-4 0-1807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9:16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57 10117 0 0,'0'0'8777'0'0,"-15"-8"-7897"0"0,-45-24-266 0 0,51 28-197 0 0,11 7-341 0 0,10 7-99 0 0,13 4-60 0 0,2-2 0 0 0,0-1 1 0 0,0-1-1 0 0,1-1 0 0 0,0-2 1 0 0,0-1-1 0 0,1-1 0 0 0,56 3 1 0 0,-56-8-920 0 0,-1-1 1 0 0,0-2 0 0 0,47-9 0 0 0,-51 6-742 0 0,-1-1 0 0 0,0-1-1 0 0,0-1 1 0 0,32-17 0 0 0,3-10-4642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9:17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 6835 0 0,'0'0'7412'0'0,"-3"7"-6975"0"0,-70 122 702 0 0,-18 39-525 0 0,74-132-556 0 0,11-26-50 0 0,1 1 0 0 0,0-1 0 0 0,1 1 0 0 0,0-1 0 0 0,1 1 1 0 0,-4 18-1 0 0,7-28-9 0 0,0 0 0 0 0,0 0 1 0 0,0 0-1 0 0,0 0 1 0 0,0-1-1 0 0,1 1 0 0 0,-1 0 1 0 0,0 0-1 0 0,0 0 1 0 0,1-1-1 0 0,-1 1 1 0 0,1 0-1 0 0,-1 0 0 0 0,0-1 1 0 0,1 1-1 0 0,-1 0 1 0 0,1-1-1 0 0,0 1 0 0 0,-1 0 1 0 0,1-1-1 0 0,-1 1 1 0 0,1-1-1 0 0,0 1 0 0 0,-1-1 1 0 0,1 1-1 0 0,0-1 1 0 0,0 0-1 0 0,0 1 0 0 0,-1-1 1 0 0,1 0-1 0 0,0 0 1 0 0,0 1-1 0 0,0-1 1 0 0,0 0-1 0 0,35 2-40 0 0,-28-2 31 0 0,57-4-496 0 0,0-3 0 0 0,-1-2 1 0 0,112-32-1 0 0,-166 39-168 0 0,0 0-1 0 0,-1-1 0 0 0,1 0 0 0 0,-1 0 0 0 0,0-1 1 0 0,0-1-1 0 0,0 1 0 0 0,-1-2 0 0 0,1 1 0 0 0,-1-1 1 0 0,0 0-1 0 0,-1-1 0 0 0,10-10 0 0 0,-10 8-583 0 0,-4 3 358 0 0,-1 2 345 0 0,0 1 181 0 0,0-1-252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9:17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0 6931 0 0,'0'0'6974'0'0,"-18"27"-6078"0"0,-53 89-28 0 0,63-102-678 0 0,1 0 0 0 0,1 1 0 0 0,0 0 0 0 0,-7 27 1 0 0,4-8 95 0 0,-207 546 1739 0 0,211-568-2084 0 0,3-10-11 0 0,0 1 0 0 0,1 0 0 0 0,0-1 0 0 0,0 1 0 0 0,0 0 0 0 0,0 0 0 0 0,0 0 0 0 0,0 0 0 0 0,1 0 0 0 0,-1 0 0 0 0,1 0 0 0 0,0 0 0 0 0,0 0-1 0 0,1 3 1 0 0,-1-5-60 0 0,1-1 0 0 0,0 1-1 0 0,0-1 1 0 0,0 1-1 0 0,-1-1 1 0 0,1 0 0 0 0,0 1-1 0 0,0-1 1 0 0,0 0-1 0 0,0 0 1 0 0,0 0 0 0 0,0 1-1 0 0,0-1 1 0 0,0 0-1 0 0,0 0 1 0 0,0 0 0 0 0,0-1-1 0 0,0 1 1 0 0,0 0-1 0 0,0 0 1 0 0,0 0 0 0 0,1-1-1 0 0,0 0-223 0 0,3 0-201 0 0,0 0 1 0 0,0-1-1 0 0,0 0 1 0 0,-1 0-1 0 0,1-1 1 0 0,-1 1-1 0 0,1-1 1 0 0,-1 0-1 0 0,0 0 1 0 0,0 0-1 0 0,0-1 1 0 0,6-6-1 0 0,25-29-5519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9:18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 8564 0 0,'0'0'8756'0'0,"-12"23"-7921"0"0,2-6-683 0 0,-67 134 646 0 0,23-40-385 0 0,23-52-341 0 0,2 1 0 0 0,-33 108 0 0 0,60-162-99 0 0,0 0 0 0 0,1-1-1 0 0,0 1 1 0 0,0 0 0 0 0,0 1 0 0 0,1-1-1 0 0,0 0 1 0 0,0 0 0 0 0,3 10-1 0 0,-3-14-94 0 0,1 0-1 0 0,0 0 1 0 0,0 0-1 0 0,0 0 1 0 0,0-1-1 0 0,0 1 1 0 0,0 0-1 0 0,1-1 1 0 0,-1 1-1 0 0,0-1 1 0 0,1 1-1 0 0,-1-1 1 0 0,1 0-1 0 0,0 0 1 0 0,-1 0-1 0 0,1 0 0 0 0,0 0 1 0 0,0 0-1 0 0,0 0 1 0 0,-1 0-1 0 0,1-1 1 0 0,0 1-1 0 0,0-1 1 0 0,0 1-1 0 0,0-1 1 0 0,0 0-1 0 0,0 0 1 0 0,0 0-1 0 0,1 0 1 0 0,2 0-1 0 0,22-4-2814 0 0,4-18-1817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9:18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457 145 10325 0 0,'0'0'9930'0'0,"-5"-1"-9322"0"0,4 1-599 0 0,0 0 1 0 0,0-1-1 0 0,0 1 0 0 0,0 0 1 0 0,-1 0-1 0 0,1 0 0 0 0,0 0 0 0 0,0 0 1 0 0,0 0-1 0 0,0 0 0 0 0,0 1 1 0 0,0-1-1 0 0,0 0 0 0 0,0 1 1 0 0,0-1-1 0 0,0 0 0 0 0,0 1 1 0 0,0-1-1 0 0,0 1 0 0 0,0-1 1 0 0,0 1-1 0 0,0 0 0 0 0,0-1 1 0 0,1 1-1 0 0,-1 0 0 0 0,-1 1 1 0 0,-9 31 116 0 0,3-6 5 0 0,-50 121 466 0 0,11-32-326 0 0,-19 89-81 0 0,58-168-439 0 0,1 0-1 0 0,1 1 0 0 0,0 59 0 0 0,6-96 178 0 0,0-1 0 0 0,0 1 0 0 0,0-1 0 0 0,0 1 0 0 0,0 0 0 0 0,0-1 0 0 0,0 1 0 0 0,1-1 0 0 0,-1 1 0 0 0,0-1-1 0 0,0 1 1 0 0,0-1 0 0 0,1 1 0 0 0,-1-1 0 0 0,0 1 0 0 0,1-1 0 0 0,-1 1 0 0 0,0-1 0 0 0,1 1 0 0 0,-1-1 0 0 0,1 1 0 0 0,-1-1 0 0 0,0 0 0 0 0,1 1 0 0 0,-1-1 0 0 0,1 0-1 0 0,-1 0 1 0 0,1 1 0 0 0,-1-1 0 0 0,1 0 0 0 0,0 0 0 0 0,-1 0 0 0 0,1 1 0 0 0,-1-1 0 0 0,1 0 0 0 0,-1 0 0 0 0,1 0 0 0 0,-1 0 0 0 0,1 0 0 0 0,0 0 0 0 0,-1 0 0 0 0,1 0-1 0 0,-1 0 1 0 0,1-1 0 0 0,-1 1 0 0 0,1 0 0 0 0,0-1 0 0 0,2 1-156 0 0,0-1 0 0 0,-1 0 0 0 0,1 0 0 0 0,0-1 0 0 0,-1 1 0 0 0,1 0-1 0 0,-1-1 1 0 0,4-2 0 0 0,-1-2-648 0 0,0 1-1 0 0,0-1 0 0 0,-1 0 0 0 0,0 0 1 0 0,0 0-1 0 0,0-1 0 0 0,4-11 0 0 0,8-31-5227 0 0</inkml:trace>
  <inkml:trace contextRef="#ctx0" brushRef="#br0" timeOffset="1">0 80 1569 0 0,'0'0'15137'0'0,"34"-10"-14182"0"0,-1-1-729 0 0,1 0-55 0 0,1 1 1 0 0,-1 2-1 0 0,2 2 1 0 0,41-4 0 0 0,-18 6-47 0 0,10-2-132 0 0,1 3 0 0 0,86 6 0 0 0,-151-2-104 0 0,0 0 1 0 0,0-1-1 0 0,0 1 0 0 0,-1 1 1 0 0,1-1-1 0 0,0 1 1 0 0,0 0-1 0 0,-1 0 1 0 0,5 3-1 0 0,-7-4-31 0 0,-1 0 0 0 0,1 0 0 0 0,-1 1 0 0 0,0-1 0 0 0,0 0 0 0 0,1 1 0 0 0,-1-1 0 0 0,0 1 0 0 0,0-1 0 0 0,-1 1 0 0 0,1-1 0 0 0,0 1 0 0 0,0 0 0 0 0,-1-1 0 0 0,1 1 0 0 0,-1 0 0 0 0,1 0 0 0 0,-1-1 0 0 0,0 1 0 0 0,0 0 0 0 0,0 0 0 0 0,0 0 0 0 0,0-1 0 0 0,0 1 0 0 0,0 0 0 0 0,-1 0 0 0 0,1 0 0 0 0,-1 2 0 0 0,-1 2-516 0 0,-1 0 1 0 0,1 0-1 0 0,-1 0 1 0 0,-1-1-1 0 0,1 1 1 0 0,-1-1-1 0 0,1 0 1 0 0,-2 0-1 0 0,1 0 1 0 0,-7 6-1 0 0,-35 24-5190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9:18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4434 0 0,'0'0'12419'0'0,"31"0"-11226"0"0,221-1 794 0 0,181-33 483 0 0,-3-25-1389 0 0,-317 42-1020 0 0,-92 14-162 0 0,288-33-1790 0 0,-295 37-959 0 0,-14-1 2728 0 0,1 0 0 0 0,-1 0 0 0 0,0 0 0 0 0,0 0 1 0 0,0 0-1 0 0,1 1 0 0 0,-1-1 0 0 0,0 0 1 0 0,0 0-1 0 0,0 0 0 0 0,0 1 0 0 0,0-1 0 0 0,1 0 1 0 0,-1 0-1 0 0,0 0 0 0 0,0 1 0 0 0,0-1 0 0 0,0 0 1 0 0,0 0-1 0 0,0 1 0 0 0,0-1 0 0 0,0 0 0 0 0,0 0 1 0 0,0 1-1 0 0,0-1 0 0 0,0 0 0 0 0,0 0 1 0 0,0 1-1 0 0,0-1 0 0 0,0 0 0 0 0,0 0 0 0 0,0 0 1 0 0,0 1-1 0 0,0-1 0 0 0,-1 0 0 0 0,1 0 0 0 0,0 1 1 0 0,0-1-1 0 0,0 0 0 0 0,0 0 0 0 0,0 0 0 0 0,-1 0 1 0 0,1 1-1 0 0,0-1 0 0 0,0 0 0 0 0,0 0 1 0 0,-1 0-1 0 0,1 0 0 0 0,0 0 0 0 0,0 1 0 0 0,-1-1 1 0 0,1 0-1 0 0,0 0 0 0 0,-1 0 0 0 0,-20 14-6043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9:19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0 9877 0 0,'0'0'4468'0'0,"1"7"-4334"0"0,-1 6-16 0 0,-1 1 1 0 0,0-1-1 0 0,-1 1 1 0 0,-1-1-1 0 0,0 0 1 0 0,-8 23-1 0 0,-4 18 331 0 0,-3 15 53 0 0,9-41-260 0 0,2 1 0 0 0,1 0 0 0 0,1 1 0 0 0,-1 38 0 0 0,8 49 436 0 0,-2 76 216 0 0,-1-180-746 0 0,0-1 1 0 0,-1 1 0 0 0,0-1-1 0 0,-1 1 1 0 0,-1-1 0 0 0,0 0-1 0 0,0 0 1 0 0,-11 19-1 0 0,4-13 61 0 0,0-1 0 0 0,-1 0 0 0 0,-1-1 0 0 0,-24 24 0 0 0,1-9-94 0 0,15-16-86 0 0,0-1 0 0 0,-1-1 0 0 0,-43 18 1 0 0,52-25-43 0 0,-1-1 0 0 0,0-1 1 0 0,0-1-1 0 0,0 0 0 0 0,0 0 1 0 0,0-2-1 0 0,-1 1 0 0 0,-17-2 1 0 0,30 0-62 0 0,0-1 1 0 0,0 1-1 0 0,0 0 1 0 0,1-1-1 0 0,-1 0 1 0 0,0 1-1 0 0,0-1 1 0 0,0 0-1 0 0,1 0 1 0 0,-1 0-1 0 0,0 0 1 0 0,1 0-1 0 0,-1 0 1 0 0,1 0-1 0 0,-1-1 1 0 0,1 1 0 0 0,0 0-1 0 0,-1-1 1 0 0,1 1-1 0 0,0-1 1 0 0,0 0-1 0 0,0 1 1 0 0,0-1-1 0 0,0 0 1 0 0,0 0-1 0 0,1 0 1 0 0,-1 1-1 0 0,1-1 1 0 0,-1-3-1 0 0,-1-7-732 0 0,1 1 0 0 0,0 0 0 0 0,0 0-1 0 0,2-13 1 0 0,0 6-706 0 0,-1-35-3808 0 0,0-4-1856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3:56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0 3698 0 0,'0'0'10613'0'0,"0"1"-10594"0"0,0-1 1 0 0,0 0-1 0 0,1 0 1 0 0,-1 0 0 0 0,0 0-1 0 0,1 0 1 0 0,-1 0 0 0 0,0 0-1 0 0,0 1 1 0 0,1-1 0 0 0,-1 0-1 0 0,0 0 1 0 0,0 0-1 0 0,1 0 1 0 0,-1 1 0 0 0,0-1-1 0 0,0 0 1 0 0,0 0 0 0 0,1 1-1 0 0,-1-1 1 0 0,0 0 0 0 0,0 0-1 0 0,0 1 1 0 0,0-1 0 0 0,0 0-1 0 0,0 1 1 0 0,1-1-1 0 0,-1 0 1 0 0,0 1 0 0 0,0-1-1 0 0,0 0 1 0 0,0 0 0 0 0,0 1-1 0 0,0-1 1 0 0,0 1 0 0 0,0 9 151 0 0,1 0 0 0 0,-1 0 0 0 0,0 0 1 0 0,-3 12-1 0 0,0 24 242 0 0,3 59 374 0 0,4 13-250 0 0,0-55-348 0 0,-6 66 1 0 0,1-123-159 0 0,0 0 1 0 0,0 1 0 0 0,0-1-1 0 0,0 0 1 0 0,-1 0 0 0 0,0 0-1 0 0,0 0 1 0 0,-1 0-1 0 0,0 0 1 0 0,0-1 0 0 0,0 1-1 0 0,-1-1 1 0 0,-5 8 0 0 0,5-10-37 0 0,0 1 0 0 0,0-1 0 0 0,0 0 0 0 0,0 0-1 0 0,0-1 1 0 0,-1 1 0 0 0,1-1 0 0 0,-1 0 0 0 0,0 0 0 0 0,0 0 0 0 0,0-1 0 0 0,0 1 0 0 0,0-1 0 0 0,0-1 0 0 0,0 1 0 0 0,0-1 0 0 0,-6 0 0 0 0,7 0-216 0 0,0-1-1 0 0,0 0 1 0 0,1 0 0 0 0,-1 0 0 0 0,0-1 0 0 0,0 1 0 0 0,1-1 0 0 0,-1 0 0 0 0,1 0-1 0 0,-1 0 1 0 0,1 0 0 0 0,0-1 0 0 0,0 1 0 0 0,0-1 0 0 0,0 0 0 0 0,0 0 0 0 0,1 0-1 0 0,0 0 1 0 0,-1 0 0 0 0,1-1 0 0 0,-3-5 0 0 0,-5-10-2793 0 0,0-1 1 0 0,-10-33-1 0 0,15 40 1289 0 0,-10-28 327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9:19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1 373 12022 0 0,'0'0'7219'0'0,"163"-137"-6323"0"0,-85 112-143 0 0,28-4-305 0 0,9 4-336 0 0,17-4-96 0 0,1 4-16 0 0,2 2-304 0 0,-3 9-1281 0 0,-20-3-1184 0 0,-12-3-929 0 0,-22-9-3889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9:20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84 4066 0 0,'0'0'3468'0'0,"-2"-10"-2969"0"0,-1-4-123 0 0,-6-32 3407 0 0,10 45-3666 0 0,-1 0-1 0 0,0 1 1 0 0,0-1-1 0 0,0 1 1 0 0,0-1-1 0 0,-1 1 1 0 0,1-1 0 0 0,0 0-1 0 0,0 1 1 0 0,0-1-1 0 0,0 1 1 0 0,-1-1-1 0 0,1 1 1 0 0,0-1-1 0 0,0 1 1 0 0,-1-1-1 0 0,1 1 1 0 0,0-1-1 0 0,-1 1 1 0 0,1 0 0 0 0,0-1-1 0 0,-1 1 1 0 0,0-1-1 0 0,-7 8 1835 0 0,-5 22-1126 0 0,-25 111 285 0 0,22-78-451 0 0,-22 212 572 0 0,21-121-1064 0 0,12-119-178 0 0,2 1 0 0 0,1 0-1 0 0,5 62 1 0 0,-2-93-120 0 0,0 0 0 0 0,0 1 0 0 0,0-1 0 0 0,1 0 1 0 0,-1 0-1 0 0,1 0 0 0 0,1 0 0 0 0,-1 0 0 0 0,0 0 0 0 0,1 0 0 0 0,0-1 1 0 0,0 1-1 0 0,0-1 0 0 0,0 0 0 0 0,0 0 0 0 0,1 0 0 0 0,6 4 0 0 0,-6-4-495 0 0,1 0 0 0 0,0 0-1 0 0,0-1 1 0 0,0 0-1 0 0,1 0 1 0 0,-1 0 0 0 0,0-1-1 0 0,9 2 1 0 0,9-3-4777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9:26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253 191 3970 0 0,'0'0'2862'0'0,"-27"-6"-1837"0"0,-84-16 122 0 0,104 20-831 0 0,0 1 0 0 0,0-1 0 0 0,0 0 1 0 0,0-1-1 0 0,0 0 0 0 0,1 0 0 0 0,-9-6 0 0 0,11 7 2 0 0,2-1 1 0 0,-1 0-1 0 0,0 0 1 0 0,1 0-1 0 0,-1 0 0 0 0,1-1 1 0 0,0 1-1 0 0,-3-6 1 0 0,-1-2 494 0 0,-5 1 532 0 0,2 2 366 0 0,9 8-1677 0 0,0 0-1 0 0,0 0 1 0 0,0-1 0 0 0,0 1-1 0 0,1 0 1 0 0,-1 0 0 0 0,0 0-1 0 0,0 0 1 0 0,0 0-1 0 0,0-1 1 0 0,0 1 0 0 0,0 0-1 0 0,0 0 1 0 0,1 0 0 0 0,-1 0-1 0 0,0 0 1 0 0,0 0-1 0 0,0-1 1 0 0,0 1 0 0 0,0 0-1 0 0,1 0 1 0 0,-1 0 0 0 0,0 0-1 0 0,0 0 1 0 0,0 0-1 0 0,0 0 1 0 0,1 0 0 0 0,-1 0-1 0 0,0 0 1 0 0,0 0 0 0 0,0 0-1 0 0,1 0 1 0 0,-1 0-1 0 0,0 0 1 0 0,0 0 0 0 0,0 0-1 0 0,0 0 1 0 0,1 0-1 0 0,-1 0 1 0 0,0 0 0 0 0,0 0-1 0 0,0 0 1 0 0,0 1 0 0 0,1-1-1 0 0,-1 0 1 0 0,0 0-1 0 0,0 0 1 0 0,0 0 0 0 0,0 0-1 0 0,0 0 1 0 0,0 0 0 0 0,1 1-1 0 0,-1-1 1 0 0,86 20 39 0 0,56 9 133 0 0,-121-26-318 0 0,0-1 0 0 0,0-1 0 0 0,0 0 0 0 0,37-5 1 0 0,-47 1-609 0 0,1 0 0 0 0,0 0 0 0 0,0-1 0 0 0,-1-1 0 0 0,0 0 0 0 0,0-1 0 0 0,19-12 0 0 0,-18 10-1295 0 0,-1-1 0 0 0,1-1 0 0 0,13-14 0 0 0,-1-5-3969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9:26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334 171 5891 0 0,'0'0'5546'0'0,"7"-25"-3985"0"0,20-76-291 0 0,-26 97-1057 0 0,0 0 0 0 0,0 0 0 0 0,0 0 0 0 0,0 0 0 0 0,-1 0 0 0 0,0 0 0 0 0,0-8 0 0 0,0 12-168 0 0,0-1-1 0 0,0 1 0 0 0,-1 0 1 0 0,1-1-1 0 0,0 1 1 0 0,0 0-1 0 0,-1 0 1 0 0,1-1-1 0 0,0 1 0 0 0,-1 0 1 0 0,1 0-1 0 0,0-1 1 0 0,-1 1-1 0 0,1 0 1 0 0,0 0-1 0 0,-1 0 0 0 0,1 0 1 0 0,0 0-1 0 0,-1 0 1 0 0,1-1-1 0 0,-1 1 1 0 0,1 0-1 0 0,0 0 0 0 0,-1 0 1 0 0,1 0-1 0 0,-1 0 1 0 0,1 0-1 0 0,0 1 1 0 0,-1-1-1 0 0,1 0 0 0 0,0 0 1 0 0,-1 0-1 0 0,1 0 1 0 0,0 0-1 0 0,-1 1 0 0 0,-8 0 54 0 0,5-1-59 0 0,0 1-1 0 0,0 0 0 0 0,0 0 1 0 0,1 0-1 0 0,-1 0 0 0 0,0 1 0 0 0,1 0 1 0 0,0-1-1 0 0,-1 1 0 0 0,1 1 1 0 0,0-1-1 0 0,0 0 0 0 0,-4 4 1 0 0,-38 41-9 0 0,40-41-2 0 0,-17 20-11 0 0,1 2 1 0 0,2 0-1 0 0,0 2 0 0 0,2 0 0 0 0,2 1 0 0 0,1 0 0 0 0,1 1 0 0 0,1 1 0 0 0,2 0 0 0 0,2 1 0 0 0,1 0 0 0 0,1 0 0 0 0,2 0 0 0 0,0 55 0 0 0,4-74-13 0 0,1-1 0 0 0,0 1-1 0 0,1-1 1 0 0,1 1 0 0 0,0-1-1 0 0,9 24 1 0 0,-9-32-1 0 0,0 0 0 0 0,0 0 0 0 0,1 0 0 0 0,0-1-1 0 0,0 0 1 0 0,0 1 0 0 0,1-1 0 0 0,-1-1 0 0 0,1 1 0 0 0,0-1 0 0 0,1 1 0 0 0,-1-2 0 0 0,1 1 0 0 0,0 0-1 0 0,0-1 1 0 0,12 4 0 0 0,-11-4 1 0 0,1 0 0 0 0,-1 0 0 0 0,1-1 0 0 0,0-1-1 0 0,-1 1 1 0 0,1-1 0 0 0,0-1 0 0 0,0 1 0 0 0,0-1 0 0 0,0-1 0 0 0,10-1-1 0 0,-14 1 1 0 0,-1 0 0 0 0,1 0 0 0 0,0-1-1 0 0,0 1 1 0 0,-1-1 0 0 0,1 0 0 0 0,-1 0-1 0 0,1-1 1 0 0,-1 1 0 0 0,0 0 0 0 0,0-1-1 0 0,0 0 1 0 0,0 0 0 0 0,-1 0 0 0 0,1 0-1 0 0,-1 0 1 0 0,0-1 0 0 0,0 1 0 0 0,0-1-1 0 0,0 0 1 0 0,-1 1 0 0 0,1-1 0 0 0,1-5-1 0 0,-2 5 15 0 0,0 0-1 0 0,1 0 1 0 0,-2 0 0 0 0,1 0-1 0 0,0 0 1 0 0,-1 0 0 0 0,1 0-1 0 0,-1-1 1 0 0,0 1-1 0 0,-1 0 1 0 0,1 0 0 0 0,-1 0-1 0 0,0 0 1 0 0,0 0 0 0 0,0 0-1 0 0,0 0 1 0 0,-1 0-1 0 0,0 0 1 0 0,1 0 0 0 0,-2 1-1 0 0,1-1 1 0 0,0 1-1 0 0,-1-1 1 0 0,-2-2 0 0 0,-1 0 12 0 0,0 2 0 0 0,0-1 0 0 0,-1 1 0 0 0,0-1 0 0 0,0 2 1 0 0,0-1-1 0 0,0 1 0 0 0,0 0 0 0 0,-1 1 0 0 0,1-1 0 0 0,-1 2 0 0 0,-9-2 1 0 0,1 0-24 0 0,1 1 1 0 0,0 1 0 0 0,-1 0-1 0 0,1 1 1 0 0,-28 4 0 0 0,38-3-11 0 0,0 0 0 0 0,-1 0 1 0 0,1 0-1 0 0,0 1 0 0 0,0 0 1 0 0,0 0-1 0 0,0 0 0 0 0,0 1 0 0 0,0 0 1 0 0,1 0-1 0 0,-1 0 0 0 0,1 0 1 0 0,0 1-1 0 0,0-1 0 0 0,0 1 0 0 0,0 0 1 0 0,1 1-1 0 0,-1-1 0 0 0,-4 10 1 0 0,7-13-44 0 0,0 1 1 0 0,0-1 0 0 0,0 1 0 0 0,0 0-1 0 0,1-1 1 0 0,-1 1 0 0 0,0 0-1 0 0,1 0 1 0 0,0 0 0 0 0,-1-1 0 0 0,1 1-1 0 0,0 0 1 0 0,0 0 0 0 0,0 0 0 0 0,0 0-1 0 0,0 0 1 0 0,0-1 0 0 0,1 1-1 0 0,-1 0 1 0 0,1 0 0 0 0,-1 0 0 0 0,1-1-1 0 0,0 1 1 0 0,-1 0 0 0 0,1-1-1 0 0,0 1 1 0 0,0-1 0 0 0,0 1 0 0 0,0-1-1 0 0,1 1 1 0 0,-1-1 0 0 0,0 0 0 0 0,1 1-1 0 0,-1-1 1 0 0,0 0 0 0 0,1 0-1 0 0,0 0 1 0 0,-1 0 0 0 0,1 0 0 0 0,-1 0-1 0 0,1-1 1 0 0,0 1 0 0 0,0-1 0 0 0,3 2-1 0 0,9 1-582 0 0,0 0 0 0 0,-1-1 0 0 0,1 0 0 0 0,22 0 0 0 0,-32-2 483 0 0,-1 0 14 0 0,24 1-2494 0 0,44-4 0 0 0,-18-9-1009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9:27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0 6339 0 0,'0'0'10421'0'0,"-6"5"-9917"0"0,0 0-449 0 0,0 0 1 0 0,0 1-1 0 0,0 0 1 0 0,1 0-1 0 0,0 0 1 0 0,0 1-1 0 0,-6 11 1 0 0,-29 63 531 0 0,19-38-327 0 0,-71 175 459 0 0,63-144-669 0 0,22-58-92 0 0,1 0 0 0 0,1 0 1 0 0,0 0-1 0 0,1 0 1 0 0,1 1-1 0 0,-2 22 1 0 0,5-39-23 0 0,0 1 0 0 0,0 0 0 0 0,0-1 0 0 0,1 1 0 0 0,-1 0 1 0 0,0-1-1 0 0,0 1 0 0 0,1 0 0 0 0,-1-1 0 0 0,0 1 0 0 0,1 0 0 0 0,-1-1 0 0 0,0 1 1 0 0,1-1-1 0 0,-1 1 0 0 0,1-1 0 0 0,-1 1 0 0 0,1-1 0 0 0,-1 1 0 0 0,1-1 1 0 0,-1 1-1 0 0,1-1 0 0 0,0 0 0 0 0,-1 1 0 0 0,1-1 0 0 0,0 0 0 0 0,-1 0 1 0 0,1 1-1 0 0,0-1 0 0 0,-1 0 0 0 0,1 0 0 0 0,0 0 0 0 0,-1 0 0 0 0,1 0 1 0 0,0 0-1 0 0,0 0 0 0 0,-1 0 0 0 0,1 0 0 0 0,0 0 0 0 0,-1 0 0 0 0,1 0 0 0 0,0-1 1 0 0,-1 1-1 0 0,1 0 0 0 0,1-1 0 0 0,3-1-355 0 0,0 1 0 0 0,0-1 1 0 0,0 0-1 0 0,0-1 0 0 0,7-3 0 0 0,-1-2-794 0 0,-1 0 1 0 0,0-1-1 0 0,0 0 0 0 0,14-17 0 0 0,10-18-3264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9:27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 8132 0 0,'0'0'6557'0'0,"-12"29"-5599"0"0,-39 96-83 0 0,43-106-622 0 0,2 0 0 0 0,1 0 0 0 0,0 1 0 0 0,1 0 0 0 0,-1 23-1 0 0,-2 13 91 0 0,-57 178 436 0 0,51-190-769 0 0,-2 10-14 0 0,16-36-71 0 0,1 0-206 0 0,-2-17 133 0 0,-1 0 0 0 0,1 0-1 0 0,0 0 1 0 0,0 0 0 0 0,0 0-1 0 0,0 0 1 0 0,0-1 0 0 0,0 1-1 0 0,1 0 1 0 0,-1 0 0 0 0,0 0-1 0 0,0 0 1 0 0,1 0 0 0 0,-1 0-1 0 0,0-1 1 0 0,1 1 0 0 0,-1 0-1 0 0,1 0 1 0 0,-1 0 0 0 0,1-1-1 0 0,0 2 1 0 0,0-2 15 0 0,0 0 1 0 0,-1 0-1 0 0,1 0 0 0 0,-1 0 1 0 0,1 0-1 0 0,0-1 0 0 0,-1 1 1 0 0,1 0-1 0 0,-1 0 0 0 0,1 0 1 0 0,-1-1-1 0 0,1 1 0 0 0,-1 0 0 0 0,1-1 1 0 0,-1 1-1 0 0,1 0 0 0 0,-1-1 1 0 0,1 1-1 0 0,-1-1 0 0 0,1 1 1 0 0,-1-1-1 0 0,1 0 0 0 0,3-4-884 0 0,-1 1 0 0 0,0-1 1 0 0,0 0-1 0 0,0-1 0 0 0,3-7 0 0 0,3-15-4866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9:27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104 160 5619 0 0,'0'0'8801'0'0,"-17"-20"-7931"0"0,-48-62-107 0 0,54 68-549 0 0,2 4 493 0 0,7 11 100 0 0,4 0-409 0 0,17 7-236 0 0,0-1 0 0 0,1-1 0 0 0,0 0 0 0 0,0-2-1 0 0,0 0 1 0 0,0-1 0 0 0,23 0 0 0 0,144-6 50 0 0,-111-5-187 0 0,101-25-1 0 0,-24 4-6945 0 0,-130 26 1038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9:28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63 4802 0 0,'0'0'11011'0'0,"-16"9"-9859"0"0,-43 26-434 0 0,59-35-713 0 0,0 0 0 0 0,0 0 0 0 0,0 0 0 0 0,-1 0 0 0 0,1 0 0 0 0,0 0 0 0 0,0 1 0 0 0,0-1 0 0 0,-1 0 0 0 0,1 0 0 0 0,0 0 0 0 0,0 0 0 0 0,0 1 0 0 0,0-1 0 0 0,0 0 0 0 0,0 0 0 0 0,-1 0 0 0 0,1 1 0 0 0,0-1 0 0 0,0 0 0 0 0,0 0 0 0 0,0 0 0 0 0,0 1 0 0 0,0-1 0 0 0,0 0 0 0 0,0 0 0 0 0,0 1 0 0 0,0-1 0 0 0,0 0 0 0 0,0 0 0 0 0,0 1 0 0 0,0-1 0 0 0,0 0 0 0 0,0 0 0 0 0,0 0 0 0 0,0 1 0 0 0,0-1 0 0 0,1 0 0 0 0,-1 0 0 0 0,0 0 0 0 0,0 1 0 0 0,12 4 150 0 0,25 0 129 0 0,-32-5-216 0 0,403 3 2488 0 0,-385-4-2476 0 0,262-15 861 0 0,-131 5-849 0 0,-115 10-590 0 0,1-3 0 0 0,-1-2 0 0 0,0-1 0 0 0,75-24 1 0 0,-83 15-1849 0 0,-30 15 2011 0 0,0 1 0 0 0,0-1 0 0 0,0 0 0 0 0,0 0 0 0 0,0 0 0 0 0,0 0 0 0 0,0-1 0 0 0,0 1 0 0 0,0 0 0 0 0,-1 0-1 0 0,1 0 1 0 0,0-1 0 0 0,-1 1 0 0 0,1 0 0 0 0,-1-1 0 0 0,1 1 0 0 0,-1-1 0 0 0,0 1 0 0 0,1-3 0 0 0,-1-5-5332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9:28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21 6435 0 0,'0'0'9511'0'0,"-7"-5"-9132"0"0,-16-9-231 0 0,22 14-144 0 0,0-1 0 0 0,0 1 0 0 0,0 0 0 0 0,1 0 0 0 0,-1 0 1 0 0,0 0-1 0 0,0 0 0 0 0,0 0 0 0 0,0 0 0 0 0,1 0 0 0 0,-1 0 0 0 0,0 0 0 0 0,0 0 0 0 0,0 0 0 0 0,1 1 1 0 0,-1-1-1 0 0,0 0 0 0 0,0 1 0 0 0,1-1 0 0 0,-1 1 0 0 0,0-1 0 0 0,0 1 0 0 0,-7 9 9 0 0,0 0 0 0 0,1 1 0 0 0,0 0 0 0 0,1 0 0 0 0,-10 24 0 0 0,7-13 31 0 0,0 1 0 0 0,2 0 1 0 0,0 0-1 0 0,2 1 0 0 0,0 0 0 0 0,2 0 0 0 0,0 0 0 0 0,2 0 1 0 0,1 0-1 0 0,1 0 0 0 0,1 1 0 0 0,1-1 0 0 0,0 0 1 0 0,3-1-1 0 0,8 30 0 0 0,-8-40 197 0 0,-1 2 0 0 0,-1-1 0 0 0,0 0 0 0 0,-1 1 0 0 0,1 15 0 0 0,-4-24-180 0 0,1 0-1 0 0,-2-1 1 0 0,1 1 0 0 0,-1 0 0 0 0,0-1 0 0 0,0 1 0 0 0,-1 0 0 0 0,1-1 0 0 0,-1 1-1 0 0,0-1 1 0 0,-1 0 0 0 0,0 0 0 0 0,1 0 0 0 0,-1 0 0 0 0,-8 9 0 0 0,1-2 32 0 0,0-1 1 0 0,-1 0 0 0 0,0 0-1 0 0,-1-2 1 0 0,0 1-1 0 0,-26 15 1 0 0,27-20-67 0 0,-1 0 0 0 0,1-1 0 0 0,0 0 0 0 0,-1-1 0 0 0,0 0 0 0 0,0-1 0 0 0,0 0 0 0 0,0-1 0 0 0,-16 0 0 0 0,17-1 87 0 0,8 1-166 0 0,-1-1-1 0 0,1 0 0 0 0,0 0 1 0 0,0 0-1 0 0,0-1 1 0 0,0 1-1 0 0,-1-1 1 0 0,1 1-1 0 0,0-1 0 0 0,-4-2 1 0 0,6 2-79 0 0,0 0 0 0 0,0 0 0 0 0,1 0-1 0 0,-1-1 1 0 0,0 1 0 0 0,0 0 0 0 0,1-1 0 0 0,-1 1 0 0 0,0-1 0 0 0,1 1 0 0 0,-1-1-1 0 0,1 1 1 0 0,0-1 0 0 0,0 1 0 0 0,-1-1 0 0 0,1 1 0 0 0,0-1 0 0 0,0 1 0 0 0,1-1-1 0 0,-1 1 1 0 0,0-1 0 0 0,0 1 0 0 0,1-1 0 0 0,-1 1 0 0 0,2-3 0 0 0,1-7-1173 0 0,0 1 0 0 0,1-1 0 0 0,5-10 0 0 0,1 0-1046 0 0,8-26-2746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9:29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1 404 7251 0 0,'0'0'11707'0'0,"32"-22"-10597"0"0,101-66-275 0 0,-125 83-750 0 0,1 1 1 0 0,-1 0-1 0 0,1 0 1 0 0,17-5-1 0 0,9 8 181 0 0,-17 2-153 0 0,24-1 40 0 0,-1-1 0 0 0,0-2 0 0 0,0-2 0 0 0,80-21 0 0 0,-91 17-349 0 0,24-7 173 0 0,70-30 0 0 0,-106 37-928 0 0,0-1 0 0 0,26-18 0 0 0,-33 20-554 0 0,-1-1 1 0 0,0 0-1 0 0,0 0 1 0 0,15-21-1 0 0,5-20-9086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10:22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0 748 7908 0 0,'0'0'6645'0'0,"22"-16"-6375"0"0,-14 10-246 0 0,158-108 456 0 0,-86 63 719 0 0,-3-5 0 0 0,-2-2-1 0 0,-3-4 1 0 0,-2-3 0 0 0,67-82 0 0 0,-102 102-668 0 0,-21 26-250 0 0,-6 11-103 0 0,-1-1 0 0 0,0-1 0 0 0,-1 1 0 0 0,1-1 0 0 0,-2 0 0 0 0,0-1 0 0 0,0 1 0 0 0,5-21 0 0 0,-10 31-164 0 0,0 1 0 0 0,0-1 0 0 0,0 0 0 0 0,0 0 0 0 0,0 0 0 0 0,0 0-1 0 0,0 0 1 0 0,0 0 0 0 0,0 0 0 0 0,0 0 0 0 0,0 1 0 0 0,-1-1 0 0 0,1 0 0 0 0,0 0 0 0 0,0 0 0 0 0,0 0 0 0 0,0 0-1 0 0,0 0 1 0 0,0 0 0 0 0,-1 0 0 0 0,1 0 0 0 0,0 0 0 0 0,0 0 0 0 0,0 0 0 0 0,0 0 0 0 0,0 0 0 0 0,0 0 0 0 0,-1 0-1 0 0,1 0 1 0 0,0 0 0 0 0,0 0 0 0 0,0 0 0 0 0,0 0 0 0 0,0 0 0 0 0,-1 0 0 0 0,1 0 0 0 0,0 0 0 0 0,0 0-1 0 0,0 0 1 0 0,0 0 0 0 0,0 0 0 0 0,0 0 0 0 0,0 0 0 0 0,-1-1 0 0 0,1 1 0 0 0,0 0 0 0 0,0 0 0 0 0,0 0 0 0 0,0 0-1 0 0,0 0 1 0 0,0 0 0 0 0,0 0 0 0 0,0-1 0 0 0,0 1 0 0 0,0 0 0 0 0,0 0 0 0 0,0 0 0 0 0,0 0 0 0 0,-1 0 0 0 0,1-1-1 0 0,-19 17 22 0 0,1 1 0 0 0,0 1-1 0 0,1 0 1 0 0,1 1-1 0 0,-25 37 1 0 0,24-32-13 0 0,-16 24-112 0 0,2 1 1 0 0,2 2-1 0 0,3 1 1 0 0,1 1-1 0 0,3 2 1 0 0,3 0-1 0 0,2 1 0 0 0,2 0 1 0 0,3 1-1 0 0,2 1 1 0 0,3 0-1 0 0,2 0 1 0 0,6 109-1 0 0,1-140-488 0 0,2-1 0 0 0,0-1 0 0 0,9 28-1 0 0,-10-43 51 0 0,0-1 0 0 0,1 1 0 0 0,0-1-1 0 0,0 0 1 0 0,1 0 0 0 0,0-1-1 0 0,1 1 1 0 0,-1-1 0 0 0,2-1 0 0 0,13 15-1 0 0,-18-20 63 0 0,1 0 1 0 0,0 0-1 0 0,0 0 0 0 0,0 0 0 0 0,0-1 0 0 0,0 1 0 0 0,5 1 0 0 0,16-1-4838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3:57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1 194 4210 0 0,'0'0'6651'0'0,"0"-16"-4930"0"0,5-56-550 0 0,-4 69-1072 0 0,-1 0 0 0 0,1-1 0 0 0,0 1 0 0 0,0 0 0 0 0,0 0 0 0 0,1 0 1 0 0,-1 0-1 0 0,1 0 0 0 0,0 0 0 0 0,0 0 0 0 0,0 0 0 0 0,0 1 0 0 0,0-1 0 0 0,0 1 0 0 0,1-1 0 0 0,4-3 0 0 0,0 2 177 0 0,0 0 0 0 0,0 0 0 0 0,1 1 0 0 0,13-5 0 0 0,-14 6-147 0 0,24-7 264 0 0,0 3-1 0 0,1 0 0 0 0,0 2 0 0 0,0 1 0 0 0,62 4 0 0 0,-57-1-346 0 0,8 2-527 0 0,68 12 0 0 0,-33-2-3295 0 0,-77-12 3316 0 0,17 5-2697 0 0,-20-5 2891 0 0,1 0 0 0 0,-1 1 0 0 0,0-1 0 0 0,1 0 0 0 0,0 2-1596 0 0,0-1 1596 0 0,-1-1 1 0 0,0 0-1 0 0,0 1 0 0 0,0-1 0 0 0,0 0 0 0 0,1 1 0 0 0,-1-1 0 0 0,0 1 0 0 0,0-1 0 0 0,0 0 0 0 0,0 1 0 0 0,0-1 0 0 0,0 1 0 0 0,0-1 0 0 0,0 1 0 0 0,-2 5-2509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9:33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61 1873 0 0,'-5'-31'6144'0'0,"2"28"-5783"0"0,-1 1-1 0 0,1 0 1 0 0,-1 0 0 0 0,0 0-1 0 0,0 0 1 0 0,1 0 0 0 0,-1 1-1 0 0,0-1 1 0 0,0 1 0 0 0,0 0-1 0 0,-9 0 1 0 0,-53-3 408 0 0,40 3-71 0 0,0 0-163 0 0,4-1-118 0 0,1 1 0 0 0,0 1 0 0 0,-34 5 0 0 0,49-4-342 0 0,-5 3 44 0 0,-13 17 109 0 0,-19 13-53 0 0,27-21 162 0 0,0 0 0 0 0,0 1 0 0 0,-20 24 0 0 0,33-33-304 0 0,0 0-1 0 0,0 1 1 0 0,1-1-1 0 0,0 0 1 0 0,0 1-1 0 0,0-1 1 0 0,1 1-1 0 0,-1 0 1 0 0,1-1-1 0 0,1 1 1 0 0,-1 0-1 0 0,1 8 0 0 0,1 12-53 0 0,7 37-1 0 0,-5-38 57 0 0,33 162 14 0 0,-35-181-48 0 0,0-1 0 0 0,1 0 0 0 0,-1 0 0 0 0,1 0-1 0 0,0-1 1 0 0,0 1 0 0 0,0-1-1 0 0,1 1 1 0 0,-1-1 0 0 0,1 0-1 0 0,0 0 1 0 0,0 0 0 0 0,1 0 0 0 0,-1-1-1 0 0,1 1 1 0 0,0-1 0 0 0,0 0-1 0 0,0 0 1 0 0,5 3 0 0 0,22 14 2 0 0,-28-16-2 0 0,1-1 0 0 0,0 0 0 0 0,0 0 1 0 0,0-1-1 0 0,1 1 0 0 0,-1-1 0 0 0,1 0 1 0 0,-1 0-1 0 0,1-1 0 0 0,-1 1 0 0 0,1-1 0 0 0,0 0 1 0 0,0 0-1 0 0,9 0 0 0 0,-1-2 14 0 0,0-1-1 0 0,-1 0 1 0 0,1 0 0 0 0,-1-1-1 0 0,0-1 1 0 0,0 0-1 0 0,12-6 1 0 0,31-10 26 0 0,-3 12-32 0 0,-45 7-7 0 0,0 1 1 0 0,0-1 0 0 0,1-1-1 0 0,-1 1 1 0 0,0-1-1 0 0,0-1 1 0 0,0 1-1 0 0,-1-1 1 0 0,13-7-1 0 0,-2-2 17 0 0,0-2 0 0 0,-1 1-1 0 0,-1-2 1 0 0,17-21 0 0 0,52-72 3 0 0,-62 78-7 0 0,-19 26 101 0 0,1 0 1 0 0,-1 0 0 0 0,0-1-1 0 0,0 0 1 0 0,0 1-1 0 0,0-1 1 0 0,-1 0-1 0 0,0 0 1 0 0,0-1-1 0 0,0 1 1 0 0,-1 0 0 0 0,0-1-1 0 0,0 1 1 0 0,0-1-1 0 0,-1-10 1 0 0,0 8-73 0 0,-1 0 1 0 0,0 0-1 0 0,-1 0 1 0 0,0 0-1 0 0,0 0 0 0 0,-1 0 1 0 0,0 1-1 0 0,0-1 1 0 0,-7-11-1 0 0,-5-4 189 0 0,-26-34 0 0 0,37 51-204 0 0,-1 0 0 0 0,1 0 0 0 0,-1 1 0 0 0,0 0 0 0 0,-11-9 0 0 0,5 5-6 0 0,5 5-13 0 0,0 0 0 0 0,0 0 1 0 0,-1 0-1 0 0,0 0 0 0 0,0 1 0 0 0,0 1 1 0 0,0-1-1 0 0,0 1 0 0 0,0 0 0 0 0,-1 0 1 0 0,1 1-1 0 0,0 0 0 0 0,-1 1 0 0 0,0-1 1 0 0,1 1-1 0 0,-1 1 0 0 0,-14 2 0 0 0,0 1-11 0 0,0 1 0 0 0,0 0 0 0 0,1 2 0 0 0,-35 16 0 0 0,54-22-45 0 0,-11 4 105 0 0,1 1-1 0 0,0 1 1 0 0,-18 12-1 0 0,27-17-212 0 0,0 1 0 0 0,1-1 0 0 0,-1 0 0 0 0,1 1 0 0 0,0-1 0 0 0,0 1 0 0 0,0 0 0 0 0,0-1 0 0 0,0 1 0 0 0,1 0 0 0 0,-1 0 0 0 0,1 1 0 0 0,0-1 0 0 0,0 0 0 0 0,0 0 0 0 0,0 0 0 0 0,0 1 0 0 0,1-1 0 0 0,-1 5 0 0 0,2-7-134 0 0,-1-1 1 0 0,0 1-1 0 0,0-1 1 0 0,0 1-1 0 0,0-1 1 0 0,1 1 0 0 0,-1-1-1 0 0,0 0 1 0 0,1 1-1 0 0,-1-1 1 0 0,0 1-1 0 0,1-1 1 0 0,-1 0-1 0 0,0 1 1 0 0,1-1-1 0 0,-1 0 1 0 0,0 0-1 0 0,1 1 1 0 0,-1-1 0 0 0,1 0-1 0 0,-1 0 1 0 0,1 0-1 0 0,-1 1 1 0 0,1-1-1 0 0,-1 0 1 0 0,1 0-1 0 0,-1 0 1 0 0,1 0-1 0 0,-1 0 1 0 0,1 0-1 0 0,-1 0 1 0 0,1 0 0 0 0,-1 0-1 0 0,1 0 1 0 0,-1 0-1 0 0,1-1 1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52:15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13 448 0 0,'0'0'4002'0'0,"-8"2"-2457"0"0,-37 6 434 0 0,-10-2 4499 0 0,-14 9 5653 0 0,68-15-12027 0 0,5 0-154 0 0,-1 0 32 0 0,1 1 0 0 0,-1-1 0 0 0,1 1 0 0 0,-1 0 0 0 0,1 0 0 0 0,-1 1-1 0 0,6 2 1 0 0,6 2 18 0 0,42 7 55 0 0,89 10 0 0 0,-83-15-34 0 0,-43-6-10 0 0,0 0 1 0 0,0-2-1 0 0,1 0 1 0 0,-1-1-1 0 0,0-1 0 0 0,35-9 1 0 0,32 2 1 0 0,-77 8-9 0 0,0-1-1 0 0,-1-1 1 0 0,1 0-1 0 0,-1 0 1 0 0,1-1-1 0 0,-1 0 1 0 0,0 0-1 0 0,0-1 0 0 0,9-7 1 0 0,-12 10-8 0 0,-1 0 1 0 0,1 0-1 0 0,0 1 1 0 0,0 0-1 0 0,-1 0 1 0 0,1 0-1 0 0,0 1 1 0 0,0 0-1 0 0,0 0 1 0 0,0 1-1 0 0,0 0 1 0 0,0 0-1 0 0,-1 0 1 0 0,1 0-1 0 0,6 3 1 0 0,-7-2-844 0 0,-2-12-7244 0 0,-7-13-4728 0 0,0 11 8777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52:19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22 1329 0 0,'0'0'8094'0'0,"-11"0"-1742"0"0,16-2-6071 0 0,1 1 0 0 0,0 0 0 0 0,0 0 0 0 0,-1 1 0 0 0,1 0 0 0 0,8 0 0 0 0,-10 0-116 0 0,108-1-951 0 0,-75 0-2945 0 0,1-1-4150 0 0,-12 1 5947 0 0,22-2 3856 0 0,1 1 6267 0 0,-44 3-8083 0 0,0 0 0 0 0,1 0-1 0 0,-1 0 1 0 0,0 0 0 0 0,1 1 0 0 0,4 2-1 0 0,-4-1-114 0 0,0-1 0 0 0,0 0 0 0 0,0 0 0 0 0,1-1 0 0 0,7 1 0 0 0,13-4-1153 0 0,6-12-6521 0 0,-14 5 4445 0 0,-5 6 2854 0 0,3 1 384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52:19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58 720 0 0,'0'0'10306'0'0,"13"3"-8926"0"0,3 3-1011 0 0,-10-4-216 0 0,0 0 1 0 0,0 0-1 0 0,0 0 0 0 0,0-1 0 0 0,1 0 1 0 0,-1 0-1 0 0,12-1 0 0 0,-10 1-223 0 0,-1-1-1 0 0,0 0 1 0 0,0-1 0 0 0,1 1-1 0 0,-1-1 1 0 0,0-1 0 0 0,0 0-1 0 0,0 0 1 0 0,0 0 0 0 0,10-5-1 0 0,12-18-8910 0 0,-13 12 6771 0 0,-3 7 1999 0 0</inkml:trace>
  <inkml:trace contextRef="#ctx0" brushRef="#br0" timeOffset="1">290 18 560 0 0,'0'0'8207'0'0,"5"1"-7941"0"0,-3 0-420 0 0,29 6 712 0 0,-30-7-739 0 0,0 0 0 0 0,0 1 0 0 0,0-1 0 0 0,0 0 0 0 0,0 0 0 0 0,0 0 0 0 0,0-1 0 0 0,0 1 0 0 0,1 0 0 0 0,-1 0 0 0 0,0-1 0 0 0,0 1 0 0 0,0 0 0 0 0,0-1 0 0 0,0 1 0 0 0,0-1 0 0 0,0 1 0 0 0,-1-1 0 0 0,1 0 0 0 0,0 1 0 0 0,0-1 0 0 0,0 0 0 0 0,-1 0 1 0 0,1 0-1 0 0,0 1 0 0 0,-1-1 0 0 0,1 0 0 0 0,1-2 0 0 0,0-3-1940 0 0,2 0 1590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52:20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1601 0 0,'0'0'7838'0'0,"7"0"-7790"0"0,3 1-406 0 0,27 2 163 0 0,-13-5-7120 0 0,-17-1 7267 0 0,0 3-18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52:20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26 960 0 0,'0'0'10013'0'0,"14"0"-9455"0"0,8-2-417 0 0,90-3 558 0 0,-80 9-777 0 0,-22-2-328 0 0,-1-1 0 0 0,1 0 0 0 0,-1 0 0 0 0,1-1 1 0 0,11-2-1 0 0,-20 2 249 0 0,-1 0 0 0 0,1 0 0 0 0,0-1-1 0 0,-1 1 1 0 0,1 0 0 0 0,0 0 0 0 0,-1-1 0 0 0,1 1 0 0 0,0-1 0 0 0,-1 1 0 0 0,1 0-1 0 0,-1-1 1 0 0,1 1 0 0 0,-1-1 0 0 0,1 1 0 0 0,-1-1 0 0 0,1 0 0 0 0,-1 1 0 0 0,1-1 0 0 0,-1 1-1 0 0,0-1 1 0 0,1 0 0 0 0,-1 1 0 0 0,0-1 0 0 0,0 0 0 0 0,1 0 0 0 0,-1 0 33 0 0,0 0 1 0 0,0 1-1 0 0,0-1 0 0 0,0 1 1 0 0,1-1-1 0 0,-1 0 1 0 0,0 1-1 0 0,1-1 0 0 0,-1 1 1 0 0,0-1-1 0 0,1 1 0 0 0,-1-1 1 0 0,0 1-1 0 0,1-1 1 0 0,-1 1-1 0 0,1 0 0 0 0,-1-1 1 0 0,1 1-1 0 0,-1 0 1 0 0,1-1-1 0 0,-1 1 0 0 0,1 0 1 0 0,0-1-1 0 0,-1 1 1 0 0,1 0-1 0 0,-1 0 0 0 0,1 0 1 0 0,0 0-1 0 0,0-1 1 0 0,1 1 8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52:21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348 114 2305 0 0,'0'0'918'0'0,"1"-6"2809"0"0,-1 1-3290 0 0,1 2-119 0 0,0 0 0 0 0,-1 0 0 0 0,1-1 0 0 0,-1 1 0 0 0,0 0 0 0 0,0 0-1 0 0,0 0 1 0 0,-1 0 0 0 0,1 0 0 0 0,-1 0 0 0 0,1 0 0 0 0,-1 0 0 0 0,0 0 0 0 0,0 0 0 0 0,0 0 0 0 0,-1 1-1 0 0,1-1 1 0 0,-1 0 0 0 0,1 1 0 0 0,-1-1 0 0 0,0 1 0 0 0,0-1 0 0 0,0 1 0 0 0,0 0 0 0 0,-4-3 0 0 0,0 1-207 0 0,0 1 0 0 0,-1 0 1 0 0,1 0-1 0 0,-1 0 0 0 0,0 1 1 0 0,0 0-1 0 0,0 0 1 0 0,0 1-1 0 0,0-1 0 0 0,0 2 1 0 0,0-1-1 0 0,0 1 1 0 0,0 0-1 0 0,-1 0 0 0 0,1 1 1 0 0,0 0-1 0 0,0 1 1 0 0,0-1-1 0 0,0 1 0 0 0,0 0 1 0 0,1 1-1 0 0,-1 0 1 0 0,1 0-1 0 0,-1 0 0 0 0,1 1 1 0 0,0 0-1 0 0,0 0 1 0 0,-9 9-1 0 0,4-3-128 0 0,1 1 0 0 0,0-1 1 0 0,0 2-1 0 0,1 0 0 0 0,0 0 0 0 0,1 0 1 0 0,1 1-1 0 0,0 0 0 0 0,1 1 1 0 0,0-1-1 0 0,1 1 0 0 0,1 0 0 0 0,-4 18 1 0 0,4-12-5 0 0,2-1 1 0 0,0 1 0 0 0,1 0 0 0 0,1-1 0 0 0,0 1-1 0 0,7 33 1 0 0,-7-50 4 0 0,0-1-1 0 0,1 1 0 0 0,0-1 1 0 0,-1 0-1 0 0,1 1 0 0 0,0-1 1 0 0,0 0-1 0 0,0 0 1 0 0,0 0-1 0 0,0 0 0 0 0,1 0 1 0 0,-1 0-1 0 0,1 0 1 0 0,-1 0-1 0 0,1 0 0 0 0,0-1 1 0 0,0 1-1 0 0,0 0 1 0 0,0-1-1 0 0,0 0 0 0 0,0 1 1 0 0,0-1-1 0 0,0 0 0 0 0,0 0 1 0 0,1 0-1 0 0,-1-1 1 0 0,0 1-1 0 0,1 0 0 0 0,-1-1 1 0 0,0 0-1 0 0,1 1 1 0 0,-1-1-1 0 0,1 0 0 0 0,-1 0 1 0 0,4-1-1 0 0,0 0 12 0 0,1-1 0 0 0,-1 0 0 0 0,1 0 0 0 0,-1-1 0 0 0,0 0 0 0 0,0 0 0 0 0,0 0 0 0 0,0-1-1 0 0,-1 1 1 0 0,1-2 0 0 0,7-6 0 0 0,6-8 126 0 0,-1-2-1 0 0,-1 1 1 0 0,0-2-1 0 0,-2 0 1 0 0,14-27-1 0 0,-19 31 89 0 0,-1-1 0 0 0,-1 1 0 0 0,-1-2-1 0 0,0 1 1 0 0,-2-1 0 0 0,0 0 0 0 0,3-28-1 0 0,-8 22 259 0 0,-5-8 668 0 0,-4 26-850 0 0,5 5-96 0 0,3 2-171 0 0,0 1 1 0 0,1-1 0 0 0,-1 0-1 0 0,0 0 1 0 0,0 1-1 0 0,0-1 1 0 0,0 1-1 0 0,0-1 1 0 0,0 1 0 0 0,0-1-1 0 0,0 1 1 0 0,0 0-1 0 0,0-1 1 0 0,0 1-1 0 0,0 0 1 0 0,0 0-1 0 0,0 0 1 0 0,-1 0 0 0 0,1 0-1 0 0,0 0 1 0 0,0 0-1 0 0,0 0 1 0 0,0 0-1 0 0,0 0 1 0 0,0 1 0 0 0,-2 0-1 0 0,1 0-10 0 0,-1 1 0 0 0,1-1-1 0 0,0 1 1 0 0,0 0 0 0 0,0 0 0 0 0,0 0-1 0 0,0 0 1 0 0,0 0 0 0 0,0 0 0 0 0,-1 4-1 0 0,-3 4-22 0 0,0 1 0 0 0,1 0 0 0 0,-7 19-1 0 0,5 2 11 0 0,1 0 0 0 0,1 0 0 0 0,2 0-1 0 0,1 1 1 0 0,4 51 0 0 0,-1-67 4 0 0,-1-12-10 0 0,0 0 0 0 0,0 0 0 0 0,1 0 0 0 0,-1 0-1 0 0,1 0 1 0 0,1-1 0 0 0,-1 1 0 0 0,1 0-1 0 0,-1 0 1 0 0,1-1 0 0 0,5 8 0 0 0,-5-10-59 0 0,0 0 0 0 0,0 1 1 0 0,0-2-1 0 0,0 1 0 0 0,1 0 1 0 0,-1 0-1 0 0,0-1 0 0 0,1 1 1 0 0,-1-1-1 0 0,1 0 0 0 0,0 0 1 0 0,-1 0-1 0 0,1 0 0 0 0,0 0 1 0 0,0 0-1 0 0,0-1 0 0 0,0 0 1 0 0,-1 1-1 0 0,1-1 0 0 0,0 0 1 0 0,5-1-1 0 0,-1 0-183 0 0,0 0 0 0 0,0 0 0 0 0,-1-1 0 0 0,1 0 0 0 0,-1 0 0 0 0,1-1 1 0 0,-1 1-1 0 0,0-1 0 0 0,0-1 0 0 0,0 1 0 0 0,0-1 0 0 0,5-5 0 0 0,9-8-4114 0 0,32-36 0 0 0,-43 43 2239 0 0,22-22-4081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52:22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90 368 0 0,'0'0'9074'0'0,"5"-14"-7335"0"0,18-41-232 0 0,-16 34 3528 0 0,-16 39-4475 0 0,1-1-524 0 0,2 0-1 0 0,0 0 1 0 0,1 1 0 0 0,1 0-1 0 0,-4 35 1 0 0,5 91-16 0 0,3-36 45 0 0,0-104-59 0 0,0 1 1 0 0,-1 0 0 0 0,0-1-1 0 0,0 1 1 0 0,0-1 0 0 0,0 1-1 0 0,-1-1 1 0 0,0 1-1 0 0,1-1 1 0 0,-2 0 0 0 0,1 0-1 0 0,0 0 1 0 0,-1 0 0 0 0,0 0-1 0 0,0-1 1 0 0,-6 7-1 0 0,4-6-61 0 0,0-1-1 0 0,0 0 1 0 0,0 0-1 0 0,0 0 0 0 0,-1-1 1 0 0,1 0-1 0 0,-1 0 1 0 0,1 0-1 0 0,-1-1 1 0 0,0 1-1 0 0,0-1 0 0 0,0-1 1 0 0,0 1-1 0 0,1-1 1 0 0,-1 0-1 0 0,-9-1 0 0 0,12 0-144 0 0,1 1-1 0 0,-1-1 0 0 0,0 0 0 0 0,0 1 0 0 0,1-1 1 0 0,-1 0-1 0 0,1-1 0 0 0,-1 1 0 0 0,1 0 0 0 0,-1-1 0 0 0,1 1 1 0 0,0-1-1 0 0,-1 0 0 0 0,1 0 0 0 0,0 0 0 0 0,0 0 0 0 0,0 0 1 0 0,1 0-1 0 0,-1-1 0 0 0,-1-2 0 0 0,0-1-810 0 0,0 1-1 0 0,1-1 1 0 0,-1 1-1 0 0,1-1 1 0 0,1 0-1 0 0,-1 1 1 0 0,1-1-1 0 0,-1-10 1 0 0,1-19-1961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52:22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46 207 3057 0 0,'0'0'7388'0'0,"-7"-14"-5513"0"0,-21-42-477 0 0,27 53-1200 0 0,-1-1 0 0 0,0 0-1 0 0,1 1 1 0 0,0-1-1 0 0,0 0 1 0 0,0 0 0 0 0,0 0-1 0 0,1 0 1 0 0,0 0 0 0 0,-1 1-1 0 0,1-1 1 0 0,1 0 0 0 0,-1 0-1 0 0,0 0 1 0 0,3-7-1 0 0,-2 8-49 0 0,1 0-1 0 0,-1 0 0 0 0,1 1 0 0 0,0-1 0 0 0,-1 1 0 0 0,1-1 0 0 0,1 1 1 0 0,-1-1-1 0 0,0 1 0 0 0,0 0 0 0 0,1 0 0 0 0,-1 0 0 0 0,1 0 0 0 0,0 1 1 0 0,4-3-1 0 0,6-1 165 0 0,2 0 0 0 0,-1 1 0 0 0,0 1 0 0 0,1 0 1 0 0,-1 1-1 0 0,18-1 0 0 0,-28 3-298 0 0,179-4 714 0 0,-134 4-651 0 0,-34 1-116 0 0,0 1 0 0 0,0 0-1 0 0,25 7 1 0 0,10 2-3050 0 0,-30-11-2027 0 0,-10-6-2150 0 0,-7-2 1263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52:23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 3794 0 0,'0'0'11706'0'0,"-1"11"-11161"0"0,0-4-445 0 0,1-4-54 0 0,-1 1 0 0 0,1-1 1 0 0,0 1-1 0 0,0-1 1 0 0,0 1-1 0 0,0-1 0 0 0,2 6 1 0 0,-2-8-15 0 0,1 1-1 0 0,-1-1 1 0 0,1 0 0 0 0,0 0-1 0 0,0 1 1 0 0,-1-1-1 0 0,1 0 1 0 0,0 0 0 0 0,0 0-1 0 0,0 0 1 0 0,0 0 0 0 0,0 0-1 0 0,0 0 1 0 0,0-1 0 0 0,1 1-1 0 0,-1 0 1 0 0,0-1 0 0 0,0 1-1 0 0,1 0 1 0 0,-1-1 0 0 0,0 0-1 0 0,1 1 1 0 0,-1-1 0 0 0,0 0-1 0 0,1 1 1 0 0,2-1 0 0 0,73 6 1127 0 0,1-4-1 0 0,109-10 1 0 0,155-35-770 0 0,-263 31-309 0 0,7 3-65 0 0,-41 5-1682 0 0,58-13 1 0 0,-114 15-6417 0 0,-21 0 593 0 0,2 2 5993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3:57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5571 0 0,'0'0'10804'0'0,"17"-12"-10035"0"0,3-2-522 0 0,-9 5-88 0 0,1 0 1 0 0,0 1-1 0 0,0 1 1 0 0,1 0-1 0 0,0 1 1 0 0,20-7-1 0 0,0 3 106 0 0,1 0-1 0 0,0 3 1 0 0,1 1-1 0 0,35-2 1 0 0,70 6-4424 0 0,-124 6-104 0 0,-15-3 4016 0 0,-1-1-1 0 0,1 0 1 0 0,-1 1-1 0 0,0-1 1 0 0,0 0 0 0 0,1 1-1 0 0,-1-1 1 0 0,0 1-1 0 0,0-1 1 0 0,1 0-1 0 0,-1 1 1 0 0,0-1-1 0 0,0 1 1 0 0,0-1-1 0 0,0 1 1 0 0,0-1-1 0 0,1 1 1 0 0,-1-1-1 0 0,0 1 1 0 0,0-1-1 0 0,0 1 1 0 0,-1-1-1 0 0,1 1 1 0 0,0-1-1 0 0,0 1 1 0 0,0-1-1 0 0,0 0 1 0 0,0 1-1 0 0,0-1 1 0 0,-1 1-1 0 0,1-1 1 0 0,-1 1-1 0 0,-8 14-2033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52:23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69 144 4114 0 0,'0'0'3215'0'0,"6"-16"-2113"0"0,1-1-775 0 0,-4 7 39 0 0,1 0 0 0 0,0 0 0 0 0,0 0 0 0 0,1 1 0 0 0,1 0 0 0 0,-1 0-1 0 0,14-15 1 0 0,-18 22-253 0 0,1 0-1 0 0,-1 1 1 0 0,1-1-1 0 0,-1 1 0 0 0,1 0 1 0 0,0-1-1 0 0,-1 1 1 0 0,1 0-1 0 0,0 0 0 0 0,0 0 1 0 0,0 0-1 0 0,0 0 1 0 0,0 1-1 0 0,0-1 1 0 0,0 0-1 0 0,0 1 0 0 0,0 0 1 0 0,0-1-1 0 0,0 1 1 0 0,0 0-1 0 0,0 0 0 0 0,4 1 1 0 0,-3 0-78 0 0,0 0 0 0 0,0 0 0 0 0,0 0 0 0 0,0 1 0 0 0,0 0 0 0 0,-1-1 1 0 0,1 1-1 0 0,-1 0 0 0 0,1 0 0 0 0,-1 0 0 0 0,0 1 0 0 0,0-1 0 0 0,3 5 0 0 0,1 1-74 0 0,-1 0-1 0 0,0 1 1 0 0,0 0-1 0 0,-1 0 1 0 0,0 0-1 0 0,-1 0 1 0 0,0 1-1 0 0,3 15 1 0 0,-5-17 35 0 0,-1-1 1 0 0,1 1 0 0 0,-1 0 0 0 0,0-1 0 0 0,-1 1 0 0 0,0-1 0 0 0,0 1 0 0 0,0-1 0 0 0,-1 1-1 0 0,0-1 1 0 0,-1 0 0 0 0,0 0 0 0 0,-5 10 0 0 0,-4 1-25 0 0,-2-1 0 0 0,0 0 0 0 0,-1-1 1 0 0,0-1-1 0 0,-22 17 0 0 0,35-30 19 0 0,-9 7-52 0 0,0 0 0 0 0,-19 12 0 0 0,28-19 31 0 0,0-1 1 0 0,-1 1-1 0 0,1-1 0 0 0,0 0 1 0 0,-1 0-1 0 0,1 0 0 0 0,0 0 0 0 0,-1-1 1 0 0,1 1-1 0 0,-1 0 0 0 0,0-1 1 0 0,1 0-1 0 0,-1 0 0 0 0,1 0 0 0 0,-1 0 1 0 0,1 0-1 0 0,-1 0 0 0 0,0 0 1 0 0,1-1-1 0 0,-1 0 0 0 0,1 1 0 0 0,-4-3 1 0 0,4 2 31 0 0,1 0 1 0 0,0 0-1 0 0,-1 0 1 0 0,1 0 0 0 0,0 0-1 0 0,0-1 1 0 0,0 1-1 0 0,0-1 1 0 0,0 1-1 0 0,0 0 1 0 0,1-1-1 0 0,-1 1 1 0 0,0-1-1 0 0,1 0 1 0 0,-1 1 0 0 0,1-1-1 0 0,0 0 1 0 0,-1 1-1 0 0,1-1 1 0 0,0 0-1 0 0,0 1 1 0 0,0-1-1 0 0,0 0 1 0 0,0 1-1 0 0,1-1 1 0 0,-1 0 0 0 0,0 1-1 0 0,1-1 1 0 0,-1 1-1 0 0,2-3 1 0 0,-1 2 32 0 0,-1 0 0 0 0,1-1 1 0 0,1 1-1 0 0,-1 0 0 0 0,0 0 1 0 0,0 0-1 0 0,1 0 0 0 0,-1 0 1 0 0,1 1-1 0 0,-1-1 0 0 0,1 0 1 0 0,0 1-1 0 0,0-1 0 0 0,0 1 1 0 0,0 0-1 0 0,0-1 0 0 0,0 1 1 0 0,0 0-1 0 0,0 0 0 0 0,1 0 1 0 0,2 0-1 0 0,0 0 66 0 0,0 1 0 0 0,0 0-1 0 0,0 0 1 0 0,0 0 0 0 0,0 0 0 0 0,-1 1-1 0 0,1 0 1 0 0,0 0 0 0 0,0 0-1 0 0,8 5 1 0 0,44 26 1008 0 0,-49-26-1035 0 0,0-1-1 0 0,1 1 0 0 0,0-2 0 0 0,0 1 0 0 0,0-1 1 0 0,1 0-1 0 0,-1-1 0 0 0,12 2 0 0 0,-14-4-268 0 0,1 0-1 0 0,-1-1 1 0 0,0 0-1 0 0,1 0 0 0 0,-1-1 1 0 0,0 0-1 0 0,0 0 1 0 0,0-1-1 0 0,0 0 1 0 0,0 0-1 0 0,7-3 1 0 0,26-19-4570 0 0,-4-9-3382 0 0,-16 11 6880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52:2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4114 0 0,'0'0'11434'0'0,"-8"14"-10580"0"0,6-11-807 0 0,-60 119 1872 0 0,47-90-1841 0 0,2 1-1 0 0,1 1 1 0 0,2-1-1 0 0,1 2 0 0 0,-7 55 1 0 0,16-90-147 0 0,0 0 1 0 0,0 0 0 0 0,0 1 0 0 0,0-1 0 0 0,-1 0 0 0 0,1 0 0 0 0,0 0-1 0 0,0 1 1 0 0,0-1 0 0 0,0 0 0 0 0,0 0 0 0 0,0 0 0 0 0,0 1 0 0 0,0-1-1 0 0,0 0 1 0 0,0 0 0 0 0,0 0 0 0 0,1 1 0 0 0,-1-1 0 0 0,0 0 0 0 0,0 0-1 0 0,0 0 1 0 0,0 1 0 0 0,0-1 0 0 0,0 0 0 0 0,0 0 0 0 0,0 0 0 0 0,1 0-1 0 0,-1 0 1 0 0,0 1 0 0 0,0-1 0 0 0,0 0 0 0 0,0 0 0 0 0,1 0 0 0 0,-1 0-1 0 0,0 0 1 0 0,0 0 0 0 0,0 0 0 0 0,0 1 0 0 0,1-1 0 0 0,-1 0 0 0 0,0 0-1 0 0,1 0 1 0 0,8-6-1734 0 0,9-15-643 0 0,56-88-7080 0 0,-48 71 8984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52:24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371 146 3169 0 0,'0'0'12756'0'0,"-8"15"-12049"0"0,-47 87 501 0 0,0 23 28 0 0,0 0-4467 0 0,56-151-4800 0 0,-2 12 5374 0 0,3-10-355 0 0,3-2 2260 0 0</inkml:trace>
  <inkml:trace contextRef="#ctx0" brushRef="#br0" timeOffset="1">1 151 6307 0 0,'0'0'15215'0'0,"18"-7"-14401"0"0,50-14 686 0 0,90-17 1 0 0,118 1-1226 0 0,-273 37-350 0 0,56-12-1949 0 0,-54 11 1303 0 0,-1-1 1 0 0,1 0-1 0 0,-1 0 1 0 0,0 0 0 0 0,0 0-1 0 0,5-5 1 0 0,7-10-5424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06:01.7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 0 0,'0'227'0'0,"0"2229"0"0,0-2368 0 0,0 9772 0 0,0-9778 0 0,0-62 0 0,0-57 0 0,0 9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5:55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109 951 3314 0 0,'0'0'2924'0'0,"-10"11"186"0"0,-32 33-1330 0 0,40-43-1597 0 0,1 1 0 0 0,-1 0 0 0 0,0-1 0 0 0,0 1 0 0 0,0-1 0 0 0,0 1-1 0 0,0-1 1 0 0,0 0 0 0 0,0 0 0 0 0,0 0 0 0 0,0 0 0 0 0,-1 0 0 0 0,1-1 0 0 0,0 1 0 0 0,-1-1 0 0 0,1 1 0 0 0,0-1 0 0 0,-1 0 0 0 0,1 0 0 0 0,-5 0 0 0 0,-1 0 1895 0 0,10-8-1891 0 0,-1 0 1 0 0,2 1-1 0 0,-1-1 1 0 0,1 1-1 0 0,0 0 1 0 0,0 0-1 0 0,1 0 1 0 0,0 0-1 0 0,1 0 1 0 0,4-5-1 0 0,7-12 24 0 0,-1 2-157 0 0,1 1 1 0 0,2 0-1 0 0,0 2 1 0 0,1 0-1 0 0,0 1 1 0 0,38-26-1 0 0,22-21 253 0 0,-68 54-161 0 0,-1 0 1 0 0,0-1-1 0 0,0 0 0 0 0,-1-1 0 0 0,13-24 0 0 0,28-74 463 0 0,-23 45-302 0 0,7-17 541 0 0,-21 63-813 0 0,0 0-1 0 0,1 1 1 0 0,1 1 0 0 0,1 0-1 0 0,31-27 1 0 0,-15 15 43 0 0,-25 24-54 0 0,-5 5-21 0 0,-1 0 0 0 0,1 0 0 0 0,-1 0 0 0 0,0 0 0 0 0,1-1 0 0 0,-1 1 0 0 0,0-1 0 0 0,0 1 1 0 0,0 0-1 0 0,0-1 0 0 0,0 0 0 0 0,1-1 0 0 0,4-1 7 0 0,0-1 0 0 0,1 2 0 0 0,-1-1 0 0 0,12-4 0 0 0,-17 8-9 0 0,41-24 19 0 0,-36 20-21 0 0,1-1 1 0 0,-1 1-1 0 0,1 0 0 0 0,1 1 1 0 0,-1 0-1 0 0,0 0 0 0 0,1 0 1 0 0,0 1-1 0 0,-1 0 1 0 0,12-1-1 0 0,-10 2 10 0 0,-1 0 1 0 0,-1-1-1 0 0,1 0 0 0 0,0 0 1 0 0,0-1-1 0 0,-1 0 0 0 0,10-5 1 0 0,-16 7 46 0 0,2 1-44 0 0,-1 0 1 0 0,1-1-1 0 0,0 0 1 0 0,-1 1-1 0 0,1-1 1 0 0,-1 0 0 0 0,0-1-1 0 0,1 1 1 0 0,3-3-1 0 0,-6 4-4 0 0,1 0-6 0 0,3-3 15 0 0,0 1 0 0 0,0 0 1 0 0,0 0-1 0 0,1 0 0 0 0,-1 1 0 0 0,0-1 0 0 0,1 1 0 0 0,0 0 0 0 0,4 0 0 0 0,-5 5-17 0 0,-1 0 0 0 0,1 0 0 0 0,-1 0 0 0 0,-1 1 0 0 0,1-1 0 0 0,0 1 0 0 0,1 5 0 0 0,3 3 11 0 0,94 134 5 0 0,-47-60-13 0 0,-43-66-3 0 0,1 0 1 0 0,1-1-1 0 0,1 0 1 0 0,24 25-1 0 0,-5-13 14 0 0,66 71-1 0 0,47 94 56 0 0,-138-186-59 0 0,-5-8-2 0 0,-1 0 0 0 0,0 0 1 0 0,0 0-1 0 0,1 0 0 0 0,0-1 0 0 0,-1 1 0 0 0,5 2 0 0 0,1 1 33 0 0,-1 0-1 0 0,0 0 0 0 0,0 1 1 0 0,7 9-1 0 0,-8-9-23 0 0,0 0 1 0 0,1 0-1 0 0,0 0 0 0 0,10 6 0 0 0,26 24-396 0 0,-43-37 11 0 0,1 0-1 0 0,0 1 0 0 0,-1-1 1 0 0,1 0-1 0 0,0 0 0 0 0,-1 0 1 0 0,1 0-1 0 0,0 0 0 0 0,0 0 1 0 0,-1 0-1 0 0,1 0 0 0 0,0 0 1 0 0,-1 0-1 0 0,1 0 0 0 0,0 0 1 0 0,-1-1-1 0 0,1 1 0 0 0,0 0 1 0 0,-1 0-1 0 0,1-1 0 0 0,-1 1 1 0 0,1-1-1 0 0,0 1 0 0 0,-1 0 1 0 0,1-1-1 0 0,-1 1 0 0 0,1-1 1 0 0,-1 1-1 0 0,1-1 0 0 0,-1 1 1 0 0,1-2-1 0 0,5-22-9590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05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145 140 1521 0 0,'0'0'10340'0'0,"-15"-20"-8539"0"0,-49-63-176 0 0,61 78-1323 0 0,-2 0 0 0 0,1 0 0 0 0,-1 0 0 0 0,1 1 0 0 0,-6-4 0 0 0,8 7-114 0 0,1 0 0 0 0,0 1 0 0 0,0-1 0 0 0,0 1 0 0 0,0 0 0 0 0,-1-1 0 0 0,1 1 0 0 0,0 0 0 0 0,0 0 0 0 0,-1 0 0 0 0,1 0 0 0 0,0 0 0 0 0,0 0 1 0 0,-2 0-1 0 0,-4 0 718 0 0,7 0-870 0 0,-1 0 0 0 0,1 1 0 0 0,-1-1 1 0 0,1 0-1 0 0,-1 0 0 0 0,1 1 1 0 0,0-1-1 0 0,-1 0 0 0 0,1 1 1 0 0,0-1-1 0 0,-1 0 0 0 0,1 1 0 0 0,0-1 1 0 0,0 1-1 0 0,-1-1 0 0 0,1 0 1 0 0,0 1-1 0 0,0-1 0 0 0,-1 1 0 0 0,1-1 1 0 0,0 1-1 0 0,0-1 0 0 0,0 1 1 0 0,0-1-1 0 0,0 1 0 0 0,0-1 1 0 0,0 1-1 0 0,0-1 0 0 0,0 1 0 0 0,0-1 1 0 0,0 1-1 0 0,3 18 46 0 0,0-11 14 0 0,1-1 0 0 0,0 0 0 0 0,0 0 0 0 0,1 0 0 0 0,0-1 0 0 0,0 0 0 0 0,0 0 0 0 0,1 0 0 0 0,0 0 0 0 0,0-1 0 0 0,0 0 0 0 0,13 7 0 0 0,9 5 403 0 0,54 23 0 0 0,173 95 98 0 0,-106-52-556 0 0,-40-31-1 0 0,-22-13 0 0 0,-86-38-42 0 0,-1 0 0 0 0,1 0 1 0 0,0 0-1 0 0,-1 0 0 0 0,1 0 0 0 0,0 0 1 0 0,-1 0-1 0 0,1 0 0 0 0,-1 0 0 0 0,0 0 1 0 0,1 0-1 0 0,-1 0 0 0 0,0 0 0 0 0,0 0 1 0 0,0 0-1 0 0,1 0 0 0 0,-1 0 1 0 0,0 0-1 0 0,-1 0 0 0 0,1 2 0 0 0,0-1 12 0 0,0 0 0 0 0,0 0 0 0 0,1 0-1 0 0,-1 0 1 0 0,0 1 0 0 0,1-1 0 0 0,-1 0 0 0 0,1 0-1 0 0,1 3 1 0 0,1-1-8 0 0,1 0 0 0 0,-1 1 0 0 0,0-1 1 0 0,1-1-1 0 0,0 1 0 0 0,5 4 0 0 0,48 27 4 0 0,-51-32-3 0 0,-3-1 0 0 0,0 0 0 0 0,0-1 1 0 0,0 1-1 0 0,0 0 0 0 0,0 0 1 0 0,0 1-1 0 0,-1-1 0 0 0,5 5 1 0 0,-7-5 12 0 0,0-1 48 0 0,-30-2 43 0 0,0 3 1 0 0,0 0 0 0 0,0 2-1 0 0,1 1 1 0 0,-1 1 0 0 0,1 2 0 0 0,-48 19-1 0 0,22-1 34 0 0,1 2 0 0 0,1 3 0 0 0,1 2 0 0 0,2 2 0 0 0,2 2 0 0 0,-77 77 0 0 0,91-77-109 0 0,25-26-24 0 0,-1 0 0 0 0,-1-1 0 0 0,1 0 0 0 0,-15 10 0 0 0,43-27-2425 0 0,4 2-3639 0 0,0 2 1 0 0,23-2-1 0 0,-9 4 1629 0 0,-7 1 3362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06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45 142 2033 0 0,'0'0'16850'0'0,"11"-19"-15540"0"0,30-57-144 0 0,-39 72-991 0 0,5-11 152 0 0,-11 15 44 0 0,-7 7 488 0 0,3 1-763 0 0,1-1 0 0 0,0 2 0 0 0,0-1 1 0 0,0 0-1 0 0,1 1 0 0 0,1 1 1 0 0,0-1-1 0 0,0 0 0 0 0,0 1 0 0 0,1 0 1 0 0,1 0-1 0 0,-4 17 0 0 0,2-3-37 0 0,1-1 1 0 0,1 0-1 0 0,1 1 0 0 0,1 39 0 0 0,2-54-57 0 0,0 0 1 0 0,0 0-1 0 0,1 0 1 0 0,1 0-1 0 0,-1 0 1 0 0,2 0-1 0 0,-1-1 1 0 0,1 0-1 0 0,0 1 1 0 0,1-1-1 0 0,0-1 1 0 0,0 1-1 0 0,0-1 1 0 0,1 0-1 0 0,0 0 1 0 0,1 0-1 0 0,0-1 1 0 0,11 9-1 0 0,-6-7-19 0 0,0-1-1 0 0,0 0 1 0 0,1 0-1 0 0,0-1 1 0 0,0-1-1 0 0,1 0 1 0 0,-1-1-1 0 0,1 0 1 0 0,0-1-1 0 0,0-1 1 0 0,18 1-1 0 0,-16-1-30 0 0,0-1 1 0 0,-1-1-1 0 0,1-1 0 0 0,0 0 0 0 0,-1-1 0 0 0,1-1 0 0 0,-1 0 1 0 0,1-1-1 0 0,-1 0 0 0 0,-1-2 0 0 0,1 0 0 0 0,18-10 1 0 0,5-8 42 0 0,-1-2 1 0 0,-2-1 0 0 0,-1-2-1 0 0,-1-1 1 0 0,-1-2 0 0 0,-2-1-1 0 0,40-56 1 0 0,-63 79 48 0 0,0 0 0 0 0,-1 0 0 0 0,0-1 1 0 0,0 0-1 0 0,-1 1 0 0 0,-1-2 0 0 0,0 1 0 0 0,-1-1 1 0 0,0 1-1 0 0,0-1 0 0 0,-1 0 0 0 0,-1 0 0 0 0,0 0 1 0 0,-1 0-1 0 0,-1-14 0 0 0,1 25-24 0 0,0 0 0 0 0,0 0 0 0 0,0 0 0 0 0,0 1 0 0 0,0-1 1 0 0,-1 0-1 0 0,1 0 0 0 0,0 1 0 0 0,0-1 0 0 0,-1 0 0 0 0,1 0 0 0 0,-1 1 0 0 0,1-1 0 0 0,-1 0 0 0 0,1 1 1 0 0,-1-1-1 0 0,1 0 0 0 0,-1 1 0 0 0,1-1 0 0 0,-1 1 0 0 0,0-1 0 0 0,1 1 0 0 0,-1-1 0 0 0,0 1 0 0 0,1-1 1 0 0,-1 1-1 0 0,0 0 0 0 0,0 0 0 0 0,1-1 0 0 0,-1 1 0 0 0,0 0 0 0 0,0 0 0 0 0,0 0 0 0 0,0 0 0 0 0,1 0 1 0 0,-1 0-1 0 0,0 0 0 0 0,0 0 0 0 0,0 0 0 0 0,1 0 0 0 0,-1 0 0 0 0,0 0 0 0 0,0 1 0 0 0,0-1 0 0 0,-1 1 1 0 0,0 0 1 0 0,-1 0 0 0 0,1 0 1 0 0,-1 0-1 0 0,1 0 1 0 0,-1 1-1 0 0,1-1 1 0 0,-1 1-1 0 0,1 0 1 0 0,0 0-1 0 0,0 0 1 0 0,0 0-1 0 0,-2 2 0 0 0,-1 6-15 0 0,0 1-1 0 0,1-1 0 0 0,0 1 1 0 0,1 0-1 0 0,0-1 0 0 0,0 1 1 0 0,1 1-1 0 0,0 20 0 0 0,1-9 3 0 0,1 0 0 0 0,1 0 1 0 0,6 32-1 0 0,-5-40-10 0 0,2 0 0 0 0,0 1 1 0 0,0-1-1 0 0,2-1 0 0 0,0 1 1 0 0,15 26-1 0 0,-17-34 2 0 0,1-1-1 0 0,0 1 1 0 0,0-1-1 0 0,1 0 0 0 0,0-1 1 0 0,0 1-1 0 0,0-1 1 0 0,0 0-1 0 0,1-1 1 0 0,0 0-1 0 0,0 0 1 0 0,0 0-1 0 0,0-1 1 0 0,1 0-1 0 0,10 3 0 0 0,14 0 16 0 0,0-1 0 0 0,0-1-1 0 0,1-2 1 0 0,0-2 0 0 0,-1-1-1 0 0,37-5 1 0 0,-45 2 41 0 0,0-1-1 0 0,0-1 1 0 0,-1-1-1 0 0,1-1 1 0 0,-2 0 0 0 0,1-2-1 0 0,-2-1 1 0 0,1-1 0 0 0,36-28-1 0 0,-43 29 61 0 0,-1-1 0 0 0,-1 0 0 0 0,-1-1 0 0 0,1-1 0 0 0,-2 0 0 0 0,11-16 0 0 0,-16 20-36 0 0,0-1-1 0 0,-1 1 0 0 0,0-1 0 0 0,-1 0 0 0 0,0-1 1 0 0,0 1-1 0 0,-1-1 0 0 0,-1 1 0 0 0,2-22 1 0 0,-3 30-72 0 0,-1 0 0 0 0,0 0 0 0 0,0 1 0 0 0,0-1 0 0 0,0 0 0 0 0,-1 0 0 0 0,1 0 0 0 0,-1 0 0 0 0,1 0 0 0 0,-1 1 0 0 0,0-1 0 0 0,0 0 0 0 0,-1 1 0 0 0,1-1 0 0 0,0 0 0 0 0,-1 1 0 0 0,0 0 0 0 0,-2-3 0 0 0,1 2-45 0 0,-1 0-1 0 0,0 1 1 0 0,0-1-1 0 0,0 1 1 0 0,0 0-1 0 0,0 1 1 0 0,0-1-1 0 0,0 1 1 0 0,-1-1 0 0 0,-8 0-1 0 0,-41-3-2491 0 0,16 6-3209 0 0,8-1-5279 0 0,15 0 2951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09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20 1969 0 0,'0'0'11210'0'0,"4"-3"-10553"0"0,-3 1-556 0 0,0 1 1 0 0,0-1-1 0 0,0 1 1 0 0,0 0 0 0 0,1-1-1 0 0,-1 1 1 0 0,0 0-1 0 0,1 0 1 0 0,-1 0 0 0 0,1 0-1 0 0,0 0 1 0 0,1-1-1 0 0,0 5 238 0 0,-1 1 0 0 0,0-1 0 0 0,0 1 0 0 0,0-1 0 0 0,-1 1 0 0 0,1 0 0 0 0,-1-1 0 0 0,1 1 0 0 0,-1 4 0 0 0,1-2-12 0 0,2 6 34 0 0,-1 0 0 0 0,0 0 0 0 0,-1 1 1 0 0,-1-1-1 0 0,0 0 0 0 0,0 1 0 0 0,-3 21 0 0 0,-1-11-104 0 0,-1 0 0 0 0,-1-1-1 0 0,-10 28 1 0 0,6-19-129 0 0,2 1 1 0 0,-4 51-1 0 0,2-22 42 0 0,-2 10 742 0 0,-6 132 1 0 0,17-181-778 0 0,-1-15-78 0 0,1 1 0 0 0,0-1-1 0 0,0 0 1 0 0,1 1 0 0 0,3 13-1 0 0,-4-20-99 0 0,1 1 0 0 0,0 0 0 0 0,0 0 1 0 0,0 0-1 0 0,0-1 0 0 0,0 1 0 0 0,0 0 0 0 0,1-1 0 0 0,-1 1 0 0 0,0-1 0 0 0,1 1 0 0 0,-1-1 0 0 0,1 0 0 0 0,0 0 1 0 0,-1 1-1 0 0,1-1 0 0 0,0-1 0 0 0,0 1 0 0 0,-1 0 0 0 0,1 0 0 0 0,0-1 0 0 0,0 1 0 0 0,0-1 0 0 0,0 1 0 0 0,4-1 1 0 0,16 2-4720 0 0,13-1-8964 0 0,-22-1 9734 0 0,3 0 3256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11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181 350 2977 0 0,'0'0'15677'0'0,"-11"-24"-14767"0"0,-30-79-171 0 0,40 100-693 0 0,0 0 0 0 0,0-1 0 0 0,0 1 0 0 0,0 0 0 0 0,1 0 0 0 0,-1-1 1 0 0,1 1-1 0 0,0 0 0 0 0,0-1 0 0 0,0 1 0 0 0,0-1 0 0 0,1 1 0 0 0,-1 0 1 0 0,1 0-1 0 0,0-1 0 0 0,0 1 0 0 0,0 0 0 0 0,1 0 0 0 0,-1 0 0 0 0,1 0 1 0 0,-1 0-1 0 0,1 0 0 0 0,0 0 0 0 0,0 1 0 0 0,4-5 0 0 0,3-4 174 0 0,-3 1-121 0 0,0 1 0 0 0,1 0 0 0 0,1 0 0 0 0,-1 1 0 0 0,2 0 0 0 0,-1 0 1 0 0,1 1-1 0 0,0 0 0 0 0,0 0 0 0 0,1 1 0 0 0,0 0 0 0 0,0 1 0 0 0,0 0 0 0 0,1 1 0 0 0,-1 0 0 0 0,1 1 1 0 0,0 0-1 0 0,0 0 0 0 0,1 1 0 0 0,17 0 0 0 0,-24 2-96 0 0,0 1 0 0 0,0 0 0 0 0,0 0 0 0 0,0 0 0 0 0,-1 1 0 0 0,1-1 0 0 0,0 1 0 0 0,-1 0 0 0 0,0 1 0 0 0,1-1 0 0 0,-1 1 0 0 0,0 0 0 0 0,0 0 0 0 0,0 0 0 0 0,-1 0 0 0 0,1 1 0 0 0,-1-1 0 0 0,0 1 0 0 0,0 0 0 0 0,0 0 0 0 0,0 0 0 0 0,-1 1 0 0 0,4 6 0 0 0,0 2 1 0 0,-1-1-1 0 0,0 1 0 0 0,-1 0 0 0 0,0 0 1 0 0,-1 1-1 0 0,-1-1 0 0 0,2 23 1 0 0,-4-26 2 0 0,0 1 0 0 0,0-1 1 0 0,-1 1-1 0 0,-5 20 1 0 0,-8 6 17 0 0,-7 10-9 0 0,-3-2 0 0 0,-40 58 0 0 0,45-77-19 0 0,0-1 1 0 0,-2-1-1 0 0,-1-1 1 0 0,-1-1-1 0 0,-26 21 1 0 0,41-38-11 0 0,1 0 0 0 0,-1 0-1 0 0,0 0 1 0 0,-1-1 0 0 0,1 0 0 0 0,-1 0 0 0 0,0-1 0 0 0,1-1 0 0 0,-1 1 0 0 0,-1-1 0 0 0,1-1 0 0 0,0 0 0 0 0,0 0 0 0 0,-18-1 0 0 0,24-1 11 0 0,-1 0 0 0 0,1 0 0 0 0,-1 0 0 0 0,1 0 0 0 0,0-1 0 0 0,0 0 0 0 0,-1 1 1 0 0,1-1-1 0 0,0 0 0 0 0,1-1 0 0 0,-1 1 0 0 0,0 0 0 0 0,1-1 0 0 0,-1 1 0 0 0,1-1 0 0 0,0 0 0 0 0,0 0 0 0 0,0 0 0 0 0,0 0 0 0 0,0 0 1 0 0,1-1-1 0 0,0 1 0 0 0,-1 0 0 0 0,1-1 0 0 0,0 1 0 0 0,1-1 0 0 0,-1 1 0 0 0,0-7 0 0 0,0 6 0 0 0,1 0 0 0 0,-1 0 0 0 0,1 1 0 0 0,-1-1-1 0 0,1 0 1 0 0,1 0 0 0 0,-1 0 0 0 0,0 1 0 0 0,1-1 0 0 0,0 0-1 0 0,0 0 1 0 0,0 1 0 0 0,0-1 0 0 0,1 1 0 0 0,-1-1-1 0 0,1 1 1 0 0,0-1 0 0 0,0 1 0 0 0,0 0 0 0 0,0 0 0 0 0,1 0-1 0 0,-1 0 1 0 0,1 0 0 0 0,0 1 0 0 0,0-1 0 0 0,0 1 0 0 0,5-3-1 0 0,0 2 6 0 0,0 0-1 0 0,1 0 0 0 0,0 1 0 0 0,-1 0 0 0 0,1 1 0 0 0,0 0 0 0 0,0 0 0 0 0,0 1 0 0 0,0 0 0 0 0,-1 1 1 0 0,1 0-1 0 0,0 0 0 0 0,0 1 0 0 0,0 0 0 0 0,-1 1 0 0 0,0 0 0 0 0,12 5 0 0 0,11 8 6 0 0,-1 1-1 0 0,-1 1 0 0 0,35 28 1 0 0,25 16-26 0 0,-73-52-521 0 0,0-2 1 0 0,1 0-1 0 0,0-1 0 0 0,28 9 1 0 0,-34-14-500 0 0,0 0 0 0 0,0 0 0 0 0,1-1 0 0 0,-1 0 0 0 0,13-1 0 0 0,-20-1 355 0 0,-1 0-1 0 0,1 1 1 0 0,0-1 0 0 0,-1 0-1 0 0,1-1 1 0 0,-1 1 0 0 0,0-1-1 0 0,1 1 1 0 0,-1-1 0 0 0,0 0-1 0 0,0 0 1 0 0,0-1 0 0 0,0 1-1 0 0,3-4 1 0 0,20-24-2273 0 0,-9 7 2351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11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11 2113 0 0,'0'0'17136'0'0,"-2"-4"-16304"0"0,2 4-819 0 0,0 0-1 0 0,0-1 0 0 0,0 1 0 0 0,0 0 1 0 0,-1-1-1 0 0,1 1 0 0 0,0 0 1 0 0,0-1-1 0 0,0 1 0 0 0,-1 0 1 0 0,1 0-1 0 0,0-1 0 0 0,0 1 1 0 0,-1 0-1 0 0,1 0 0 0 0,0-1 0 0 0,-1 1 1 0 0,1 0-1 0 0,0 0 0 0 0,-1 0 1 0 0,1-1-1 0 0,0 1 0 0 0,-1 0 1 0 0,1 0-1 0 0,0 0 0 0 0,-1 0 1 0 0,1 0-1 0 0,-1 0 0 0 0,1 0 0 0 0,0 0 1 0 0,-1 0-1 0 0,1 0 0 0 0,0 0 1 0 0,-1 0-1 0 0,1 0 0 0 0,0 0 1 0 0,-1 0-1 0 0,1 0 0 0 0,-1 0 1 0 0,1 1-1 0 0,0-1 0 0 0,-1 0 1 0 0,1 0-1 0 0,0 0 0 0 0,0 1 0 0 0,-1-1 1 0 0,0 1-1 0 0,-21 22 260 0 0,-19 41 122 0 0,-5 26-113 0 0,5 2 0 0 0,-34 110 1 0 0,59-158-264 0 0,1 2-27 0 0,3-20-38 0 0,10-21-155 0 0,-1 1 0 0 0,0 0-1 0 0,1 0 1 0 0,0-1 0 0 0,1 1 0 0 0,-1 1 0 0 0,0 9 0 0 0,16-30-4086 0 0,-7 3 2763 0 0,-1-1-1 0 0,0 0 0 0 0,-1 0 0 0 0,0 0 0 0 0,3-14 0 0 0,4-9-1583 0 0,8-22 775 0 0,0-2 1798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3:57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48 130 3634 0 0,'0'0'9833'0'0,"13"-18"-9059"0"0,43-55-75 0 0,-54 70-621 0 0,0 0 1 0 0,1 0-1 0 0,-1 0 0 0 0,0 1 0 0 0,1-1 1 0 0,0 1-1 0 0,-1 0 0 0 0,1 0 0 0 0,0 0 1 0 0,0 0-1 0 0,0 0 0 0 0,1 0 0 0 0,-1 1 1 0 0,0 0-1 0 0,1 0 0 0 0,-1 0 0 0 0,0 0 1 0 0,1 0-1 0 0,-1 0 0 0 0,1 1 0 0 0,-1 0 1 0 0,1 0-1 0 0,0 0 0 0 0,-1 0 1 0 0,1 0-1 0 0,-1 1 0 0 0,1 0 0 0 0,6 2 1 0 0,-6-2-52 0 0,0 1 0 0 0,0 1 0 0 0,0-1 0 0 0,0 1 0 0 0,-1-1 1 0 0,1 1-1 0 0,-1 0 0 0 0,1 0 0 0 0,-1 1 0 0 0,0-1 1 0 0,0 1-1 0 0,-1-1 0 0 0,1 1 0 0 0,-1 0 0 0 0,1 0 0 0 0,-1 0 1 0 0,2 8-1 0 0,-1 0-21 0 0,-1 0 1 0 0,0 0 0 0 0,-1 0 0 0 0,0 1-1 0 0,-1-1 1 0 0,0 0 0 0 0,-1 0-1 0 0,0 0 1 0 0,-1 1 0 0 0,-1-1-1 0 0,0-1 1 0 0,0 1 0 0 0,-1 0-1 0 0,-1-1 1 0 0,0 0 0 0 0,-8 14 0 0 0,-5 4 27 0 0,-1 0 1 0 0,-1-2 0 0 0,-1-1 0 0 0,-41 40 0 0 0,58-62-29 0 0,0 0 1 0 0,0-1-1 0 0,0 1 1 0 0,-1-1-1 0 0,1 0 0 0 0,-1 0 1 0 0,0-1-1 0 0,0 1 1 0 0,0-1-1 0 0,-10 3 0 0 0,14-5 0 0 0,0 0-1 0 0,-1 1 0 0 0,1-1 0 0 0,0 0 0 0 0,-1 0 1 0 0,1 0-1 0 0,0-1 0 0 0,-1 1 0 0 0,1 0 1 0 0,0 0-1 0 0,-1-1 0 0 0,1 1 0 0 0,0-1 0 0 0,0 1 1 0 0,0-1-1 0 0,-1 1 0 0 0,1-1 0 0 0,-2-1 0 0 0,2 0 3 0 0,-1 0-1 0 0,1 0 1 0 0,-1 0-1 0 0,1 0 0 0 0,0 0 1 0 0,0 0-1 0 0,0 0 0 0 0,0 0 1 0 0,0 0-1 0 0,1-1 1 0 0,-1 1-1 0 0,0 0 0 0 0,1-1 1 0 0,0-2-1 0 0,-1-1 3 0 0,0 0-1 0 0,1 0 1 0 0,0 0 0 0 0,0 0 0 0 0,1 0-1 0 0,0 0 1 0 0,0 0 0 0 0,0 0-1 0 0,1 0 1 0 0,0 1 0 0 0,0-1 0 0 0,0 0-1 0 0,1 1 1 0 0,-1 0 0 0 0,1-1-1 0 0,1 1 1 0 0,5-7 0 0 0,-6 9 12 0 0,0 0 0 0 0,0 0 1 0 0,1 1-1 0 0,-1-1 0 0 0,1 1 1 0 0,-1 0-1 0 0,1-1 0 0 0,0 2 1 0 0,0-1-1 0 0,0 0 0 0 0,0 1 1 0 0,0 0-1 0 0,0 0 0 0 0,0 0 1 0 0,1 0-1 0 0,-1 1 0 0 0,0 0 1 0 0,1 0-1 0 0,-1 0 0 0 0,0 0 0 0 0,0 1 1 0 0,1-1-1 0 0,-1 1 0 0 0,0 0 1 0 0,7 3-1 0 0,14 5 272 0 0,39 22 0 0 0,-46-21-142 0 0,0-1-1 0 0,0-1 0 0 0,0-1 0 0 0,39 10 1 0 0,-36-13-127 0 0,0-1 0 0 0,0-1 0 0 0,-1-1 0 0 0,1-1 0 0 0,0-1 0 0 0,0-1 0 0 0,0 0 0 0 0,0-2 0 0 0,30-9 0 0 0,4-8-443 0 0,-38 13-225 0 0,0-1 0 0 0,-1 0 0 0 0,0-1 0 0 0,27-24 0 0 0,-28 21-1313 0 0,-1-2 0 0 0,0 1 0 0 0,-2-2-1 0 0,18-25 1 0 0,4-20-4751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11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0 2977 0 0,'0'0'13118'0'0,"-16"31"-12341"0"0,-47 99-198 0 0,38-75 186 0 0,-20 65 1 0 0,16-38-198 0 0,-1-10-156 0 0,12-33-362 0 0,3 1 1 0 0,1 0-1 0 0,1 1 1 0 0,-7 50 0 0 0,24-107-3938 0 0,18-103-8138 0 0,-20 82 9590 0 0,-4 3 1928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12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86 1793 0 0,'0'0'13673'0'0,"-16"-10"-12270"0"0,-41-30-541 0 0,57 40-858 0 0,0 0 1 0 0,0 0-1 0 0,-1 0 0 0 0,1 0 1 0 0,0 0-1 0 0,0 0 0 0 0,0 0 1 0 0,0 0-1 0 0,0-1 0 0 0,0 1 1 0 0,-1 0-1 0 0,1 0 0 0 0,0 0 1 0 0,0 0-1 0 0,0 0 1 0 0,0-1-1 0 0,0 1 0 0 0,0 0 1 0 0,0 0-1 0 0,0 0 0 0 0,0 0 1 0 0,0-1-1 0 0,0 1 0 0 0,0 0 1 0 0,0 0-1 0 0,0 0 0 0 0,0 0 1 0 0,0-1-1 0 0,0 1 1 0 0,0 0-1 0 0,0 0 0 0 0,0 0 1 0 0,0 0-1 0 0,0 0 0 0 0,0-1 1 0 0,0 1-1 0 0,0 0 0 0 0,0 0 1 0 0,1 0-1 0 0,-1 0 0 0 0,0 0 1 0 0,0-1-1 0 0,0 1 1 0 0,0 0-1 0 0,0 0 0 0 0,0 0 1 0 0,1 0-1 0 0,-1 0 0 0 0,0 0 1 0 0,0 0-1 0 0,0 0 0 0 0,0 0 1 0 0,0-1-1 0 0,1 1 0 0 0,-1 0 1 0 0,0 0-1 0 0,0 0 1 0 0,0 0-1 0 0,0 0 0 0 0,1 0 1 0 0,18-2 193 0 0,28 5 186 0 0,-45-3-360 0 0,165 8 1011 0 0,0-7 0 0 0,222-28 1 0 0,-203 17-1303 0 0,-105 9-3743 0 0,-75 1 2631 0 0,6 0-1447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12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40 1745 0 0,'0'0'4639'0'0,"-25"15"-4337"0"0,-80 45 154 0 0,72-39 456 0 0,32-20-845 0 0,1-1 1 0 0,-1 0 0 0 0,1 1 0 0 0,-1-1 0 0 0,1 1 0 0 0,-1-1 0 0 0,1 1 0 0 0,-1 0 0 0 0,1-1 0 0 0,-1 1 0 0 0,1-1 0 0 0,0 1 0 0 0,-1 0 0 0 0,1-1 0 0 0,0 1 0 0 0,-1 0 0 0 0,1-1-1 0 0,0 1 1 0 0,0 0 0 0 0,0-1 0 0 0,0 1 0 0 0,0 0 0 0 0,0-1 0 0 0,0 2 0 0 0,0-1 61 0 0,1 0 0 0 0,0 0 0 0 0,-1 0 0 0 0,1 0-1 0 0,0 0 1 0 0,0 0 0 0 0,0-1 0 0 0,0 1 0 0 0,0 0 0 0 0,0 0 0 0 0,0-1 0 0 0,0 1 0 0 0,0-1-1 0 0,0 1 1 0 0,2 0 0 0 0,37 13 1874 0 0,-10-6-1097 0 0,-1-2 0 0 0,1-1 0 0 0,45 2 0 0 0,93-7 762 0 0,-132 0-1320 0 0,240-15 1329 0 0,-92 4-1134 0 0,287-31-145 0 0,-306 25-652 0 0,-159 16 164 0 0,7 0-299 0 0,0-1 0 0 0,0 0 0 0 0,19-6 0 0 0,-29 7 26 0 0,0 0-1 0 0,-1 0 0 0 0,1 0 0 0 0,-1 0 1 0 0,1 0-1 0 0,-1-1 0 0 0,1 1 1 0 0,-1-1-1 0 0,0 0 0 0 0,0 0 1 0 0,0 0-1 0 0,0 0 0 0 0,0 0 1 0 0,0 0-1 0 0,0 0 0 0 0,-1 0 1 0 0,1-1-1 0 0,-1 1 0 0 0,0-1 1 0 0,1 1-1 0 0,-1-1 0 0 0,1-3 1 0 0,-1-23-5971 0 0,-1-2 1321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13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35 3730 0 0,'0'0'11248'0'0,"-8"-8"-10595"0"0,1 1-561 0 0,5 5-59 0 0,1 0-1 0 0,-1 0 0 0 0,0 1 1 0 0,1-1-1 0 0,-1 0 0 0 0,0 1 1 0 0,0-1-1 0 0,0 1 1 0 0,0 0-1 0 0,-5-2 0 0 0,7 3-25 0 0,-1 0-1 0 0,1 0 1 0 0,-1 0-1 0 0,1 0 1 0 0,-1 0-1 0 0,1 0 1 0 0,0 0-1 0 0,-1 0 0 0 0,1 0 1 0 0,-1 0-1 0 0,1 1 1 0 0,0-1-1 0 0,-1 0 1 0 0,1 0-1 0 0,-1 0 1 0 0,1 1-1 0 0,0-1 0 0 0,-1 0 1 0 0,1 1-1 0 0,0-1 1 0 0,-1 0-1 0 0,1 1 1 0 0,0-1-1 0 0,0 0 1 0 0,-1 1-1 0 0,1-1 0 0 0,0 1 1 0 0,-7 26 159 0 0,5 21 266 0 0,2 0-1 0 0,8 63 1 0 0,-3-59 528 0 0,-3 93 0 0 0,-6-122-779 0 0,-1 0 1 0 0,-1 0-1 0 0,-1-1 1 0 0,-1 0-1 0 0,-1 0 0 0 0,-1-1 1 0 0,-1 0-1 0 0,-22 32 1 0 0,27-45-105 0 0,0 0 0 0 0,0 0-1 0 0,-1-1 1 0 0,0 0 0 0 0,-1 0 0 0 0,0 0 0 0 0,0-1 0 0 0,0 0 0 0 0,-1-1 0 0 0,1 0-1 0 0,-1 0 1 0 0,0-1 0 0 0,-17 5 0 0 0,11-4-46 0 0,-1-2 0 0 0,1 0 0 0 0,-1 0 0 0 0,0-2-1 0 0,0 0 1 0 0,0 0 0 0 0,-31-5 0 0 0,44 4-123 0 0,0-1 1 0 0,0 0-1 0 0,0 0 0 0 0,0 0 0 0 0,0 0 1 0 0,0-1-1 0 0,0 1 0 0 0,0-1 0 0 0,1 0 1 0 0,-1 0-1 0 0,1 0 0 0 0,-1 0 1 0 0,1 0-1 0 0,0 0 0 0 0,0-1 0 0 0,0 1 1 0 0,0-1-1 0 0,0 1 0 0 0,0-1 0 0 0,1 0 1 0 0,-1 0-1 0 0,1 0 0 0 0,0 0 0 0 0,0 0 1 0 0,0 0-1 0 0,0 0 0 0 0,1 0 1 0 0,-1 0-1 0 0,1-1 0 0 0,-1-3 0 0 0,0-4-677 0 0,1-1 0 0 0,0 1-1 0 0,1-1 1 0 0,0 1-1 0 0,0-1 1 0 0,1 1 0 0 0,4-14-1 0 0,52-113-10443 0 0,-46 100 10525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14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0 441 2129 0 0,'0'0'13572'0'0,"1"-28"-12062"0"0,4-87-179 0 0,-4 109-1169 0 0,-1 0 1 0 0,1 1-1 0 0,1-1 1 0 0,-1 0-1 0 0,1 1 1 0 0,0-1 0 0 0,0 1-1 0 0,0-1 1 0 0,1 1-1 0 0,0 0 1 0 0,0 0-1 0 0,1 0 1 0 0,-1 0-1 0 0,1 1 1 0 0,0-1-1 0 0,0 1 1 0 0,8-6-1 0 0,-5 3 117 0 0,-2 3-144 0 0,0 0 0 0 0,0 0 0 0 0,1 0-1 0 0,-1 1 1 0 0,1 0 0 0 0,-1 0 0 0 0,1 0 0 0 0,0 1 0 0 0,0 0 0 0 0,1 0-1 0 0,-1 0 1 0 0,0 1 0 0 0,0 0 0 0 0,8 0 0 0 0,6 1 43 0 0,0 0 0 0 0,-1 2 0 0 0,24 4 1 0 0,32 3 20 0 0,181-9-55 0 0,-196-5-150 0 0,-59 4 3 0 0,145-22-274 0 0,-134 20-171 0 0,0 0-1 0 0,0-1 0 0 0,0 0 0 0 0,0-1 1 0 0,-1 0-1 0 0,0-1 0 0 0,0 0 0 0 0,0-1 1 0 0,13-12-1 0 0,-20 15-219 0 0,0 0 0 0 0,0 0 0 0 0,-1 0-1 0 0,0-1 1 0 0,1 1 0 0 0,1-6 0 0 0,11-34-6799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15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99 1249 0 0,'0'0'226'0'0,"-5"-23"4003"0"0,7-14 123 0 0,1-2 3328 0 0,-33 40-5321 0 0,24 5-2264 0 0,1 0 0 0 0,0 1 0 0 0,0 0 0 0 0,1-1 0 0 0,-1 1 0 0 0,2 1 1 0 0,-1-1-1 0 0,1 1 0 0 0,-3 9 0 0 0,-1-2 37 0 0,-2 11 204 0 0,-12 46 0 0 0,5-13 150 0 0,-20 94 528 0 0,26-104-879 0 0,7-26-35 0 0,0 0 0 0 0,1 0 0 0 0,1 0-1 0 0,4 39 1 0 0,19 90 642 0 0,-18-114-336 0 0,-4-37-268 0 0,3-3-215 0 0,0-1 0 0 0,-1 1 0 0 0,0-1 0 0 0,1 0 0 0 0,-1 0 0 0 0,0 0 0 0 0,2-4 0 0 0,4-4-662 0 0,5-5-2593 0 0,0-1 1 0 0,-1-1 0 0 0,-1 0-1 0 0,17-38 1 0 0,-20 41 520 0 0,16-30-1124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16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 2097 0 0,'0'0'11210'0'0,"7"3"-10436"0"0,-4-1-648 0 0,-1-2-95 0 0,-1 0 0 0 0,0 1 0 0 0,0-1 1 0 0,0 0-1 0 0,0 1 0 0 0,0-1 0 0 0,0 1 0 0 0,0-1 0 0 0,0 1 0 0 0,0-1 1 0 0,0 1-1 0 0,0 0 0 0 0,0-1 0 0 0,0 1 0 0 0,-1 0 0 0 0,1 0 0 0 0,0 0 0 0 0,-1 0 1 0 0,1 0-1 0 0,0 0 0 0 0,-1 0 0 0 0,1 0 0 0 0,-1 0 0 0 0,1 0 0 0 0,-1 0 1 0 0,0 0-1 0 0,1 0 0 0 0,-1 0 0 0 0,0 0 0 0 0,0 0 0 0 0,0 1 0 0 0,0-1 0 0 0,0 0 1 0 0,0 0-1 0 0,0 0 0 0 0,0 0 0 0 0,0 0 0 0 0,-1 1 0 0 0,1-1 0 0 0,0 0 1 0 0,-1 0-1 0 0,0 1 0 0 0,-36 63 956 0 0,-59 80 0 0 0,-3 3-731 0 0,-14 43-211 0 0,105-169-4 0 0,8-21-40 0 0,0-1 1 0 0,0 1-1 0 0,0 0 1 0 0,0-1-1 0 0,0 1 1 0 0,0-1 0 0 0,0 1-1 0 0,0-1 1 0 0,1 1-1 0 0,-1-1 1 0 0,0 1-1 0 0,0-1 1 0 0,0 1-1 0 0,1-1 1 0 0,-1 1-1 0 0,0-1 1 0 0,0 0 0 0 0,1 1-1 0 0,-1-1 1 0 0,1 1-1 0 0,-1-1 1 0 0,0 0-1 0 0,1 1 1 0 0,2 0 4 0 0,1 0 0 0 0,-1 0 1 0 0,0 0-1 0 0,0 0 0 0 0,0-1 1 0 0,1 0-1 0 0,-1 0 0 0 0,0 0 1 0 0,5 0-1 0 0,-4 0-2 0 0,29-1-77 0 0,0-1 0 0 0,-1-2 0 0 0,1-1 0 0 0,0-2 0 0 0,-1-1 0 0 0,-1-1 0 0 0,1-2 0 0 0,-2-1 0 0 0,32-17 0 0 0,-32 12-1256 0 0,0-1 0 0 0,-2-1 1 0 0,0-2-1 0 0,-1 0 0 0 0,25-28 0 0 0,85-109-6469 0 0,-104 117 7389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17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0 2321 0 0,'0'0'12846'0'0,"-21"24"-11811"0"0,-67 82-205 0 0,63-73-273 0 0,1 0 0 0 0,-26 50 1 0 0,27-43-184 0 0,-16 25 205 0 0,-178 362 920 0 0,212-415-1473 0 0,0-1-1 0 0,1 1 0 0 0,0 0 0 0 0,1 0 0 0 0,1 1 1 0 0,0-1-1 0 0,1 0 0 0 0,0 19 0 0 0,1-31-34 0 0,0 0-1 0 0,1 1 0 0 0,-1-1 1 0 0,0 0-1 0 0,0 1 0 0 0,1-1 1 0 0,-1 0-1 0 0,0 0 1 0 0,1 1-1 0 0,-1-1 0 0 0,1 0 1 0 0,-1 0-1 0 0,0 1 0 0 0,1-1 1 0 0,-1 0-1 0 0,1 0 1 0 0,-1 0-1 0 0,1 0 0 0 0,-1 0 1 0 0,0 0-1 0 0,1 0 1 0 0,-1 0-1 0 0,1 0 0 0 0,-1 0 1 0 0,1 0-1 0 0,-1 0 0 0 0,1 0 1 0 0,-1 0-1 0 0,0 0 1 0 0,1 0-1 0 0,15-3-337 0 0,-5-4-144 0 0,-1 0 0 0 0,-1 0 1 0 0,1 0-1 0 0,-1-1 1 0 0,-1-1-1 0 0,0 0 1 0 0,13-17-1 0 0,133-198-12944 0 0,-138 199 12295 0 0,30-53 231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17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0 4690 0 0,'0'0'10320'0'0,"-16"30"-9323"0"0,-53 95-151 0 0,50-87-317 0 0,1 0 1 0 0,-16 51-1 0 0,9-22-92 0 0,-146 302 721 0 0,164-354-1169 0 0,-4 4-25 0 0,1 1-1 0 0,-14 42 1 0 0,28-72-939 0 0,0 0 1 0 0,1 0 0 0 0,1 1-1 0 0,0-1 1 0 0,8-9-1 0 0,12-21-1924 0 0,38-76-6198 0 0,-30 51 8000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17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0 2385 0 0,'0'0'11403'0'0,"-21"26"-10184"0"0,-67 85-197 0 0,78-100-776 0 0,1 1 0 0 0,1 0 0 0 0,0 0 0 0 0,-12 25 0 0 0,14-24-76 0 0,-14 32 359 0 0,-58 113 913 0 0,34-73-939 0 0,-46 125 1 0 0,88-205-510 0 0,0 0-4 0 0,0 0 1 0 0,1 0-1 0 0,-1 0 1 0 0,1 0 0 0 0,0 0-1 0 0,0 1 1 0 0,1-1-1 0 0,-1 0 1 0 0,1 0 0 0 0,1 11-1 0 0,0-16-11 0 0,-1 1-1 0 0,1-1 0 0 0,-1 1 0 0 0,0-1 1 0 0,1 0-1 0 0,-1 1 0 0 0,1-1 0 0 0,-1 0 1 0 0,0 0-1 0 0,1 1 0 0 0,-1-1 1 0 0,1 0-1 0 0,-1 0 0 0 0,1 0 0 0 0,-1 1 1 0 0,1-1-1 0 0,0 0 0 0 0,-1 0 0 0 0,1 0 1 0 0,-1 0-1 0 0,1 0 0 0 0,-1 0 1 0 0,1 0-1 0 0,-1 0 0 0 0,1 0 0 0 0,-1 0 1 0 0,1-1-1 0 0,-1 1 0 0 0,1 0 0 0 0,-1 0 1 0 0,1 0-1 0 0,-1-1 0 0 0,1 1 1 0 0,0-1-1 0 0,19-9-589 0 0,-12 3 125 0 0,0-2 1 0 0,0 1-1 0 0,-1-1 0 0 0,0 0 0 0 0,0 0 1 0 0,7-14-1 0 0,30-66-5457 0 0,-42 84 5412 0 0,25-57-4613 0 0,1-3 2645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3:58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1 2209 0 0,'0'0'8396'0'0,"-9"0"-8057"0"0,4 0-248 0 0,0 0 1 0 0,0 0 0 0 0,0 0 0 0 0,0 1-1 0 0,0 0 1 0 0,0 0 0 0 0,0 1-1 0 0,0-1 1 0 0,0 1 0 0 0,0 0 0 0 0,1 0-1 0 0,-1 1 1 0 0,1-1 0 0 0,0 1 0 0 0,-1 0-1 0 0,1 0 1 0 0,1 0 0 0 0,-1 1-1 0 0,0-1 1 0 0,-4 8 0 0 0,-1 2-12 0 0,1 1-1 0 0,1 1 1 0 0,0 0 0 0 0,1 0 0 0 0,0 0 0 0 0,-3 18-1 0 0,-12 96 1040 0 0,7-33-387 0 0,13-91-726 0 0,-1 0-1 0 0,1 0 1 0 0,-1 0-1 0 0,-1-1 1 0 0,1 1-1 0 0,-1 0 1 0 0,0-1 0 0 0,0 0-1 0 0,0 1 1 0 0,0-1-1 0 0,-1 0 1 0 0,1-1-1 0 0,-1 1 1 0 0,0-1 0 0 0,-1 1-1 0 0,1-1 1 0 0,0-1-1 0 0,-1 1 1 0 0,0 0-1 0 0,1-1 1 0 0,-1 0 0 0 0,0 0-1 0 0,0-1 1 0 0,0 1-1 0 0,-1-1 1 0 0,1 0-1 0 0,0-1 1 0 0,0 1 0 0 0,-1-1-1 0 0,1 0 1 0 0,0 0-1 0 0,0-1 1 0 0,-7 0-1 0 0,10 0-200 0 0,-1 0 0 0 0,1 0 0 0 0,0 0-1 0 0,-1-1 1 0 0,1 1 0 0 0,0 0 0 0 0,0-1-1 0 0,-1 0 1 0 0,1 1 0 0 0,1-1 0 0 0,-1 0 0 0 0,0 0-1 0 0,0 0 1 0 0,1 0 0 0 0,-1 0 0 0 0,1-1-1 0 0,0 1 1 0 0,-1 0 0 0 0,1-1 0 0 0,0 1-1 0 0,0-1 1 0 0,1 1 0 0 0,-1-1 0 0 0,0-2-1 0 0,-3-12-2139 0 0,1 1-1 0 0,-1-30 0 0 0,3 23 933 0 0,-2-2 1062 0 0,0 1 250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18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2001 0 0,'0'0'14366'0'0,"0"-1"-14321"0"0,0 1 0 0 0,0 0 0 0 0,0-1 0 0 0,0 1 0 0 0,0 0 0 0 0,1-1 0 0 0,-1 1 0 0 0,0 0 0 0 0,0-1 0 0 0,0 1 0 0 0,0 0 0 0 0,0 0 0 0 0,0-1 0 0 0,1 1-1 0 0,-1 0 1 0 0,0-1 0 0 0,0 1 0 0 0,1 0 0 0 0,-1 0 0 0 0,0 0 0 0 0,0-1 0 0 0,1 1 0 0 0,-1 0 0 0 0,0 0 0 0 0,0 0 0 0 0,1 0 0 0 0,-1-1 0 0 0,0 1-1 0 0,1 0 1 0 0,-1 0 0 0 0,0 0 0 0 0,0 0 0 0 0,1 0 0 0 0,-1 0 0 0 0,0 0 0 0 0,1 0 0 0 0,-1 0 0 0 0,0 0 0 0 0,1 0 0 0 0,-1 0 0 0 0,0 0 0 0 0,1 0-1 0 0,-1 0 1 0 0,15-2 214 0 0,0 1-1 0 0,1 0 1 0 0,-1 1-1 0 0,22 3 1 0 0,5-1 156 0 0,376-4-148 0 0,-415 2-526 0 0,39-3-1344 0 0,-24-6-1266 0 0,-17 9 2507 0 0,-1-1 1 0 0,1 0-1 0 0,-1 1 0 0 0,1-1 1 0 0,-1 0-1 0 0,1 1 1 0 0,-1-1-1 0 0,1 0 1 0 0,-1 0-1 0 0,1 0 1 0 0,-1 0-1 0 0,0 1 1 0 0,0-1-1 0 0,1 0 1 0 0,-1 0-1 0 0,0 0 1 0 0,0 0-1 0 0,0-1 1 0 0,-17-4-7350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18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22 183 1857 0 0,'0'0'13507'0'0,"-6"3"-11863"0"0,-8 8-923 0 0,13-7 0 0 0,26-8 540 0 0,8-1-677 0 0,237-19 1778 0 0,-114 13-1464 0 0,-106 6-660 0 0,810-47 1770 0 0,-820 53-2051 0 0,-19 0-361 0 0,1-1-1 0 0,0-1 0 0 0,-1-1 1 0 0,1-1-1 0 0,22-5 1 0 0,-41 6 9 0 0,1 1-1 0 0,0-1 1 0 0,-1 0 0 0 0,1 0 0 0 0,-1 0 0 0 0,1-1 0 0 0,-1 1 0 0 0,0-1 0 0 0,0 0 0 0 0,0 0-1 0 0,2-3 1 0 0,7-18-5163 0 0,-12 22 4973 0 0,1 1-1 0 0,-1-1 1 0 0,0 1 0 0 0,0 0 0 0 0,0-1 0 0 0,0 1 0 0 0,0-1 0 0 0,-1 1-1 0 0,1 0 1 0 0,0-1 0 0 0,-1 1 0 0 0,1-1 0 0 0,-1 1 0 0 0,1 0-1 0 0,-2-3 1 0 0,-10-3-2171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18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692 11 2017 0 0,'0'0'13433'0'0,"-3"-1"-12361"0"0,2 0-964 0 0,0 0-34 0 0,0 0 1 0 0,0 0-1 0 0,0 0 0 0 0,0 1 0 0 0,-1-1 1 0 0,1 0-1 0 0,0 1 0 0 0,0-1 1 0 0,-1 1-1 0 0,1-1 0 0 0,0 1 0 0 0,-1 0 1 0 0,1 0-1 0 0,-1-1 0 0 0,1 1 1 0 0,0 0-1 0 0,-1 0 0 0 0,1 0 0 0 0,0 0 1 0 0,-1 1-1 0 0,1-1 0 0 0,-1 0 1 0 0,1 1-1 0 0,0-1 0 0 0,-1 1 0 0 0,1-1 1 0 0,-2 2-1 0 0,-10 5-30 0 0,0 1 1 0 0,0 1-1 0 0,1 0 1 0 0,0 1-1 0 0,1 0 1 0 0,0 1-1 0 0,1 0 1 0 0,-11 15-1 0 0,0 1 183 0 0,2 2 0 0 0,1 0-1 0 0,1 1 1 0 0,1 0 0 0 0,-21 62 0 0 0,33-78-221 0 0,1 1 0 0 0,1-1 1 0 0,0 1-1 0 0,1 0 1 0 0,1 0-1 0 0,1 19 0 0 0,0-21 15 0 0,0 1 0 0 0,-1-1 0 0 0,-1 1-1 0 0,0-1 1 0 0,-1 1 0 0 0,0-1 0 0 0,-7 23-1 0 0,5-28 20 0 0,1 0 0 0 0,-1-1 0 0 0,-1 1 0 0 0,1 0 0 0 0,-1-1 0 0 0,-1 0-1 0 0,1-1 1 0 0,-1 1 0 0 0,-1-1 0 0 0,1 0 0 0 0,-1 0 0 0 0,-13 8-1 0 0,4-5 9 0 0,1-1 0 0 0,-2-1 0 0 0,1-1 0 0 0,0 0 0 0 0,-26 4 0 0 0,39-9-49 0 0,-14 3-6 0 0,1 0-1 0 0,-1-1 1 0 0,0 0 0 0 0,0-2-1 0 0,-29 0 1 0 0,44-2-71 0 0,0 1 0 0 0,0-1 0 0 0,0 0-1 0 0,0 0 1 0 0,0 0 0 0 0,0 0 0 0 0,0 0 0 0 0,0 0 0 0 0,0 0 0 0 0,0-1 0 0 0,0 1 0 0 0,1-1 0 0 0,-1 1 0 0 0,1-1 0 0 0,-1 0 0 0 0,1 0-1 0 0,-1 1 1 0 0,1-1 0 0 0,0 0 0 0 0,0 0 0 0 0,0 0 0 0 0,0 0 0 0 0,0-1 0 0 0,1 1 0 0 0,-1 0 0 0 0,1 0 0 0 0,-1 0 0 0 0,1-1-1 0 0,0-2 1 0 0,-2-11-1004 0 0,1-1-1 0 0,0 1 0 0 0,3-18 0 0 0,-2 11-754 0 0,0-86-7703 0 0,0 57 7574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19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0 469 4514 0 0,'0'0'10549'0'0,"20"-28"-9052"0"0,65-93 50 0 0,-80 114-1348 0 0,-1 1 0 0 0,1 0 0 0 0,0 0 0 0 0,0 0 0 0 0,1 0 0 0 0,0 1 1 0 0,0 0-1 0 0,0 0 0 0 0,1 1 0 0 0,-1 0 0 0 0,1 0 0 0 0,0 0 0 0 0,9-3 0 0 0,-5 3 63 0 0,3-1 9 0 0,-1 1 0 0 0,2 0-1 0 0,-1 1 1 0 0,0 0 0 0 0,1 1-1 0 0,-1 1 1 0 0,29 1 0 0 0,6 3-9 0 0,49 11 1 0 0,-13-1-59 0 0,-45-10-247 0 0,-1-1 0 0 0,1-2-1 0 0,0-2 1 0 0,0-2 0 0 0,0-1 0 0 0,-1-3 0 0 0,0 0 0 0 0,-1-3-1 0 0,0-1 1 0 0,48-23 0 0 0,-72 29-430 0 0,0-2-1 0 0,-1 0 0 0 0,0 0 1 0 0,0-1-1 0 0,11-11 1 0 0,-17 13-347 0 0,0 0 0 0 0,0-1 0 0 0,-1 1 0 0 0,0-1 0 0 0,6-12 0 0 0,11-33-5695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19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1 162 768 0 0,'0'0'6571'0'0,"18"-21"-5053"0"0,56-64-10 0 0,-48 53 269 0 0,-25 19 370 0 0,-2 2-205 0 0,0 11-1874 0 0,1 0-1 0 0,0 0 0 0 0,-1 0 1 0 0,1 1-1 0 0,-1-1 0 0 0,1 0 1 0 0,0 0-1 0 0,-1 0 1 0 0,1 0-1 0 0,0 0 0 0 0,-1 0 1 0 0,1 0-1 0 0,0 1 0 0 0,-1-1 1 0 0,1 0-1 0 0,0 0 0 0 0,0 1 1 0 0,-1-1-1 0 0,1 0 0 0 0,0 0 1 0 0,0 1-1 0 0,-1-1 0 0 0,1 0 1 0 0,0 0-1 0 0,0 1 0 0 0,0-1 1 0 0,0 0-1 0 0,-1 1 0 0 0,1-1 1 0 0,0 0-1 0 0,0 1 0 0 0,0 0 1 0 0,-36 214 2004 0 0,33-190-1943 0 0,-5 64 305 0 0,7 133 0 0 0,3-102-32 0 0,1-15-240 0 0,-3-104-173 0 0,0 0-1 0 0,1 1 1 0 0,-1-1-1 0 0,0 0 1 0 0,0 0-1 0 0,1 0 1 0 0,-1 0-1 0 0,1 1 1 0 0,-1-1-1 0 0,1 0 1 0 0,-1 0-1 0 0,1 0 1 0 0,0 0-1 0 0,0 0 1 0 0,-1 0-1 0 0,1 0 1 0 0,0 0-1 0 0,0 0 1 0 0,2 1-1 0 0,-2-2-112 0 0,-1 0 0 0 0,1 1-1 0 0,0-1 1 0 0,0 0-1 0 0,0 0 1 0 0,0 1 0 0 0,0-1-1 0 0,0 0 1 0 0,0 0-1 0 0,0 0 1 0 0,0 0-1 0 0,0 0 1 0 0,0-1 0 0 0,0 1-1 0 0,0 0 1 0 0,0 0-1 0 0,0 0 1 0 0,-1-1 0 0 0,1 1-1 0 0,0-1 1 0 0,0 1-1 0 0,0-1 1 0 0,0 1 0 0 0,-1-1-1 0 0,1 1 1 0 0,0-1-1 0 0,0 0 1 0 0,-1 1-1 0 0,1-1 1 0 0,0 0 0 0 0,-1 1-1 0 0,1-1 1 0 0,-1 0-1 0 0,1 0 1 0 0,-1-1 0 0 0,4-5-1749 0 0,0-1 0 0 0,-1 1 0 0 0,0-1 0 0 0,-1 0 0 0 0,0 0 0 0 0,0 0 1 0 0,1-10-1 0 0,-2-6 389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21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675 220 1841 0 0,'0'0'7665'0'0,"-1"-25"-6134"0"0,-4-80-50 0 0,4 100-1291 0 0,1 1 1 0 0,0-1-1 0 0,-1 1 0 0 0,0 0 1 0 0,0-1-1 0 0,-1 1 1 0 0,1 0-1 0 0,-1 0 0 0 0,-4-8 1 0 0,5 10-77 0 0,-1 0 0 0 0,1 1 0 0 0,-1-1 0 0 0,0 0 0 0 0,0 1 0 0 0,0-1 0 0 0,0 1 0 0 0,0 0 0 0 0,0-1 0 0 0,-3 0 0 0 0,-2-2 231 0 0,1 1-185 0 0,1 1 0 0 0,-1 0 0 0 0,1 0 0 0 0,-1 0 0 0 0,0 0 0 0 0,0 1 0 0 0,0 0 0 0 0,0 1 0 0 0,1-1 0 0 0,-1 1-1 0 0,0 0 1 0 0,0 0 0 0 0,0 1 0 0 0,0 0 0 0 0,0 0 0 0 0,0 0 0 0 0,-9 4 0 0 0,0 0-43 0 0,1 1 0 0 0,0 1 0 0 0,0 0-1 0 0,1 1 1 0 0,-19 14 0 0 0,1 3-52 0 0,1 2 1 0 0,2 1-1 0 0,0 1 1 0 0,2 2-1 0 0,1 0 1 0 0,-39 68-1 0 0,32-42 27 0 0,4 1-1 0 0,1 1 1 0 0,-27 96-1 0 0,45-127-91 0 0,2 0 0 0 0,1 1-1 0 0,1 0 1 0 0,1 0 0 0 0,2 0-1 0 0,1 1 1 0 0,3 36 0 0 0,-1-62-5 0 0,0 1 0 0 0,0-1 1 0 0,0 0-1 0 0,0 0 1 0 0,1 1-1 0 0,0-1 0 0 0,0 0 1 0 0,0 0-1 0 0,0 0 0 0 0,0-1 1 0 0,1 1-1 0 0,0-1 0 0 0,0 1 1 0 0,0-1-1 0 0,0 0 0 0 0,0 0 1 0 0,1 0-1 0 0,-1 0 1 0 0,1-1-1 0 0,0 1 0 0 0,0-1 1 0 0,-1 0-1 0 0,2 0 0 0 0,-1-1 1 0 0,6 3-1 0 0,3-1 2 0 0,1 0 0 0 0,0 0 0 0 0,0-1 0 0 0,0-1 0 0 0,0-1 0 0 0,24-1 0 0 0,-30 0 7 0 0,0 0 0 0 0,-1 0 0 0 0,1-1 0 0 0,0 0 0 0 0,-1 0 0 0 0,1-1 0 0 0,-1 0 0 0 0,0 0 0 0 0,0-1 0 0 0,0 0 0 0 0,0 0 0 0 0,0-1 0 0 0,-1 0 0 0 0,0 0 0 0 0,0 0 0 0 0,-1-1 1 0 0,1 0-1 0 0,-1 0 0 0 0,0 0 0 0 0,-1-1 0 0 0,6-8 0 0 0,-4 2-3 0 0,1 0 1 0 0,-2-1 0 0 0,0 0 0 0 0,0 0 0 0 0,-1 0 0 0 0,-1 0 0 0 0,-1-1 0 0 0,0 1 0 0 0,0-1 0 0 0,-2-23 0 0 0,0 34-1 0 0,-1-1 0 0 0,1 1 0 0 0,-1 0 0 0 0,0 0 0 0 0,0 0 0 0 0,0 0 0 0 0,-1 0 0 0 0,1 0 0 0 0,-1 0 0 0 0,0 0 0 0 0,0 1 1 0 0,0-1-1 0 0,-1 0 0 0 0,1 1 0 0 0,-1 0 0 0 0,-5-6 0 0 0,3 5-3 0 0,-1 0 1 0 0,0 0-1 0 0,1 1 1 0 0,-1-1-1 0 0,0 1 1 0 0,0 1-1 0 0,-1-1 1 0 0,1 1-1 0 0,-13-3 1 0 0,7 3-8 0 0,1 0 1 0 0,0 1-1 0 0,-1 0 1 0 0,1 1 0 0 0,0 1-1 0 0,-1-1 1 0 0,1 2-1 0 0,0 0 1 0 0,0 0-1 0 0,-1 1 1 0 0,2 0-1 0 0,-16 7 1 0 0,18-6-18 0 0,0 1 1 0 0,1 0-1 0 0,0 0 1 0 0,0 0-1 0 0,0 1 1 0 0,1 1-1 0 0,-1-1 1 0 0,2 1-1 0 0,-1 0 1 0 0,1 0-1 0 0,0 0 0 0 0,0 1 1 0 0,-5 12-1 0 0,9-17-83 0 0,-1 1-1 0 0,1-1 1 0 0,0 1-1 0 0,0-1 1 0 0,1 1-1 0 0,-1-1 1 0 0,1 1-1 0 0,-1 0 1 0 0,1-1-1 0 0,0 1 1 0 0,1-1-1 0 0,-1 1 0 0 0,1 0 1 0 0,-1-1-1 0 0,1 1 1 0 0,0-1-1 0 0,0 1 1 0 0,1-1-1 0 0,-1 0 1 0 0,1 1-1 0 0,0-1 1 0 0,-1 0-1 0 0,1 0 1 0 0,1 0-1 0 0,-1 0 1 0 0,0-1-1 0 0,1 1 1 0 0,-1-1-1 0 0,1 1 0 0 0,0-1 1 0 0,0 0-1 0 0,0 0 1 0 0,0 0-1 0 0,0 0 1 0 0,4 1-1 0 0,2 1-268 0 0,0 0 0 0 0,1-1 0 0 0,-1 0-1 0 0,1 0 1 0 0,-1-1 0 0 0,1-1 0 0 0,0 1-1 0 0,11-1 1 0 0,38-1-2533 0 0,-40-1 1403 0 0,0 0 0 0 0,0-2-1 0 0,-1 0 1 0 0,34-11-1 0 0,14-9 712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21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0 2897 0 0,'0'0'14375'0'0,"-3"6"-13719"0"0,-65 155 1813 0 0,12-21-1480 0 0,19-62-595 0 0,2-4-200 0 0,-39 116-1 0 0,71-162-349 0 0,3-28 111 0 0,0 1 1 0 0,0-1-1 0 0,0 0 1 0 0,0 1 0 0 0,0-1-1 0 0,0 1 1 0 0,0-1-1 0 0,0 0 1 0 0,1 1-1 0 0,-1-1 1 0 0,0 0-1 0 0,0 1 1 0 0,0-1-1 0 0,1 0 1 0 0,-1 0 0 0 0,0 1-1 0 0,1-1 1 0 0,-1 0-1 0 0,0 0 1 0 0,0 1-1 0 0,1-1 1 0 0,-1 0-1 0 0,0 0 1 0 0,1 0 0 0 0,-1 1-1 0 0,1-1 1 0 0,-1 0-1 0 0,0 0 1 0 0,1 0-1 0 0,-1 0 1 0 0,0 0-1 0 0,1 0 1 0 0,0 0 0 0 0,2-1-163 0 0,0 0 1 0 0,0 0 0 0 0,0 0 0 0 0,-1 0 0 0 0,1-1-1 0 0,0 0 1 0 0,-1 1 0 0 0,1-1 0 0 0,-1 0-1 0 0,1 0 1 0 0,-1 0 0 0 0,4-5 0 0 0,54-63-3912 0 0,-34 35-1205 0 0,27-48 0 0 0,-21 23 3709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2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0 4306 0 0,'0'0'12011'0'0,"-12"21"-11085"0"0,-37 67-201 0 0,26-43 289 0 0,-21 56 0 0 0,-4 8 48 0 0,29-73-863 0 0,-127 249 471 0 0,125-237-654 0 0,7-6-13 0 0,9-29-81 0 0,-8 28 222 0 0,12-38-231 0 0,0-1 1 0 0,1 1-1 0 0,0-1 0 0 0,-1 1 0 0 0,1-1 1 0 0,0 1-1 0 0,0-1 0 0 0,0 1 0 0 0,0-1 1 0 0,1 1-1 0 0,-1-1 0 0 0,2 5 0 0 0,-1-6 9 0 0,-1-1 1 0 0,1 0-1 0 0,-1 1 0 0 0,1-1 0 0 0,-1 0 0 0 0,1 0 0 0 0,-1 0 1 0 0,1 0-1 0 0,-1 0 0 0 0,1 1 0 0 0,-1-1 0 0 0,1 0 1 0 0,-1 0-1 0 0,1 0 0 0 0,-1 0 0 0 0,1 0 0 0 0,-1 0 0 0 0,1-1 1 0 0,0 1-1 0 0,-1 0 0 0 0,1 0 0 0 0,-1 0 0 0 0,1 0 1 0 0,-1-1-1 0 0,0 1 0 0 0,1 0 0 0 0,-1 0 0 0 0,1-1 0 0 0,-1 1 1 0 0,1 0-1 0 0,-1-1 0 0 0,0 1 0 0 0,1-1 0 0 0,-1 1 0 0 0,0 0 1 0 0,1-1-1 0 0,-1 1 0 0 0,0-1 0 0 0,0 1 0 0 0,1-1 1 0 0,-1 0-1 0 0,15-19-1261 0 0,-9 9-25 0 0,0-1 0 0 0,-1 0 0 0 0,0-1 0 0 0,-1 1 0 0 0,4-21 0 0 0,6-68-5278 0 0,-13 89 6760 0 0,5-42-262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2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21 163 1825 0 0,'0'0'15647'0'0,"-5"-12"-14182"0"0,2 6-1204 0 0,1 2-166 0 0,0 0 0 0 0,0 0 0 0 0,1 0 0 0 0,-1 0 0 0 0,1 0 0 0 0,-1-6 0 0 0,2 9-68 0 0,0 0 1 0 0,0 0 0 0 0,0 0-1 0 0,0 0 1 0 0,0 0 0 0 0,0 0-1 0 0,0 0 1 0 0,0 1 0 0 0,1-1-1 0 0,-1 0 1 0 0,0 0 0 0 0,1 0-1 0 0,-1 0 1 0 0,1 0 0 0 0,-1 0-1 0 0,0 1 1 0 0,1-1 0 0 0,0 0-1 0 0,-1 0 1 0 0,1 1 0 0 0,0-1-1 0 0,-1 0 1 0 0,1 1 0 0 0,0-1 0 0 0,0 1-1 0 0,-1-1 1 0 0,1 1 0 0 0,0-1-1 0 0,0 1 1 0 0,0 0 0 0 0,0-1-1 0 0,-1 1 1 0 0,1 0 0 0 0,0 0-1 0 0,0-1 1 0 0,0 1 0 0 0,0 0-1 0 0,0 0 1 0 0,1 0 0 0 0,241-32 2575 0 0,148-13-1351 0 0,-170 37-3288 0 0,-220 8 1881 0 0,1 0 0 0 0,-1 0-1 0 0,0 0 1 0 0,1 0 0 0 0,-1 1 0 0 0,0-1 0 0 0,1 0-1 0 0,-1 1 1 0 0,0-1 0 0 0,1 1 0 0 0,-1 0 0 0 0,0-1-1 0 0,0 1 1 0 0,0 0 0 0 0,2 1 0 0 0,-2-1-12 0 0,-1-1 0 0 0,0 1 1 0 0,0 0-1 0 0,0-1 0 0 0,1 1 0 0 0,-1-1 1 0 0,0 1-1 0 0,0-1 0 0 0,0 1 1 0 0,0-1-1 0 0,0 1 0 0 0,0 0 0 0 0,0-1 1 0 0,0 1-1 0 0,0-1 0 0 0,0 1 0 0 0,0-1 1 0 0,0 1-1 0 0,-1 0 0 0 0,1-1 1 0 0,0 1-1 0 0,0-1 0 0 0,-1 1 0 0 0,1-1 1 0 0,0 1-1 0 0,0-1 0 0 0,-1 1 1 0 0,1-1-1 0 0,-1 0 0 0 0,1 1 0 0 0,0-1 1 0 0,-1 1-1 0 0,1-1 0 0 0,-1 0 0 0 0,1 1 1 0 0,-1-1-1 0 0,1 0 0 0 0,-1 0 1 0 0,1 1-1 0 0,-1-1 0 0 0,1 0 0 0 0,-1 0 1 0 0,0 0-1 0 0,0 0 0 0 0,-66 28-9288 0 0,22-13 6763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22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48 0 0,'0'0'16426'0'0,"1"4"-15212"0"0,-1-3-1167 0 0,1 0-1 0 0,-1 0 1 0 0,0 0 0 0 0,1 0-1 0 0,-1 0 1 0 0,1 0 0 0 0,0-1-1 0 0,-1 1 1 0 0,1 0 0 0 0,0 0-1 0 0,-1 0 1 0 0,1-1-1 0 0,0 1 1 0 0,0 0 0 0 0,0-1-1 0 0,-1 1 1 0 0,1 0 0 0 0,0-1-1 0 0,0 1 1 0 0,0-1 0 0 0,0 0-1 0 0,0 1 1 0 0,0-1-1 0 0,0 0 1 0 0,2 1 0 0 0,35 0 531 0 0,-24-2-277 0 0,536-43 4558 0 0,-299 18-3617 0 0,-29 9-654 0 0,111 2 60 0 0,37 10-2692 0 0,-370 5 1913 0 0,0-1 0 0 0,0 1 1 0 0,-1 0-1 0 0,1 0 0 0 0,0 0 1 0 0,0 0-1 0 0,-1-1 0 0 0,1 1 0 0 0,0 0 1 0 0,0 0-1 0 0,-1 0 0 0 0,1-1 1 0 0,0 1-1 0 0,0 0 0 0 0,0 0 1 0 0,0-1-1 0 0,-1 1 0 0 0,1 0 0 0 0,0-1 1 0 0,0 1-1 0 0,0 0 0 0 0,0 0 1 0 0,0-1-1 0 0,0 1 0 0 0,0 0 1 0 0,0-1-1 0 0,0 1 0 0 0,0 0 0 0 0,0-1 1 0 0,0 1-1 0 0,0 0 0 0 0,0-1 1 0 0,0 1-1 0 0,0 0 0 0 0,0 0 1 0 0,0-1-1 0 0,0 1 0 0 0,0 0 0 0 0,1-1 1 0 0,-1 1-1 0 0,0 0 0 0 0,0 0 1 0 0,0-1-1 0 0,0 1 0 0 0,1 0 0 0 0,-1 0 1 0 0,0 0-1 0 0,0-1 0 0 0,1 1 1 0 0,-1 0-1 0 0,0 0 0 0 0,0 0 1 0 0,1-1-1 0 0,-1 1 0 0 0,0 0 0 0 0,1 0 1 0 0,-1 0-1 0 0,0 0 0 0 0,0 0 1 0 0,1 0-1 0 0,-1 0 0 0 0,0 0 1 0 0,1 0-1 0 0,-1 0 0 0 0,0 0 0 0 0,1 0 1 0 0,-1 0-1 0 0,-23-17-4977 0 0,-18 6-1244 0 0,-7 7 2683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3:59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19 204 1040 0 0,'0'0'1641'0'0,"-3"-17"936"0"0,-9-57-1176 0 0,11 71-1201 0 0,0-1 1 0 0,0 1-1 0 0,1-1 1 0 0,0 0-1 0 0,0 1 1 0 0,0-1-1 0 0,0 1 0 0 0,0-1 1 0 0,1 0-1 0 0,-1 1 1 0 0,1-1-1 0 0,0 1 1 0 0,0-1-1 0 0,0 1 0 0 0,1 0 1 0 0,-1 0-1 0 0,1-1 1 0 0,0 1-1 0 0,0 0 1 0 0,0 0-1 0 0,0 0 0 0 0,1 1 1 0 0,-1-1-1 0 0,1 1 1 0 0,-1-1-1 0 0,1 1 0 0 0,0 0 1 0 0,0 0-1 0 0,0 0 1 0 0,0 0-1 0 0,0 0 1 0 0,1 1-1 0 0,-1 0 0 0 0,5-2 1 0 0,5 0 205 0 0,1 0-1 0 0,0 1 1 0 0,0 0 0 0 0,1 1 0 0 0,-1 1-1 0 0,20 2 1 0 0,63 5 147 0 0,98 3-447 0 0,-120-4 108 0 0,-38-2-3062 0 0,0-2-8377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23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687 1 3586 0 0,'0'0'13016'0'0,"-9"0"-12485"0"0,7 0-516 0 0,-1 0 0 0 0,0 0-1 0 0,0 0 1 0 0,1 0 0 0 0,-1 0-1 0 0,0 1 1 0 0,0-1 0 0 0,1 1-1 0 0,-1 0 1 0 0,1 0 0 0 0,-1 0-1 0 0,0 0 1 0 0,1 0 0 0 0,0 1-1 0 0,-1-1 1 0 0,1 1 0 0 0,0-1-1 0 0,0 1 1 0 0,0 0 0 0 0,0 0-1 0 0,0 0 1 0 0,0 0 0 0 0,0 0-1 0 0,1 0 1 0 0,-1 1 0 0 0,1-1-1 0 0,-1 0 1 0 0,1 1 0 0 0,-1 3-1 0 0,-20 42 103 0 0,-14 52-1 0 0,-22 133 265 0 0,57-224-356 0 0,-26 112 103 0 0,23-108-50 0 0,-1 1 0 0 0,0-1 0 0 0,0-1 0 0 0,-1 1 0 0 0,-1-1 0 0 0,-14 20 0 0 0,-11 5 335 0 0,15-27-273 0 0,3-3-7 0 0,6-3-99 0 0,0 0 1 0 0,0 0-1 0 0,0-1 1 0 0,-1 0 0 0 0,0 0-1 0 0,1-1 1 0 0,-17 2-1 0 0,-63 0 185 0 0,73-4-213 0 0,9 0-327 0 0,0 0 0 0 0,0-1 0 0 0,0 1 0 0 0,0-1 0 0 0,0 0 0 0 0,0-1 0 0 0,0 0 0 0 0,0 0 0 0 0,1 0 0 0 0,-1 0 0 0 0,1-1 1 0 0,-1 0-1 0 0,1 0 0 0 0,0-1 0 0 0,0 1 0 0 0,0-1 0 0 0,1 0 0 0 0,-1 0 0 0 0,1-1 0 0 0,0 1 0 0 0,0-1 0 0 0,1 0 0 0 0,-1 0 0 0 0,-4-11 0 0 0,2 2-742 0 0,0-1 0 0 0,1 0 1 0 0,1 0-1 0 0,0 0 0 0 0,1 0 0 0 0,1-1 0 0 0,1 1 1 0 0,0-25-1 0 0,1-9 4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23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1 586 3522 0 0,'0'0'10071'0'0,"24"-24"-8598"0"0,83-78 338 0 0,-96 92-1432 0 0,0 1 0 0 0,1 0 0 0 0,0 0 0 0 0,0 2 0 0 0,1-1 0 0 0,26-10 1 0 0,-21 10 5 0 0,4-1 57 0 0,2 1 0 0 0,-1 1 0 0 0,1 1-1 0 0,0 1 1 0 0,30-3 0 0 0,124 1 460 0 0,20-1-830 0 0,-111-8-537 0 0,-1-3 0 0 0,133-48 0 0 0,-189 57-574 0 0,-1-1-1 0 0,0-2 0 0 0,31-18 1 0 0,-50 24-86 0 0,0 1-1 0 0,-1-2 1 0 0,0 1 0 0 0,14-16 0 0 0,-18 17-52 0 0,-1 0 0 0 0,1 0 1 0 0,-1-1-1 0 0,0 1 0 0 0,0-1 1 0 0,-1 0-1 0 0,0 0 0 0 0,2-9 0 0 0,5-22-130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25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145 186 1024 0 0,'0'0'4517'0'0,"-5"-12"-2911"0"0,-5-16-346 0 0,-1 1 1 0 0,-17-28-1 0 0,10 12 760 0 0,9 23 1511 0 0,6 51-2498 0 0,4 2-859 0 0,-3 0 0 0 0,0 0 0 0 0,-9 40 0 0 0,-5 8-8 0 0,4 1-1 0 0,-3 87 0 0 0,11 168-139 0 0,5-221 18 0 0,-1 14-12 0 0,0-129-36 0 0,1 0-1 0 0,-1 0 1 0 0,0 0 0 0 0,1-1 0 0 0,-1 1-1 0 0,1 0 1 0 0,-1 0 0 0 0,1 0 0 0 0,0 0-1 0 0,-1-1 1 0 0,1 1 0 0 0,0 0 0 0 0,0-1-1 0 0,-1 1 1 0 0,1 0 0 0 0,0-1 0 0 0,0 1-1 0 0,0-1 1 0 0,0 1 0 0 0,0-1-1 0 0,0 0 1 0 0,0 1 0 0 0,0-1 0 0 0,0 0-1 0 0,0 0 1 0 0,0 0 0 0 0,0 1 0 0 0,0-1-1 0 0,0 0 1 0 0,0 0 0 0 0,0-1 0 0 0,0 1-1 0 0,0 0 1 0 0,0 0 0 0 0,1-1 0 0 0,2 1-107 0 0,0 0 1 0 0,0-1 0 0 0,0 0 0 0 0,0 1 0 0 0,0-2 0 0 0,0 1 0 0 0,0 0 0 0 0,6-4-1 0 0,-5 1-349 0 0,1 0-1 0 0,-2-1 0 0 0,1 0 0 0 0,0 0 1 0 0,-1 0-1 0 0,0 0 0 0 0,0-1 1 0 0,4-8-1 0 0,0-2-2119 0 0,-1 0 1 0 0,7-20-1 0 0,1-18-3084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26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4770 0 0,'0'0'13799'0'0,"6"0"-13002"0"0,171 12 281 0 0,28 1-1737 0 0,-181-14 13 0 0,0 0 0 0 0,0-2 0 0 0,0 0 0 0 0,0-2 0 0 0,-1 0 0 0 0,33-13 0 0 0,-29 6-1658 0 0,-1-1-1 0 0,0-1 1 0 0,32-22-1 0 0,0-9-3436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26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121 316 5426 0 0,'0'0'8399'0'0,"4"-27"-7516"0"0,19-84 3 0 0,-21 103-691 0 0,1 0 0 0 0,-1 0 0 0 0,1 1 0 0 0,0-1 0 0 0,1 1 1 0 0,0-1-1 0 0,0 1 0 0 0,1 1 0 0 0,-1-1 0 0 0,1 1 0 0 0,1-1 0 0 0,8-6 1 0 0,-3 1 212 0 0,-4 5-242 0 0,0 1-1 0 0,1 0 1 0 0,-1 0-1 0 0,1 0 1 0 0,0 1-1 0 0,1 0 0 0 0,-1 1 1 0 0,1 0-1 0 0,0 0 1 0 0,0 1-1 0 0,14-3 1 0 0,-18 5-147 0 0,0 0-1 0 0,0 0 1 0 0,-1 0 0 0 0,1 1 0 0 0,0 0-1 0 0,0 0 1 0 0,0 1 0 0 0,0-1 0 0 0,0 1-1 0 0,0 0 1 0 0,0 0 0 0 0,-1 1 0 0 0,1 0-1 0 0,-1-1 1 0 0,1 1 0 0 0,-1 1 0 0 0,1-1-1 0 0,-1 1 1 0 0,0 0 0 0 0,0 0 0 0 0,0 0-1 0 0,-1 0 1 0 0,7 8 0 0 0,12 21 8 0 0,-3 6 5 0 0,-12-21-24 0 0,-1 1 0 0 0,-1 0 1 0 0,0 0-1 0 0,-1 0 0 0 0,-1 1 1 0 0,-1-1-1 0 0,-1 1 0 0 0,0 0 0 0 0,-1 0 1 0 0,-5 35-1 0 0,0-28-2 0 0,-1 0 1 0 0,-2 0-1 0 0,0 0 0 0 0,-1-1 0 0 0,-2 0 1 0 0,0-1-1 0 0,-16 24 0 0 0,-4 1-5 0 0,-67 81 0 0 0,78-107-45 0 0,-1 0 0 0 0,-1-2 0 0 0,-1-1 0 0 0,-1-1 0 0 0,-30 19 1 0 0,50-35 37 0 0,0-1 0 0 0,-1 1 1 0 0,1-1-1 0 0,-1 0 0 0 0,1-1 0 0 0,-1 1 1 0 0,0-1-1 0 0,1 0 0 0 0,-1 0 1 0 0,0 0-1 0 0,0-1 0 0 0,0 0 1 0 0,0 0-1 0 0,1 0 0 0 0,-6-1 1 0 0,7 1 3 0 0,0-1 1 0 0,0 0 0 0 0,1 0 0 0 0,-1-1 0 0 0,0 1 0 0 0,1 0-1 0 0,-1-1 1 0 0,1 0 0 0 0,-1 1 0 0 0,1-1 0 0 0,0 0 0 0 0,0 0-1 0 0,0 0 1 0 0,0-1 0 0 0,0 1 0 0 0,0 0 0 0 0,1-1 0 0 0,-1 1 0 0 0,1-1-1 0 0,0 0 1 0 0,0 1 0 0 0,0-1 0 0 0,0 0 0 0 0,-1-3 0 0 0,0-1-4 0 0,1 0 0 0 0,-1-1 0 0 0,1 1 0 0 0,1-1 0 0 0,0 1 0 0 0,0-1 0 0 0,0 1 1 0 0,1 0-1 0 0,0-1 0 0 0,0 1 0 0 0,1 0 0 0 0,4-14 0 0 0,-4 16 1 0 0,0 1 1 0 0,0 0-1 0 0,0 0 0 0 0,1 0 1 0 0,-1 0-1 0 0,1 0 0 0 0,0 0 1 0 0,0 1-1 0 0,1 0 0 0 0,-1-1 1 0 0,1 1-1 0 0,0 0 0 0 0,-1 1 1 0 0,1-1-1 0 0,0 1 0 0 0,1-1 1 0 0,-1 1-1 0 0,0 0 0 0 0,1 1 1 0 0,-1-1-1 0 0,6 0 0 0 0,-2 0 7 0 0,0 2-1 0 0,0-1 0 0 0,0 1 1 0 0,0 0-1 0 0,1 0 0 0 0,-1 1 0 0 0,0 0 1 0 0,0 1-1 0 0,0 0 0 0 0,-1 0 0 0 0,1 1 1 0 0,0-1-1 0 0,12 8 0 0 0,4 4 10 0 0,0 1-1 0 0,35 30 0 0 0,-35-26 1 0 0,35 31-103 0 0,-32-26 224 0 0,47 33 1 0 0,-65-51-309 0 0,0-1 1 0 0,0 0 0 0 0,0-1-1 0 0,0 0 1 0 0,1 0 0 0 0,0-1-1 0 0,-1 0 1 0 0,1-1-1 0 0,0 0 1 0 0,14 1 0 0 0,-19-3-145 0 0,1 0 1 0 0,-1-1 0 0 0,0 1-1 0 0,1-1 1 0 0,-1 0 0 0 0,0-1 0 0 0,0 0-1 0 0,0 1 1 0 0,0-1 0 0 0,0-1-1 0 0,0 1 1 0 0,0-1 0 0 0,-1 0-1 0 0,1 0 1 0 0,-1 0 0 0 0,0-1 0 0 0,5-4-1 0 0,3-5-1900 0 0,0-2 0 0 0,-1 0-1 0 0,18-29 1 0 0,5-14-1231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26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0 3746 0 0,'0'0'15802'0'0,"-21"21"-15450"0"0,-67 76-88 0 0,79-85-195 0 0,1 0 0 0 0,1 1-1 0 0,0 0 1 0 0,1 1 0 0 0,0-1 0 0 0,1 1 0 0 0,0 0 0 0 0,1 0-1 0 0,1 1 1 0 0,-2 23 0 0 0,-1-4-7 0 0,-35 220-52 0 0,35-145-2459 0 0,9-99-1932 0 0,4-19 1356 0 0,8-27-947 0 0,-12 29 2985 0 0,18-48-3354 0 0,2-12 3303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27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518 328 2977 0 0,'0'0'15578'0'0,"-6"4"-14740"0"0,-2 3-759 0 0,1 0 0 0 0,0 1 0 0 0,1-1 0 0 0,0 2 0 0 0,0-1 0 0 0,1 0 0 0 0,0 1 0 0 0,0 0 0 0 0,1 1 0 0 0,-5 13 0 0 0,-29 111 567 0 0,35-121-584 0 0,-15 59-212 0 0,3 1-1 0 0,3 1 1 0 0,-4 109 0 0 0,16-183 99 0 0,0 0 0 0 0,0 0-1 0 0,0 1 1 0 0,0-1 0 0 0,0 0-1 0 0,0 1 1 0 0,0-1 0 0 0,0 0-1 0 0,0 1 1 0 0,0-1 0 0 0,0 0 0 0 0,0 0-1 0 0,0 1 1 0 0,0-1 0 0 0,0 0-1 0 0,0 1 1 0 0,0-1 0 0 0,0 0-1 0 0,0 0 1 0 0,0 1 0 0 0,1-1-1 0 0,-1 0 1 0 0,0 1 0 0 0,0-1-1 0 0,0 0 1 0 0,1 0 0 0 0,-1 0 0 0 0,0 1-1 0 0,0-1 1 0 0,0 0 0 0 0,1 0-1 0 0,-1 0 1 0 0,0 1 0 0 0,0-1-1 0 0,1 0 1 0 0,-1 0 0 0 0,0 0-1 0 0,1 0 1 0 0,-1 0 0 0 0,0 0-1 0 0,0 0 1 0 0,1 0 0 0 0,-1 0-1 0 0,0 0 1 0 0,1 0 0 0 0,-1 0 0 0 0,0 0-1 0 0,1 0 1 0 0,-1 0 0 0 0,0 0-1 0 0,1 0 1 0 0,-1 0 0 0 0,0 0-1 0 0,0 0 1 0 0,1 0 0 0 0,-1-1-1 0 0,16-12-1796 0 0,-10 4 1093 0 0,-1 0-1 0 0,0-1 0 0 0,0 1 0 0 0,-1-1 0 0 0,0 0 1 0 0,-1 0-1 0 0,0-1 0 0 0,1-12 0 0 0,8-88-6368 0 0,-8 39 6238 0 0</inkml:trace>
  <inkml:trace contextRef="#ctx0" brushRef="#br0" timeOffset="1">61 228 2593 0 0,'0'0'15594'0'0,"-14"-22"-14367"0"0,4 6-1017 0 0,1 0-1 0 0,0 0 1 0 0,-10-28-1 0 0,19 43-198 0 0,0 0 0 0 0,0 0 0 0 0,0 0 0 0 0,0 0 0 0 0,0 0 0 0 0,1 0 0 0 0,-1 0 0 0 0,0 0 0 0 0,0 0 0 0 0,1 0 0 0 0,-1 1-1 0 0,0-1 1 0 0,1 0 0 0 0,-1 0 0 0 0,1 0 0 0 0,-1 0 0 0 0,1 1 0 0 0,0-1 0 0 0,-1 0 0 0 0,1 0 0 0 0,0 1 0 0 0,-1-1 0 0 0,1 0 0 0 0,0 1 0 0 0,0-1 0 0 0,0 1 0 0 0,-1-1 0 0 0,1 1 0 0 0,0 0 0 0 0,0-1 0 0 0,0 1 0 0 0,0 0 0 0 0,0-1 0 0 0,0 1 0 0 0,0 0 0 0 0,2 0 0 0 0,50-5 311 0 0,-31 4-151 0 0,253-34 1082 0 0,-114 13-1402 0 0,185-3 0 0 0,-346 25 60 0 0,1-1-1 0 0,0 1 1 0 0,0 0-1 0 0,-1 0 1 0 0,1 0-1 0 0,0 0 0 0 0,0 0 1 0 0,-1 0-1 0 0,1 0 1 0 0,0 1-1 0 0,0-1 1 0 0,-1 0-1 0 0,1 0 1 0 0,0 1-1 0 0,0-1 1 0 0,-1 0-1 0 0,1 1 1 0 0,0-1-1 0 0,-1 0 1 0 0,1 1-1 0 0,0-1 1 0 0,-1 1-1 0 0,1-1 1 0 0,-1 1-1 0 0,1 0 1 0 0,-1-1-1 0 0,1 1 0 0 0,-1-1 1 0 0,0 1-1 0 0,1 0 1 0 0,-1-1-1 0 0,0 1 1 0 0,1 0-1 0 0,-1 0 1 0 0,0-1-1 0 0,0 1 1 0 0,1 0-1 0 0,-1 1 1 0 0,0-1-86 0 0,-1 1 1 0 0,1-1 0 0 0,0 0 0 0 0,-1 0-1 0 0,1 0 1 0 0,-1 1 0 0 0,0-1 0 0 0,1 0-1 0 0,-1 0 1 0 0,0 0 0 0 0,0 0 0 0 0,1 0-1 0 0,-1 0 1 0 0,0 0 0 0 0,0 0 0 0 0,0 0-1 0 0,0 0 1 0 0,0-1 0 0 0,0 1-1 0 0,-1 0 1 0 0,1-1 0 0 0,-2 2 0 0 0,-25 8-4204 0 0,-46 10 0 0 0,11-3-251 0 0,-16 10 3423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2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2 239 1777 0 0,'-1'1'15519'0'0,"6"-3"-15236"0"0,0 1-1 0 0,0 0 1 0 0,1 0-1 0 0,-1 0 1 0 0,11 0 0 0 0,15-1 147 0 0,241-32 2060 0 0,254-38-178 0 0,-338 35-1609 0 0,120-19 265 0 0,-208 42-764 0 0,111 0 0 0 0,-165 12-170 0 0,-25 1-58 0 0,1 0 0 0 0,0 2 0 0 0,0 0 0 0 0,32 7 0 0 0,-51-8-22 0 0,-1 1 0 0 0,0-1 1 0 0,0 1-1 0 0,0 0 0 0 0,0-1 0 0 0,0 1 0 0 0,0 0 0 0 0,0 0 0 0 0,0 1 0 0 0,-1-1 0 0 0,1 0 0 0 0,0 1 0 0 0,-1-1 0 0 0,1 1 1 0 0,-1-1-1 0 0,3 3 0 0 0,-4-3-54 0 0,1 1 1 0 0,-1-1-1 0 0,1 1 1 0 0,-1-1-1 0 0,1 0 1 0 0,-1 1-1 0 0,0-1 1 0 0,0 1-1 0 0,0-1 1 0 0,0 1-1 0 0,0-1 1 0 0,0 1 0 0 0,0-1-1 0 0,0 0 1 0 0,0 1-1 0 0,-1-1 1 0 0,1 1-1 0 0,-1 1 1 0 0,-2 2-296 0 0,1-1 0 0 0,-1 1 0 0 0,0-1 0 0 0,0 0 0 0 0,0 0 1 0 0,0 0-1 0 0,-1 0 0 0 0,1-1 0 0 0,-1 1 0 0 0,0-1 0 0 0,0 0 1 0 0,-7 4-1 0 0,-52 25-4346 0 0,-17 3-2257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27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736 0 4402 0 0,'0'0'10461'0'0,"-14"4"-10040"0"0,-46 15-109 0 0,57-17-297 0 0,-1 0 0 0 0,1 1 1 0 0,0-1-1 0 0,0 1 0 0 0,0-1 0 0 0,0 1 0 0 0,1 0 0 0 0,-1 0 0 0 0,1 0 0 0 0,-1 0 0 0 0,1 1 0 0 0,0-1 0 0 0,1 1 0 0 0,-1-1 0 0 0,0 1 0 0 0,1 0 0 0 0,0 0 0 0 0,-2 7 0 0 0,1-3 6 0 0,-7 31 30 0 0,1-1 1 0 0,3 1-1 0 0,1 0 0 0 0,1 0 0 0 0,5 65 0 0 0,1-75 131 0 0,1 0 0 0 0,2 0 0 0 0,10 34 0 0 0,-8-37 105 0 0,-2 0-1 0 0,-1 0 1 0 0,0 0-1 0 0,-1 29 1 0 0,-3-46-171 0 0,-1-1 1 0 0,0 1-1 0 0,0 0 0 0 0,-1-1 0 0 0,0 1 1 0 0,-1-1-1 0 0,0 1 0 0 0,0-1 0 0 0,-1 0 1 0 0,0 1-1 0 0,-1-1 0 0 0,1-1 1 0 0,-1 1-1 0 0,-1-1 0 0 0,0 1 0 0 0,0-1 1 0 0,0 0-1 0 0,-8 7 0 0 0,5-7-82 0 0,1-1-1 0 0,-1 0 1 0 0,0 0-1 0 0,-1-1 1 0 0,1 0-1 0 0,-1-1 1 0 0,0 0-1 0 0,-16 5 1 0 0,-24 8 19 0 0,12-7-26 0 0,0-1 1 0 0,-39 5-1 0 0,58-12-46 0 0,0 0-1 0 0,1-2 1 0 0,-1 0 0 0 0,0 0-1 0 0,0-2 1 0 0,-27-6 0 0 0,39 6-142 0 0,0 1 1 0 0,1-1 0 0 0,0-1 0 0 0,0 1 0 0 0,-1-1 0 0 0,2 0 0 0 0,-1 0 0 0 0,0-1 0 0 0,0 1 0 0 0,1-1-1 0 0,0 0 1 0 0,0 0 0 0 0,0 0 0 0 0,0-1 0 0 0,1 1 0 0 0,0-1 0 0 0,0 0 0 0 0,0 0 0 0 0,0 0 0 0 0,-1-6-1 0 0,-3-10-1694 0 0,0 0 0 0 0,2 0 0 0 0,1-1-1 0 0,-2-22 1 0 0,2 13-1151 0 0,-5-30-366 0 0,-2-1 2756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28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0 578 3330 0 0,'0'0'6992'0'0,"14"-31"-5127"0"0,45-99-195 0 0,-45 102-1048 0 0,-4 4 366 0 0,0 1 0 0 0,2 1 0 0 0,1 0 0 0 0,1 0 0 0 0,22-26 0 0 0,-34 46-914 0 0,1-1-1 0 0,0 1 1 0 0,0-1 0 0 0,0 1 0 0 0,0 0 0 0 0,0 0 0 0 0,0 1-1 0 0,1-1 1 0 0,-1 1 0 0 0,1-1 0 0 0,-1 1 0 0 0,1 0 0 0 0,-1 0 0 0 0,1 1-1 0 0,0-1 1 0 0,-1 1 0 0 0,1 0 0 0 0,0 0 0 0 0,6 0 0 0 0,8 3-19 0 0,-1 0 0 0 0,35 10 0 0 0,-16-4 170 0 0,16 1-79 0 0,0-3 0 0 0,99 2 0 0 0,107-23-96 0 0,-234 12-358 0 0,0-2 0 0 0,-1 0 0 0 0,0-2 0 0 0,0 0 0 0 0,0-2 0 0 0,22-10 0 0 0,-30 10-704 0 0,-1 0-1 0 0,1-1 1 0 0,-2 0 0 0 0,1-2 0 0 0,-1 1 0 0 0,-1-2 0 0 0,0 1 0 0 0,0-2 0 0 0,13-18 0 0 0,24-41-8977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3:59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2113 0 0,'0'0'11720'0'0,"10"-9"-10768"0"0,-6 5-809 0 0,3-3 104 0 0,0 0 0 0 0,0 0 1 0 0,1 1-1 0 0,0 0 0 0 0,0 0 1 0 0,1 1-1 0 0,17-8 0 0 0,13-1 381 0 0,1 2-1 0 0,0 2 1 0 0,45-6-1 0 0,-24 8-1071 0 0,88 1 0 0 0,-145 7-4 0 0,22 1-693 0 0,-15 4-2691 0 0,-40 7-6667 0 0,25-11 9654 0 0,-22 6-6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29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1329 0 0,'0'0'5746'0'0,"5"-14"-4041"0"0,16-46-120 0 0,-19 53-914 0 0,0 0 0 0 0,-1 0 0 0 0,0 0 0 0 0,0-14 0 0 0,-3 5 5845 0 0,2 145-5788 0 0,18 443 521 0 0,-11-517-1228 0 0,-2-17 18 0 0,0 41 0 0 0,-5-14 22 0 0,18-72-1286 0 0,-13 2 433 0 0,-1 0 0 0 0,1-1 0 0 0,-1 1 0 0 0,0-1 0 0 0,0 1 0 0 0,5-13 0 0 0,6-20-8943 0 0,-11 22 4234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29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20 4786 0 0,'0'0'14802'0'0,"-9"0"-13418"0"0,-20 0-651 0 0,23 0-382 0 0,22 0 83 0 0,274 13 1689 0 0,-1 0-6191 0 0,-282-13 3550 0 0,23-2-3312 0 0,-29 1 3457 0 0,0 1 1 0 0,0-1 0 0 0,0 1 0 0 0,0 0-1 0 0,0-1 1 0 0,0 0 0 0 0,0 1-1 0 0,-1-1 1 0 0,1 1 0 0 0,0-1 0 0 0,0 0-1 0 0,-1 0 1 0 0,1 1 0 0 0,0-1 0 0 0,-1 0-1 0 0,1 0 1 0 0,-1 0 0 0 0,1 0 0 0 0,-1 0-1 0 0,1 0 1 0 0,-1 0 0 0 0,0 0-1 0 0,1 0 1 0 0,-1 0 0 0 0,0-2 0 0 0,1-19-6146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29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67 4354 0 0,'0'0'15666'0'0,"5"-13"-14807"0"0,13-39-283 0 0,-19 52-569 0 0,1 0 0 0 0,0 0 1 0 0,0 0-1 0 0,0 0 0 0 0,0 0 0 0 0,0 0 0 0 0,0 0 0 0 0,0 0 1 0 0,0 0-1 0 0,0 0 0 0 0,0 0 0 0 0,0 0 0 0 0,0 0 0 0 0,0 0 0 0 0,0 0 1 0 0,-1 0-1 0 0,1 0 0 0 0,0 0 0 0 0,0 0 0 0 0,0 0 0 0 0,0 0 1 0 0,0 0-1 0 0,0 0 0 0 0,0 0 0 0 0,0 0 0 0 0,0 0 0 0 0,0 0 1 0 0,0 0-1 0 0,0 0 0 0 0,0 0 0 0 0,0 0 0 0 0,0 0 0 0 0,0 0 0 0 0,0 0 1 0 0,0 0-1 0 0,0-1 0 0 0,0 1 0 0 0,0 0 0 0 0,0 0 0 0 0,0 0 1 0 0,0 0-1 0 0,0 0 0 0 0,0 0 0 0 0,0 0 0 0 0,0 0 0 0 0,0 0 0 0 0,-9 10 103 0 0,-9 16-49 0 0,-2 9-3 0 0,2 0 0 0 0,-14 38 0 0 0,25-54-57 0 0,1 0-1 0 0,1 0 1 0 0,1 0 0 0 0,1 0-1 0 0,0 1 1 0 0,1 21 0 0 0,2-37-11 0 0,0 1-1 0 0,1-1 1 0 0,0 0 0 0 0,0 0 0 0 0,0 1 0 0 0,0-1 0 0 0,1 0 0 0 0,-1 0-1 0 0,1 0 1 0 0,0-1 0 0 0,0 1 0 0 0,1 0 0 0 0,-1-1 0 0 0,1 1-1 0 0,0-1 1 0 0,0 0 0 0 0,0 0 0 0 0,0 0 0 0 0,0 0 0 0 0,1-1-1 0 0,-1 1 1 0 0,1-1 0 0 0,0 0 0 0 0,0 0 0 0 0,0 0 0 0 0,0 0-1 0 0,0-1 1 0 0,8 2 0 0 0,-1 0-339 0 0,1 0 0 0 0,-1-1 1 0 0,1-1-1 0 0,-1 0 0 0 0,1 0 0 0 0,-1-1 0 0 0,1-1 0 0 0,-1 0 1 0 0,21-4-1 0 0,-22 2-555 0 0,-1-1 0 0 0,1 0 1 0 0,-1-1-1 0 0,0 1 1 0 0,0-2-1 0 0,-1 0 0 0 0,1 0 1 0 0,11-11-1 0 0,55-61-7641 0 0,-75 78 8535 0 0,36-43-668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30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 2401 0 0,'0'0'12563'0'0,"-18"25"-11213"0"0,-59 86-109 0 0,53-74-568 0 0,1 1 0 0 0,3 1 0 0 0,1 1 0 0 0,2 1 0 0 0,-13 47 0 0 0,9-30-424 0 0,13-34-214 0 0,-4 6-77 0 0,2-1 0 0 0,1 1 0 0 0,1 1 1 0 0,2-1-1 0 0,-5 54 0 0 0,15-70-1693 0 0,4-13-1035 0 0,-5-2 2361 0 0,-1-1 1 0 0,0 1-1 0 0,-1-1 1 0 0,1 1-1 0 0,0-1 1 0 0,0 0-1 0 0,-1 0 0 0 0,1 0 1 0 0,1-2-1 0 0,28-58-8330 0 0,-24 46 7108 0 0,15-35-58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30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 6691 0 0,'0'0'13894'0'0,"-6"18"-13451"0"0,-46 123 283 0 0,22-61-385 0 0,-10 23-194 0 0,-29 120 0 0 0,58-148-1270 0 0,9-26-4957 0 0,5-55 794 0 0,7-8 1727 0 0,1-1 921 0 0,6-19-9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30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 2241 0 0,'0'0'16317'0'0,"-11"24"-15439"0"0,-32 76-302 0 0,36-82-372 0 0,1 0 0 0 0,1 1 1 0 0,0 0-1 0 0,-2 22 0 0 0,-3 13 234 0 0,-12 16-277 0 0,-4-1 0 0 0,-2 0 0 0 0,-50 84-1 0 0,66-129-136 0 0,6-13-164 0 0,1-1-1 0 0,0 1 1 0 0,1 0 0 0 0,0 1-1 0 0,1-1 1 0 0,0 1 0 0 0,0 0-1 0 0,2 0 1 0 0,-1 15 0 0 0,10-43-6132 0 0,6-77-6089 0 0,-5 52 11556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3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44 200 1937 0 0,'0'0'15695'0'0,"-10"-21"-14078"0"0,0-3-960 0 0,-13-41 1 0 0,23 64-625 0 0,-1 0-1 0 0,1 0 1 0 0,0 0 0 0 0,0-1-1 0 0,0 1 1 0 0,0 0 0 0 0,0 0-1 0 0,0 0 1 0 0,0 0 0 0 0,1 0-1 0 0,-1 0 1 0 0,0-1 0 0 0,1 1-1 0 0,-1 0 1 0 0,0 0 0 0 0,1 0-1 0 0,-1 0 1 0 0,1 0 0 0 0,0 0-1 0 0,-1 0 1 0 0,1 0 0 0 0,0 1-1 0 0,0-1 1 0 0,-1 0 0 0 0,1 0-1 0 0,0 1 1 0 0,0-1 0 0 0,0 0-1 0 0,0 1 1 0 0,2-2 0 0 0,33-8 531 0 0,-24 8-356 0 0,43-12 273 0 0,1 3 0 0 0,0 2 1 0 0,1 2-1 0 0,0 3 0 0 0,0 3 0 0 0,-1 2 0 0 0,109 15 1 0 0,-81 1-539 0 0,1-4 0 0 0,139 3 0 0 0,-197-15-524 0 0,6 1-248 0 0,-28-3-3050 0 0,-45-10-12730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31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 2305 0 0,'0'0'18795'0'0,"35"-13"-17167"0"0,119-45-86 0 0,-129 51-1067 0 0,1 0 0 0 0,39-4-1 0 0,400-30 2888 0 0,5 29-2647 0 0,-249 8-619 0 0,-181 3-332 0 0,66 0-183 0 0,-96 2-724 0 0,0 0-1 0 0,-1 1 1 0 0,1 0 0 0 0,14 5 0 0 0,-38-1-9731 0 0,-21-3 429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31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644 46 4130 0 0,'0'0'13753'0'0,"-21"-9"-12961"0"0,-66-25-159 0 0,85 34-611 0 0,0-1 0 0 0,1 1 0 0 0,-1 0 0 0 0,0-1 1 0 0,0 1-1 0 0,0 0 0 0 0,0 0 0 0 0,1 0 0 0 0,-1 0 1 0 0,0 0-1 0 0,0 0 0 0 0,0 1 0 0 0,0-1 0 0 0,1 1 1 0 0,-1-1-1 0 0,0 1 0 0 0,0 0 0 0 0,1 0 0 0 0,-1-1 1 0 0,1 1-1 0 0,-1 0 0 0 0,1 1 0 0 0,-1-1 0 0 0,1 0 1 0 0,-1 0-1 0 0,1 1 0 0 0,0-1 0 0 0,0 0 0 0 0,0 1 1 0 0,0-1-1 0 0,-2 4 0 0 0,-3 2 41 0 0,-7 10-17 0 0,0-1 0 0 0,0 2 0 0 0,2 0-1 0 0,0 0 1 0 0,1 1 0 0 0,-13 35 0 0 0,18-42 6 0 0,1 1 1 0 0,1 0-1 0 0,0 0 1 0 0,0 1-1 0 0,2-1 0 0 0,0 1 1 0 0,0-1-1 0 0,1 1 1 0 0,0-1-1 0 0,2 1 1 0 0,4 24-1 0 0,-1-27 42 0 0,-1 0 1 0 0,2 1-1 0 0,0-2 1 0 0,0 1-1 0 0,1-1 1 0 0,0 1-1 0 0,17 16 1 0 0,-12-12 204 0 0,21 31 0 0 0,-30-40-252 0 0,1 0 0 0 0,-1 0 1 0 0,-1 0-1 0 0,0 0 1 0 0,1 1-1 0 0,-2-1 0 0 0,1 1 1 0 0,-1-1-1 0 0,1 10 0 0 0,-1-7 25 0 0,-1-1 0 0 0,0 1-1 0 0,0 0 1 0 0,-1-1 0 0 0,0 1-1 0 0,-1-1 1 0 0,0 1 0 0 0,0-1-1 0 0,0 0 1 0 0,-1 1-1 0 0,-1-1 1 0 0,1-1 0 0 0,-1 1-1 0 0,-1 0 1 0 0,1-1 0 0 0,-1 0-1 0 0,0 0 1 0 0,-1-1 0 0 0,0 1-1 0 0,0-1 1 0 0,0 0 0 0 0,-1-1-1 0 0,0 1 1 0 0,0-1-1 0 0,0-1 1 0 0,-9 5 0 0 0,-8 0-28 0 0,-1-1 0 0 0,0-1 0 0 0,0-1 0 0 0,-1-1 0 0 0,0-1 0 0 0,-30 0 0 0 0,-5 2-32 0 0,46-4-44 0 0,-55 2-582 0 0,69-4 503 0 0,-1 0-1 0 0,0-1 1 0 0,1 1-1 0 0,-1-1 1 0 0,1 1-1 0 0,-1-1 0 0 0,1 0 1 0 0,-1 0-1 0 0,1 0 1 0 0,-1 0-1 0 0,1 0 1 0 0,0 0-1 0 0,-1 0 1 0 0,1 0-1 0 0,0 0 1 0 0,0 0-1 0 0,0-1 1 0 0,0 1-1 0 0,0-1 0 0 0,0 1 1 0 0,0 0-1 0 0,1-1 1 0 0,-1 0-1 0 0,1 1 1 0 0,-1-1-1 0 0,1 1 1 0 0,-1-1-1 0 0,1 0 1 0 0,-1-2-1 0 0,-1-10-1360 0 0,0 1-1 0 0,0-23 0 0 0,2 26 663 0 0,0-24-3786 0 0,2 0 0 0 0,10-64 0 0 0,-4 58 4284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32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99 643 1617 0 0,'0'0'9135'0'0,"-14"-26"-7086"0"0,-45-81-646 0 0,36 56 269 0 0,21 27-76 0 0,2 9-897 0 0,1 9-507 0 0,0-1 0 0 0,0 0 1 0 0,1 1-1 0 0,0-1 0 0 0,0 1 0 0 0,1-1 1 0 0,0 1-1 0 0,0 0 0 0 0,0 0 0 0 0,0 0 1 0 0,1 0-1 0 0,0 1 0 0 0,1 0 0 0 0,-1 0 1 0 0,9-8-1 0 0,9-6 298 0 0,0 0 0 0 0,31-19 0 0 0,-30 23-321 0 0,1 1 1 0 0,1 1-1 0 0,0 2 0 0 0,1 0 1 0 0,0 2-1 0 0,1 1 0 0 0,0 0 1 0 0,0 3-1 0 0,32-4 1 0 0,0 4 138 0 0,0 3 0 0 0,0 3 0 0 0,78 10 1 0 0,-90-5-702 0 0,1-2 0 0 0,0-3 0 0 0,69-6 0 0 0,-106 4-107 0 0,0-2 0 0 0,0 0-1 0 0,0 0 1 0 0,-1-1 0 0 0,1 0-1 0 0,-1-1 1 0 0,0 0-1 0 0,13-9 1 0 0,-9 4-1758 0 0,-1 0 0 0 0,21-21 0 0 0,13-23-7336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3:59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73 153 3794 0 0,'0'0'9425'0'0,"9"-18"-8544"0"0,29-57-35 0 0,-36 70-713 0 0,1 0 1 0 0,0 1-1 0 0,0 0 1 0 0,0 0-1 0 0,1-1 1 0 0,-1 2-1 0 0,1-1 1 0 0,0 0-1 0 0,0 1 1 0 0,0 0-1 0 0,6-4 1 0 0,-8 6-98 0 0,1 0 1 0 0,0 0-1 0 0,-1 0 0 0 0,1 0 1 0 0,0 0-1 0 0,0 0 0 0 0,0 1 1 0 0,-1-1-1 0 0,1 1 0 0 0,0 0 1 0 0,0 0-1 0 0,0 0 0 0 0,0 0 1 0 0,0 0-1 0 0,4 2 0 0 0,-4-1-38 0 0,0 0 0 0 0,1 1-1 0 0,-1-1 1 0 0,0 1 0 0 0,0 0-1 0 0,0 0 1 0 0,0 0 0 0 0,0 0-1 0 0,-1 1 1 0 0,1-1 0 0 0,-1 1-1 0 0,0-1 1 0 0,1 1 0 0 0,-1 0-1 0 0,0 0 1 0 0,0 0 0 0 0,-1 0-1 0 0,1 0 1 0 0,-1 1 0 0 0,0-1-1 0 0,1 0 1 0 0,-1 1 0 0 0,-1-1-1 0 0,1 1 1 0 0,0-1 0 0 0,-1 7-1 0 0,0 42 35 0 0,-6-25 9 0 0,-2-6-30 0 0,0-1 0 0 0,-2 0 1 0 0,0-1-1 0 0,-1 0 1 0 0,-1-1-1 0 0,0 0 1 0 0,-2-1-1 0 0,0 0 1 0 0,-32 29-1 0 0,41-42-7 0 0,-1-1 0 0 0,0 1 0 0 0,1-1 0 0 0,-1 0 1 0 0,-1-1-1 0 0,1 1 0 0 0,0-1 0 0 0,-1 0 0 0 0,-11 1 0 0 0,17-2 0 0 0,-1-1 1 0 0,0 0 0 0 0,1 1-1 0 0,-1-1 1 0 0,0 0-1 0 0,1 0 1 0 0,-1 0-1 0 0,0 0 1 0 0,1-1 0 0 0,-1 1-1 0 0,1 0 1 0 0,-1-1-1 0 0,0 1 1 0 0,1-1 0 0 0,-1 1-1 0 0,1-1 1 0 0,-1 0-1 0 0,1 0 1 0 0,0 1-1 0 0,-1-1 1 0 0,1 0 0 0 0,0 0-1 0 0,-1-1 1 0 0,1 1-1 0 0,0 0 1 0 0,0 0-1 0 0,0 0 1 0 0,0-1 0 0 0,0 1-1 0 0,0-1 1 0 0,1 1-1 0 0,-1-1 1 0 0,0 1-1 0 0,1-1 1 0 0,-1 1 0 0 0,1-1-1 0 0,-1 1 1 0 0,1-1-1 0 0,0 0 1 0 0,0 1 0 0 0,0-1-1 0 0,0-3 1 0 0,0 5-4 0 0,0-1-1 0 0,0 0 1 0 0,0 1 0 0 0,0-1 0 0 0,1 0 0 0 0,-1 1 0 0 0,0-1 0 0 0,0 0 0 0 0,1 1 0 0 0,-1-1-1 0 0,0 1 1 0 0,1-1 0 0 0,-1 1 0 0 0,1-1 0 0 0,-1 1 0 0 0,1-1 0 0 0,-1 1 0 0 0,1-1 0 0 0,-1 1-1 0 0,1-1 1 0 0,-1 1 0 0 0,1 0 0 0 0,-1-1 0 0 0,1 1 0 0 0,1-1 0 0 0,23-4 46 0 0,24 9 64 0 0,-38-1-80 0 0,0 1 0 0 0,0 1-1 0 0,0 0 1 0 0,-1 0 0 0 0,11 7 0 0 0,-12-6-10 0 0,1 0 0 0 0,0 0-1 0 0,0-2 1 0 0,1 1 0 0 0,0-1 0 0 0,12 3 0 0 0,11-2-103 0 0,65 1-1 0 0,-41-6-2606 0 0,-49 0 1859 0 0,-5 0 26 0 0,0 0 0 0 0,0 0 0 0 0,0 0 0 0 0,0-1 1 0 0,0 0-1 0 0,0 0 0 0 0,0 0 0 0 0,0 0 0 0 0,0 0 1 0 0,-1-1-1 0 0,1 0 0 0 0,0 0 0 0 0,3-2 0 0 0,2-4-692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32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45 129 1377 0 0,'0'0'8323'0'0,"2"-14"-6711"0"0,1-4-1033 0 0,0 6 205 0 0,-2 0 0 0 0,1 0-1 0 0,-1-20 1 0 0,-10 9 2600 0 0,3 17-1268 0 0,0 18-992 0 0,-9 115-474 0 0,2 179 0 0 0,7-117-563 0 0,5-158-78 0 0,1 13-10 0 0,1-30-9 0 0,0-12-78 0 0,-1 0 0 0 0,0 1 0 0 0,1-1 0 0 0,-1-1 0 0 0,1 1 0 0 0,0 0 1 0 0,-1 0-1 0 0,1 0 0 0 0,0 0 0 0 0,0 0 0 0 0,0-1 0 0 0,1 1 0 0 0,-1 0 1 0 0,0-1-1 0 0,0 1 0 0 0,1-1 0 0 0,-1 1 0 0 0,1-1 0 0 0,0 0 1 0 0,-1 0-1 0 0,1 0 0 0 0,0 0 0 0 0,0 0 0 0 0,0 0 0 0 0,-1 0 0 0 0,1 0 1 0 0,0-1-1 0 0,3 2 0 0 0,-2-2-321 0 0,-1 0-1 0 0,1 0 1 0 0,0 1 0 0 0,0-1-1 0 0,-1-1 1 0 0,1 1 0 0 0,0 0 0 0 0,-1-1-1 0 0,1 1 1 0 0,0-1 0 0 0,-1 0-1 0 0,1 0 1 0 0,-1 0 0 0 0,1 0 0 0 0,-1 0-1 0 0,1-1 1 0 0,-1 1 0 0 0,0-1-1 0 0,0 0 1 0 0,0 1 0 0 0,4-5 0 0 0,15-22-4959 0 0,4-4-187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34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8 3906 0 0,'0'0'13419'0'0,"-23"-2"-12285"0"0,-69-3-168 0 0,182 48 98 0 0,-35-25-1260 0 0,0-3 0 0 0,0-2-1 0 0,1-2 1 0 0,1-4-1 0 0,0-1 1 0 0,0-3-1 0 0,58-5 1 0 0,-108 2-185 0 0,0 0 0 0 0,0-1-1 0 0,0 0 1 0 0,0 0 0 0 0,0-1 0 0 0,0 1-1 0 0,0-2 1 0 0,-1 1 0 0 0,11-6 0 0 0,-12 5-359 0 0,-1 0 1 0 0,1 0 0 0 0,-1-1-1 0 0,0 1 1 0 0,0-1 0 0 0,0 0 0 0 0,-1 0-1 0 0,5-6 1 0 0,13-29-7265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34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651 153 2017 0 0,'0'0'12232'0'0,"1"-24"-10991"0"0,-1-4-710 0 0,-4-43 0 0 0,4 69-504 0 0,0 1 1 0 0,0 0 0 0 0,0-1-1 0 0,-1 1 1 0 0,1 0 0 0 0,-1-1-1 0 0,1 1 1 0 0,-1 0 0 0 0,1 0-1 0 0,-1 0 1 0 0,0-1 0 0 0,0 1-1 0 0,1 0 1 0 0,-1 0 0 0 0,0 0 0 0 0,0 0-1 0 0,0 0 1 0 0,0 1 0 0 0,0-1-1 0 0,0 0 1 0 0,-1 0 0 0 0,1 1-1 0 0,0-1 1 0 0,0 0 0 0 0,-2 0-1 0 0,0 1 33 0 0,0-1 0 0 0,-1 1 0 0 0,1 0 0 0 0,0 0 0 0 0,0 0 1 0 0,-1 0-1 0 0,-4 1 0 0 0,-1 1 63 0 0,-5 0-46 0 0,1 0 1 0 0,-1 1-1 0 0,1 1 1 0 0,0 0-1 0 0,0 1 1 0 0,1 0 0 0 0,-1 1-1 0 0,-14 10 1 0 0,2-1 52 0 0,1 2 0 0 0,-41 37 0 0 0,38-26-101 0 0,0 1-1 0 0,2 1 0 0 0,1 2 0 0 0,2 0 1 0 0,1 2-1 0 0,1 0 0 0 0,3 1 0 0 0,0 1 0 0 0,2 1 1 0 0,2 0-1 0 0,-9 42 0 0 0,16-52-31 0 0,1-1 1 0 0,2 1-1 0 0,0 33 0 0 0,2-52-2 0 0,1 0-1 0 0,1 0 0 0 0,-1 0 1 0 0,1 0-1 0 0,1-1 0 0 0,-1 1 1 0 0,1 0-1 0 0,1-1 0 0 0,-1 1 1 0 0,2-1-1 0 0,-1 0 0 0 0,1 0 1 0 0,0 0-1 0 0,0 0 0 0 0,7 9 1 0 0,-7-13-7 0 0,0 0 0 0 0,0 1 0 0 0,0-1 1 0 0,0 0-1 0 0,0-1 0 0 0,7 4 0 0 0,-1-3 5 0 0,-1 0 0 0 0,1 0 0 0 0,0-1 0 0 0,0 0 0 0 0,0-1 0 0 0,0 0 0 0 0,1-1 0 0 0,11 0 0 0 0,-4-2 22 0 0,-2 0 0 0 0,1 0 1 0 0,0-2-1 0 0,18-5 0 0 0,-22 4-4 0 0,-1 0-1 0 0,0 0 0 0 0,0-1 0 0 0,-1 0 0 0 0,1-1 1 0 0,-1 0-1 0 0,-1-1 0 0 0,0 0 0 0 0,17-17 0 0 0,-23 20 2 0 0,1-1-1 0 0,-1 1 1 0 0,-1-1-1 0 0,1 0 0 0 0,-1 0 1 0 0,0 0-1 0 0,0 0 1 0 0,0 0-1 0 0,-1-1 0 0 0,0 1 1 0 0,0-1-1 0 0,-1 0 1 0 0,0 0-1 0 0,0 1 0 0 0,-1-1 1 0 0,1 0-1 0 0,-2 0 1 0 0,1 0-1 0 0,-1 0 1 0 0,-2-11-1 0 0,1 12 13 0 0,-1-1 1 0 0,0 1-1 0 0,0-1 1 0 0,-1 1-1 0 0,1 0 0 0 0,-1 0 1 0 0,-1 0-1 0 0,1 1 1 0 0,-1 0-1 0 0,0-1 0 0 0,0 2 1 0 0,0-1-1 0 0,-1 0 1 0 0,0 1-1 0 0,0 0 1 0 0,-8-4-1 0 0,-3-1 18 0 0,-1 1 0 0 0,1 0-1 0 0,-1 1 1 0 0,-36-8 0 0 0,39 11-32 0 0,-1 1-1 0 0,1 1 1 0 0,-1 1-1 0 0,0 0 0 0 0,1 1 1 0 0,-1 0-1 0 0,0 2 1 0 0,-26 4-1 0 0,34-3-11 0 0,-1-1-1 0 0,1 1 0 0 0,0 1 1 0 0,0-1-1 0 0,1 1 0 0 0,-1 1 1 0 0,1-1-1 0 0,0 1 0 0 0,0 1 1 0 0,0-1-1 0 0,1 1 0 0 0,0 0 1 0 0,0 1-1 0 0,0-1 1 0 0,1 1-1 0 0,0 0 0 0 0,-5 11 1 0 0,7-13-29 0 0,0 0 0 0 0,0 1 1 0 0,1-1-1 0 0,0 1 1 0 0,0 0-1 0 0,1-1 1 0 0,0 1-1 0 0,0 0 1 0 0,0 0-1 0 0,0 0 1 0 0,1 0-1 0 0,0 0 1 0 0,0 0-1 0 0,1 0 1 0 0,0 0-1 0 0,0 0 0 0 0,2 7 1 0 0,0-7-112 0 0,0 0 1 0 0,-1 0-1 0 0,2 0 1 0 0,-1-1-1 0 0,1 1 1 0 0,0-1-1 0 0,0 0 0 0 0,0 0 1 0 0,1-1-1 0 0,0 1 1 0 0,0-1-1 0 0,0 0 1 0 0,0 0-1 0 0,0-1 1 0 0,1 1-1 0 0,6 2 1 0 0,2 0-494 0 0,-1-1 1 0 0,1-1 0 0 0,0 0-1 0 0,0 0 1 0 0,0-1 0 0 0,21 1 0 0 0,-10-3-2329 0 0,1 0 0 0 0,46-6 0 0 0,-5-9 9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35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1 4130 0 0,'0'0'11987'0'0,"-20"2"-11248"0"0,-61 12-3 0 0,78-14-689 0 0,1 1 0 0 0,-1 0-1 0 0,1 0 1 0 0,-1 0 0 0 0,1 1-1 0 0,0-1 1 0 0,-1 0 0 0 0,1 1 0 0 0,0 0-1 0 0,0-1 1 0 0,0 1 0 0 0,0 0 0 0 0,0 0-1 0 0,1 0 1 0 0,-1 0 0 0 0,0 1 0 0 0,1-1-1 0 0,0 0 1 0 0,-1 1 0 0 0,0 2-1 0 0,-5 8 190 0 0,-19 33 386 0 0,-24 55 0 0 0,13-22-386 0 0,31-68-216 0 0,-19 37 11 0 0,2 1 0 0 0,2 1 0 0 0,-22 77 0 0 0,41-109-816 0 0,2-18 743 0 0,0 0 1 0 0,0 0 0 0 0,0 1-1 0 0,0-1 1 0 0,0 0 0 0 0,0 0 0 0 0,0 0-1 0 0,0 0 1 0 0,0 0 0 0 0,0 0-1 0 0,0 0 1 0 0,0 0 0 0 0,0 1 0 0 0,0-1-1 0 0,0 0 1 0 0,0 0 0 0 0,0 0-1 0 0,0 0 1 0 0,0 0 0 0 0,1 0-1 0 0,-1 0 1 0 0,0 0 0 0 0,0 0 0 0 0,0 0-1 0 0,0 0 1 0 0,0 0 0 0 0,0 1-1 0 0,0-1 1 0 0,0 0 0 0 0,0 0 0 0 0,0 0-1 0 0,1 0 1 0 0,-1 0 0 0 0,0 0-1 0 0,0 0 1 0 0,0 0 0 0 0,0 0-1 0 0,0 0 1 0 0,0 0 0 0 0,0 0 0 0 0,0 0-1 0 0,1 0 1 0 0,-1 0 0 0 0,0 0-1 0 0,0 0 1 0 0,0 0 0 0 0,0 0-1 0 0,0 0 1 0 0,0-1 0 0 0,0 1 0 0 0,0 0-1 0 0,1 0 1 0 0,-1 0 0 0 0,0 0-1 0 0,0 0 1 0 0,0 0 0 0 0,0 0 0 0 0,0 0-1 0 0,0 0 1 0 0,0 0 0 0 0,0 0-1 0 0,18-26-3084 0 0,31-83-5209 0 0,-26 56 4705 0 0,11-22 2562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35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165 113 3362 0 0,'115'-87'3524'0'0,"-97"62"5273"0"0,-18 25-8713 0 0,-7 9 264 0 0,0-1 0 0 0,0 1 0 0 0,0 1-1 0 0,1-1 1 0 0,1 1 0 0 0,-6 13 0 0 0,-24 72 182 0 0,12-31-221 0 0,-42 84 400 0 0,36-88-521 0 0,3 1 0 0 0,3 2 0 0 0,-17 69 1 0 0,39-125-191 0 0,-1-2-2 0 0,1 0 0 0 0,0 1 0 0 0,0-1 0 0 0,1 0 0 0 0,0 1-1 0 0,0-1 1 0 0,0 6 0 0 0,1-11-11 0 0,-1 1-1 0 0,1-1 0 0 0,-1 0 1 0 0,0 1-1 0 0,1-1 1 0 0,-1 1-1 0 0,1-1 1 0 0,0 0-1 0 0,-1 1 1 0 0,1-1-1 0 0,-1 0 1 0 0,1 0-1 0 0,-1 1 1 0 0,1-1-1 0 0,0 0 1 0 0,-1 0-1 0 0,1 0 1 0 0,-1 0-1 0 0,1 0 0 0 0,0 0 1 0 0,-1 0-1 0 0,1 0 1 0 0,0 0-1 0 0,-1 0 1 0 0,1 0-1 0 0,-1 0 1 0 0,1-1-1 0 0,1 1 1 0 0,17-5-538 0 0,-13 1 273 0 0,-1 1 0 0 0,0-1 0 0 0,0-1 1 0 0,0 1-1 0 0,0 0 0 0 0,-1-1 0 0 0,0 0 0 0 0,0 0 1 0 0,6-10-1 0 0,-1-1-1075 0 0,0 0 1 0 0,8-22-1 0 0,-12 24-277 0 0,0-1-1 0 0,-1 0 1 0 0,-1 1 0 0 0,0-1 0 0 0,0-26-1 0 0,-2-23-392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35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74 2225 0 0,'0'0'13825'0'0,"-2"-12"-12496"0"0,1 7-1222 0 0,0 3-53 0 0,0-1 0 0 0,0 1 0 0 0,1-1 0 0 0,0 0 0 0 0,-1 1 1 0 0,1-1-1 0 0,0 0 0 0 0,0 1 0 0 0,1-1 0 0 0,-1 0 1 0 0,0 1-1 0 0,2-4 0 0 0,-1 4-31 0 0,0 1 0 0 0,1-1 0 0 0,-1 1 0 0 0,1 0 0 0 0,-1-1 1 0 0,1 1-1 0 0,0 0 0 0 0,-1 0 0 0 0,1 0 0 0 0,0 0 0 0 0,0 0 0 0 0,0 1 0 0 0,0-1 0 0 0,0 0 1 0 0,0 1-1 0 0,0 0 0 0 0,0-1 0 0 0,0 1 0 0 0,0 0 0 0 0,0 0 0 0 0,0 0 0 0 0,0 0 0 0 0,3 1 1 0 0,443-2 2892 0 0,-219 0-4203 0 0,0 0-7767 0 0,-238 2 2802 0 0,-1 2 4117 0 0,2 0 845 0 0,-22 7 255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36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1 236 3410 0 0,'0'0'12013'0'0,"27"-13"-10676"0"0,2-2-944 0 0,-12 5-166 0 0,0 2 1 0 0,1 0 0 0 0,0 0 0 0 0,1 2 0 0 0,-1 0 0 0 0,1 2 0 0 0,0 0 0 0 0,21-2-1 0 0,747-29 5165 0 0,-291-6-4809 0 0,-204 9-1264 0 0,-265 27-756 0 0,-27 5 1329 0 0,1 0 0 0 0,-1-1 0 0 0,1 1 1 0 0,-1 0-1 0 0,0 0 0 0 0,1 0 0 0 0,-1 0 0 0 0,1-1 0 0 0,-1 1 0 0 0,0 0 0 0 0,1 0 0 0 0,-1-1 0 0 0,0 1 0 0 0,0 0 1 0 0,1 0-1 0 0,-1-1 0 0 0,0 1 0 0 0,0 0 0 0 0,1-1 0 0 0,-1 1 0 0 0,0 0 0 0 0,0-1 0 0 0,0 1 0 0 0,1-1 0 0 0,-1 1 1 0 0,0 0-1 0 0,0-1 0 0 0,0 1 0 0 0,0-1 0 0 0,0 1 0 0 0,0 0 0 0 0,0-1 0 0 0,0 1 0 0 0,0-1 0 0 0,0 1 0 0 0,0 0 1 0 0,0-1-1 0 0,0 1 0 0 0,0-1 0 0 0,-1 1 0 0 0,1 0 0 0 0,0-1 0 0 0,0 1 0 0 0,0 0 0 0 0,-1-1 0 0 0,1 1 1 0 0,0 0-1 0 0,0-1 0 0 0,-1 1 0 0 0,1 0 0 0 0,0-1 0 0 0,0 1 0 0 0,-1 0 0 0 0,1 0 0 0 0,0-1 0 0 0,-1 1 0 0 0,1 0 1 0 0,-1 0-1 0 0,1 0 0 0 0,0 0 0 0 0,-1-1 0 0 0,1 1 0 0 0,-1 0 0 0 0,-26-16-7002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36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570 1 2033 0 0,'0'0'10768'0'0,"-10"13"-10254"0"0,-15 21-84 0 0,2 0-1 0 0,1 2 1 0 0,-29 66 0 0 0,45-85-324 0 0,1-1 0 0 0,1 0 1 0 0,1 1-1 0 0,0 0 0 0 0,1 0 1 0 0,1 0-1 0 0,1 0 0 0 0,3 33 1 0 0,0-26 76 0 0,2 1 1 0 0,1-1 0 0 0,2-1 0 0 0,0 1-1 0 0,16 33 1 0 0,-18-45-40 0 0,-1 0 0 0 0,-1 0-1 0 0,0 1 1 0 0,-1 0 0 0 0,0-1-1 0 0,-1 1 1 0 0,1 15 0 0 0,-3-24-56 0 0,0 0 0 0 0,1 1 1 0 0,-1-1-1 0 0,-1 0 0 0 0,1 0 0 0 0,-1 0 1 0 0,0 0-1 0 0,0 0 0 0 0,0 0 0 0 0,0 0 1 0 0,-1 0-1 0 0,1 0 0 0 0,-1 0 0 0 0,0 0 1 0 0,0-1-1 0 0,-1 1 0 0 0,1-1 0 0 0,-1 0 1 0 0,1 1-1 0 0,-1-1 0 0 0,0 0 0 0 0,-1-1 1 0 0,1 1-1 0 0,0-1 0 0 0,-8 5 0 0 0,-16 4 208 0 0,-2-2-1 0 0,1-1 1 0 0,-44 7-1 0 0,8-2-257 0 0,45-8-191 0 0,0-1 1 0 0,0-1-1 0 0,0 0 1 0 0,0-2-1 0 0,0 0 1 0 0,-36-4-1 0 0,52 2-157 0 0,0 0 0 0 0,1 0 0 0 0,-1 0 0 0 0,1-1 0 0 0,-1 1-1 0 0,1-1 1 0 0,0 1 0 0 0,0-1 0 0 0,0 0 0 0 0,0 0 0 0 0,0 0 0 0 0,0-1-1 0 0,0 1 1 0 0,1 0 0 0 0,-1 0 0 0 0,1-1 0 0 0,-1 1 0 0 0,1-1-1 0 0,0 0 1 0 0,0 1 0 0 0,-1-5 0 0 0,-2-5-1802 0 0,1-1 0 0 0,0 1 0 0 0,-1-17 0 0 0,2-12-1428 0 0,0 3 2863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36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0 526 2945 0 0,'0'0'8756'0'0,"8"-27"-7296"0"0,26-90-348 0 0,-30 104-801 0 0,1-1 0 0 0,0 1 1 0 0,1 1-1 0 0,0-1 0 0 0,1 1 0 0 0,0 0 0 0 0,1 1 0 0 0,1 0 0 0 0,0 0 0 0 0,0 1 1 0 0,1 0-1 0 0,0 0 0 0 0,1 1 0 0 0,0 1 0 0 0,0 0 0 0 0,1 0 0 0 0,0 1 0 0 0,0 0 1 0 0,1 1-1 0 0,19-6 0 0 0,-9 6-196 0 0,1 0 0 0 0,0 2 0 0 0,0 0 0 0 0,0 2 0 0 0,1 1 0 0 0,-1 1 0 0 0,0 1 0 0 0,1 0 0 0 0,-1 2-1 0 0,27 7 1 0 0,2 0-144 0 0,1-2 0 0 0,0-2 0 0 0,1-3 0 0 0,-1-3 0 0 0,1-2 0 0 0,-1-2 0 0 0,0-2 0 0 0,0-3 0 0 0,76-22 0 0 0,-109 24-744 0 0,0 0 1 0 0,-1-2 0 0 0,1 0 0 0 0,-1-1 0 0 0,-1-1 0 0 0,20-15-1 0 0,17-27-5309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39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327 222 1601 0 0,'0'0'10084'0'0,"-9"-10"-9024"0"0,-30-30-233 0 0,38 39-781 0 0,0 1 0 0 0,0-1 0 0 0,0 0 0 0 0,1 0 0 0 0,-1 0 0 0 0,0 1 0 0 0,0-1 0 0 0,0 1 0 0 0,0-1 0 0 0,0 1 0 0 0,-1-1 0 0 0,1 1 0 0 0,0-1 0 0 0,0 1 0 0 0,0 0 0 0 0,0 0 0 0 0,0-1 0 0 0,0 1 0 0 0,-1 0 1 0 0,1 0-1 0 0,0 0 0 0 0,0 0 0 0 0,0 1 0 0 0,0-1 0 0 0,-1 0 0 0 0,1 0 0 0 0,0 1 0 0 0,0-1 0 0 0,0 0 0 0 0,0 1 0 0 0,0-1 0 0 0,0 1 0 0 0,0 0 0 0 0,0-1 0 0 0,0 1 0 0 0,0 0 0 0 0,0 0 0 0 0,0-1 0 0 0,1 1 1 0 0,-1 0-1 0 0,0 0 0 0 0,1 0 0 0 0,-1 0 0 0 0,-1 2 0 0 0,-2 2 187 0 0,-1 0 50 0 0,1-2-37 0 0,1-1 0 0 0,0 2 0 0 0,0-1 0 0 0,0 0 1 0 0,0 0-1 0 0,0 1 0 0 0,1 0 0 0 0,-1-1 0 0 0,1 1 0 0 0,-3 8 593 0 0,1-13-584 0 0,0 0 1 0 0,0-1 0 0 0,0 1-1 0 0,0-1 1 0 0,1 0 0 0 0,-1 0 0 0 0,1-1-1 0 0,-1 1 1 0 0,1-1 0 0 0,-3-3-1 0 0,-18-11-151 0 0,15 12-88 0 0,-1 1 0 0 0,0 0 0 0 0,-18-4 0 0 0,20 6-8 0 0,0 0-1 0 0,0-1 1 0 0,1 1-1 0 0,-1-2 1 0 0,1 1-1 0 0,-12-8 1 0 0,19 11-9 0 0,0 0 0 0 0,1 0 0 0 0,-1 0 0 0 0,0 0-1 0 0,0 0 1 0 0,0-1 0 0 0,1 1 0 0 0,-1 0 0 0 0,0 0 0 0 0,0 0 0 0 0,1 0 0 0 0,-1 0 0 0 0,0 0-1 0 0,0-1 1 0 0,0 1 0 0 0,0 0 0 0 0,1 0 0 0 0,-1 0 0 0 0,0 0 0 0 0,0-1 0 0 0,0 1 0 0 0,0 0-1 0 0,0 0 1 0 0,0 0 0 0 0,1-1 0 0 0,-1 1 0 0 0,0 0 0 0 0,0 0 0 0 0,0-1 0 0 0,0 1 0 0 0,0 0-1 0 0,0 0 1 0 0,0-1 0 0 0,0 1 0 0 0,0 0 0 0 0,0 0 0 0 0,0 0 0 0 0,0-1 0 0 0,0 1 0 0 0,0 0-1 0 0,0 0 1 0 0,-1-1 0 0 0,1 1 0 0 0,0 0 0 0 0,0 0 0 0 0,0 0 0 0 0,0-1 0 0 0,0 1 0 0 0,0 0-1 0 0,-1 0 1 0 0,1 0 0 0 0,0-1 0 0 0,0 1 0 0 0,0 0 0 0 0,0 0 0 0 0,-1 0 0 0 0,1 0 0 0 0,0 0-1 0 0,0 0 1 0 0,0-1 0 0 0,-1 1 0 0 0,1 0 0 0 0,0 0 0 0 0,0 0 0 0 0,-1 0 0 0 0,1 0 0 0 0,19-1 25 0 0,-18 1-9 0 0,52 0 205 0 0,77 11 0 0 0,-69-4-18 0 0,0-3 0 0 0,109-7 0 0 0,-131-2-85 0 0,23-9 58 0 0,-50 9-139 0 0,29-3 11 0 0,0 2 0 0 0,0 2 0 0 0,1 1 0 0 0,46 4 0 0 0,62-5 633 0 0,-84-5-231 0 0,-42 5-209 0 0,45-2 0 0 0,-22 3-61 0 0,-47 2-153 0 0,0-1-15 0 0,0 2-62 0 0,-14-10-10431 0 0,11 5 8642 0 0,1 0 0 0 0,0 1 0 0 0,0-1 0 0 0,1 0 0 0 0,-1 0 0 0 0,0-6-1 0 0,-1-16-637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02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669 157 4802 0 0,'0'-7'500'0'0,"0"1"-1"0"0,-1 0 1 0 0,1 0-1 0 0,-1 0 0 0 0,-1 0 1 0 0,1 0-1 0 0,-1 0 1 0 0,0 0-1 0 0,0 1 1 0 0,-1-1-1 0 0,1 0 1 0 0,-1 1-1 0 0,0 0 0 0 0,-6-7 1 0 0,4 7-289 0 0,0 0 1 0 0,0 0 0 0 0,-1 1-1 0 0,0-1 1 0 0,1 1-1 0 0,-2 0 1 0 0,1 1-1 0 0,0 0 1 0 0,-1 0 0 0 0,1 0-1 0 0,-1 1 1 0 0,-8-2-1 0 0,4 1-79 0 0,-1 0 0 0 0,0 1 0 0 0,1 0-1 0 0,-1 1 1 0 0,0 0 0 0 0,0 1 0 0 0,0 0 0 0 0,0 1 0 0 0,0 0-1 0 0,1 1 1 0 0,-1 1 0 0 0,1 0 0 0 0,-1 0 0 0 0,1 1-1 0 0,0 0 1 0 0,0 1 0 0 0,0 0 0 0 0,1 1 0 0 0,0 0 0 0 0,0 1-1 0 0,-18 16 1 0 0,-3 7-99 0 0,1 2 0 0 0,1 2 0 0 0,1 0 0 0 0,3 2-1 0 0,-28 49 1 0 0,39-59-41 0 0,1 0-1 0 0,1 1 1 0 0,1 0-1 0 0,2 1 1 0 0,1 0-1 0 0,1 0 0 0 0,1 1 1 0 0,-3 55-1 0 0,8-77 4 0 0,1 0 0 0 0,1 0 0 0 0,-1 0-1 0 0,1 0 1 0 0,0 0 0 0 0,1 0 0 0 0,4 12 0 0 0,-5-16-1 0 0,0 0 1 0 0,1-1-1 0 0,-1 0 1 0 0,1 1-1 0 0,0-1 1 0 0,0 0-1 0 0,0 0 1 0 0,0 1-1 0 0,0-2 1 0 0,0 1-1 0 0,0 0 1 0 0,1 0-1 0 0,-1-1 1 0 0,1 1-1 0 0,-1-1 1 0 0,1 0-1 0 0,0 0 1 0 0,-1 0-1 0 0,1 0 1 0 0,0 0-1 0 0,3 0 1 0 0,2 0 4 0 0,0 0 0 0 0,1 0 0 0 0,-1-1 1 0 0,0 0-1 0 0,0 0 0 0 0,1-1 0 0 0,-1 0 1 0 0,0 0-1 0 0,0-1 0 0 0,10-4 0 0 0,-5 1 22 0 0,1-1-1 0 0,-1 0 1 0 0,0-1-1 0 0,0 0 1 0 0,13-12-1 0 0,3-5 37 0 0,-1-1 0 0 0,-1-1-1 0 0,37-50 1 0 0,-39 46-56 0 0,-2-2 0 0 0,26-47 1 0 0,-43 68 80 0 0,-1 1 0 0 0,0-1 0 0 0,-1 0 0 0 0,0 0 0 0 0,0 0 0 0 0,-2 0 0 0 0,1-1 0 0 0,-1 0 0 0 0,-1 1 0 0 0,0-1 0 0 0,-1 0 0 0 0,-1-16 0 0 0,1 27-50 0 0,0 1 0 0 0,-1-1 0 0 0,1 0 1 0 0,0 0-1 0 0,-1 1 0 0 0,1-1 0 0 0,0 0 0 0 0,-1 1 0 0 0,1-1 1 0 0,-1 1-1 0 0,1-1 0 0 0,-1 0 0 0 0,0 1 0 0 0,1-1 1 0 0,-1 1-1 0 0,1-1 0 0 0,-1 1 0 0 0,0 0 0 0 0,1-1 0 0 0,-1 1 1 0 0,0 0-1 0 0,0 0 0 0 0,1-1 0 0 0,-1 1 0 0 0,0 0 1 0 0,0 0-1 0 0,1 0 0 0 0,-1 0 0 0 0,0 0 0 0 0,0 0 0 0 0,0 0 1 0 0,1 0-1 0 0,-1 0 0 0 0,0 0 0 0 0,0 0 0 0 0,1 0 1 0 0,-1 1-1 0 0,0-1 0 0 0,0 0 0 0 0,1 1 0 0 0,-1-1 1 0 0,0 0-1 0 0,1 1 0 0 0,-2 0 0 0 0,-3 1 24 0 0,1 0-1 0 0,-1 1 1 0 0,1-1 0 0 0,0 1-1 0 0,-8 6 1 0 0,-17 24-3 0 0,15-13-50 0 0,0 0-1 0 0,2 2 0 0 0,0-1 1 0 0,1 1-1 0 0,1 1 0 0 0,1 0 1 0 0,2 1-1 0 0,0-1 0 0 0,1 1 0 0 0,1 1 1 0 0,2-1-1 0 0,0 1 0 0 0,2-1 1 0 0,2 47-1 0 0,0-67-5 0 0,0 0 0 0 0,-1 0 0 0 0,2 1 0 0 0,-1-1 0 0 0,0 0 0 0 0,1 0 0 0 0,0 0 0 0 0,0 0 0 0 0,0 0 0 0 0,0-1 0 0 0,0 1 0 0 0,1-1 0 0 0,0 1 0 0 0,-1-1 0 0 0,2 0 0 0 0,3 4 0 0 0,-1-3 3 0 0,-1-1-1 0 0,1 1 1 0 0,0-1 0 0 0,0 0 0 0 0,0-1 0 0 0,1 0 0 0 0,-1 0-1 0 0,1 0 1 0 0,10 1 0 0 0,3-1-7 0 0,-1-1-1 0 0,1-1 1 0 0,-1 0 0 0 0,1-2 0 0 0,-1 0-1 0 0,27-8 1 0 0,-10 1-556 0 0,0-1-1 0 0,0-3 1 0 0,46-23-1 0 0,-62 26-909 0 0,-1-2 0 0 0,28-20 0 0 0,-35 22-426 0 0,-1 0 0 0 0,0-1 0 0 0,0-1 0 0 0,12-16 1 0 0,-4-3-2102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40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723 216 4210 0 0,'0'0'7625'0'0,"-14"-26"-6329"0"0,-45-80-431 0 0,57 103-825 0 0,1 0 0 0 0,-1 1 1 0 0,0-1-1 0 0,0 1 0 0 0,0-1 0 0 0,0 1 1 0 0,-1-1-1 0 0,1 1 0 0 0,0 0 0 0 0,-1 0 1 0 0,0 1-1 0 0,1-1 0 0 0,-1 0 0 0 0,0 1 1 0 0,0-1-1 0 0,0 1 0 0 0,0 0 0 0 0,0 0 1 0 0,0 0-1 0 0,0 1 0 0 0,0-1 0 0 0,-1 1 1 0 0,1 0-1 0 0,0-1 0 0 0,-6 2 0 0 0,-4-1 146 0 0,-10-1-116 0 0,0 2-1 0 0,0 0 0 0 0,0 1 0 0 0,0 2 1 0 0,0 0-1 0 0,1 2 0 0 0,0 0 0 0 0,0 1 1 0 0,0 2-1 0 0,1 0 0 0 0,1 1 0 0 0,-1 1 1 0 0,2 1-1 0 0,-1 1 0 0 0,2 0 1 0 0,0 2-1 0 0,0 0 0 0 0,2 1 0 0 0,0 0 1 0 0,0 2-1 0 0,2-1 0 0 0,0 2 0 0 0,1 0 1 0 0,1 1-1 0 0,-10 22 0 0 0,12-20-69 0 0,1 1 0 0 0,0 0 0 0 0,2 0 0 0 0,1 1 0 0 0,0 0 0 0 0,2 0 0 0 0,-2 45 0 0 0,5-47-6 0 0,0 2 5 0 0,1 0 0 0 0,1 0 0 0 0,1 0 0 0 0,6 28 0 0 0,-7-46 0 0 0,1 0-1 0 0,0 0 1 0 0,0 0 0 0 0,0 0-1 0 0,1-1 1 0 0,0 1 0 0 0,0-1-1 0 0,0 1 1 0 0,1-1 0 0 0,0 0 0 0 0,0 0-1 0 0,0 0 1 0 0,1-1 0 0 0,-1 0-1 0 0,1 0 1 0 0,0 0 0 0 0,0 0-1 0 0,1-1 1 0 0,-1 0 0 0 0,1 0-1 0 0,6 3 1 0 0,-3-3 6 0 0,1 0-1 0 0,0 0 1 0 0,1-1-1 0 0,-1 0 1 0 0,0-1-1 0 0,0 0 1 0 0,1-1-1 0 0,-1 0 1 0 0,1 0-1 0 0,13-3 1 0 0,-8 0 9 0 0,0-1 1 0 0,-1-1 0 0 0,0 0-1 0 0,0-1 1 0 0,0 0-1 0 0,15-10 1 0 0,-1-2 13 0 0,-2-1-1 0 0,0-2 1 0 0,-2 0-1 0 0,0-2 1 0 0,39-46 0 0 0,-18 14 21 0 0,-3-3 0 0 0,46-82 1 0 0,-70 106 150 0 0,-2 0 1 0 0,-1-2 0 0 0,-2 1 0 0 0,-2-2-1 0 0,16-75 1 0 0,-26 104-123 0 0,0-2 69 0 0,-1 0-1 0 0,0 0 1 0 0,0 0 0 0 0,-2-14 0 0 0,1 22-124 0 0,0 0 1 0 0,0 1-1 0 0,-1-1 1 0 0,1 0-1 0 0,0 1 1 0 0,-1-1-1 0 0,0 0 1 0 0,1 1-1 0 0,-1-1 1 0 0,0 1-1 0 0,0-1 1 0 0,0 1-1 0 0,0-1 1 0 0,0 1-1 0 0,0-1 1 0 0,0 1-1 0 0,0 0 1 0 0,0 0-1 0 0,-1 0 1 0 0,1 0-1 0 0,0 0 1 0 0,-1 0-1 0 0,1 0 1 0 0,-1 0-1 0 0,1 0 1 0 0,-1 1-1 0 0,0-1 1 0 0,1 1-1 0 0,-1-1 1 0 0,0 1-1 0 0,-2-1 1 0 0,-3 1-2 0 0,1 0 0 0 0,-1 0 0 0 0,1 1 0 0 0,-1 0 0 0 0,1 0 0 0 0,0 1 0 0 0,-1-1 0 0 0,1 1 0 0 0,0 1 0 0 0,0-1 0 0 0,0 1 0 0 0,0 0 0 0 0,1 1 0 0 0,-1-1 0 0 0,1 1 0 0 0,0 0 0 0 0,0 0 0 0 0,0 1 0 0 0,-5 6 0 0 0,-7 8-6 0 0,1 2 0 0 0,0 0 0 0 0,-18 35 0 0 0,23-38-7 0 0,2 1 0 0 0,0 1 0 0 0,1-1 0 0 0,2 2 0 0 0,-1-1 0 0 0,2 1 0 0 0,1-1 0 0 0,1 1 0 0 0,0 0 0 0 0,1 41 0 0 0,3-50-9 0 0,0-1 0 0 0,0 0 0 0 0,1 0 0 0 0,0 0 0 0 0,1-1 0 0 0,0 1 0 0 0,1-1 0 0 0,0 1 0 0 0,0-1 0 0 0,1 0 0 0 0,1 0 0 0 0,0-1 0 0 0,0 0 0 0 0,1 0 0 0 0,0 0 0 0 0,0-1 0 0 0,1 0 0 0 0,0 0 0 0 0,0-1 0 0 0,1 0 0 0 0,0-1 0 0 0,14 8 0 0 0,-4-5-160 0 0,0-1 0 0 0,0-1 0 0 0,1-1 0 0 0,0-1 0 0 0,0-1 0 0 0,1 0 0 0 0,-1-1 0 0 0,1-2 1 0 0,0 0-1 0 0,-1-1 0 0 0,1-1 0 0 0,0-1 0 0 0,34-7 0 0 0,-44 6-329 0 0,0-1-1 0 0,0 0 1 0 0,18-9-1 0 0,-17 7-435 0 0,0-2 0 0 0,-1 0 0 0 0,0 0 0 0 0,0-1 0 0 0,-1 0 0 0 0,0-1 0 0 0,0 0 0 0 0,-1-1 1 0 0,-1 1-1 0 0,0-2 0 0 0,0 1 0 0 0,10-23 0 0 0,6-30-3088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41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1 226 5042 0 0,'0'0'4728'0'0,"9"-25"-3816"0"0,30-79 59 0 0,-34 91-513 0 0,0 1 0 0 0,1-1 0 0 0,8-11 0 0 0,-11 20-203 0 0,0 0 0 0 0,0 0 0 0 0,1 1 1 0 0,-1 0-1 0 0,1 0 0 0 0,7-5 0 0 0,-11 7-230 0 0,1 1-1 0 0,-1-1 1 0 0,1 1 0 0 0,0 0 0 0 0,-1-1-1 0 0,1 1 1 0 0,0 0 0 0 0,-1-1-1 0 0,1 1 1 0 0,0 0 0 0 0,-1 0 0 0 0,1-1-1 0 0,0 1 1 0 0,0 0 0 0 0,-1 0-1 0 0,1 0 1 0 0,0 0 0 0 0,0 0 0 0 0,-1 0-1 0 0,1 0 1 0 0,0 0 0 0 0,0 0-1 0 0,-1 1 1 0 0,1-1 0 0 0,0 0 0 0 0,-1 0-1 0 0,2 1 1 0 0,-1 0-9 0 0,0 0 0 0 0,0 0 0 0 0,0 0-1 0 0,0 0 1 0 0,0 0 0 0 0,0 1 0 0 0,-1-1 0 0 0,1 0 0 0 0,0 0 0 0 0,-1 1-1 0 0,1-1 1 0 0,-1 0 0 0 0,1 3 0 0 0,1 6-14 0 0,0 1 0 0 0,0-1 0 0 0,-1 13 0 0 0,-1-14 95 0 0,13 91 84 0 0,-6-45-101 0 0,1 62 1 0 0,-8-117-80 0 0,0 0 1 0 0,0 1 0 0 0,0-1-1 0 0,0 1 1 0 0,-1-1 0 0 0,1 0-1 0 0,0 1 1 0 0,0-1 0 0 0,-1 0-1 0 0,1 1 1 0 0,0-1 0 0 0,0 0-1 0 0,-1 0 1 0 0,1 1 0 0 0,0-1 0 0 0,-1 0-1 0 0,1 0 1 0 0,0 1 0 0 0,-1-1-1 0 0,1 0 1 0 0,0 0 0 0 0,-1 0-1 0 0,1 0 1 0 0,0 0 0 0 0,-1 0-1 0 0,1 1 1 0 0,-1-1 0 0 0,1 0-1 0 0,0 0 1 0 0,-1 0 0 0 0,1 0-1 0 0,-1 0 1 0 0,0-1 0 0 0,-13 0 96 0 0,13 1-75 0 0,-7-2 7 0 0,-1-1 1 0 0,1 0-1 0 0,0-1 0 0 0,0 0 0 0 0,0 0 0 0 0,0-1 0 0 0,1 1 0 0 0,-1-2 0 0 0,1 1 0 0 0,1-1 1 0 0,-1 0-1 0 0,1-1 0 0 0,-10-12 0 0 0,16 19-15 0 0,-1-1 0 0 0,1 1 0 0 0,0 0-1 0 0,0 0 1 0 0,0 0 0 0 0,-1 0 0 0 0,1-1 0 0 0,0 1 0 0 0,0 0 0 0 0,0 0 0 0 0,0-1-1 0 0,0 1 1 0 0,-1 0 0 0 0,1 0 0 0 0,0-1 0 0 0,0 1 0 0 0,0 0 0 0 0,0 0 0 0 0,0-1-1 0 0,0 1 1 0 0,0 0 0 0 0,0 0 0 0 0,0-1 0 0 0,0 1 0 0 0,0 0 0 0 0,0 0 0 0 0,0-1-1 0 0,0 1 1 0 0,0 0 0 0 0,0 0 0 0 0,0-1 0 0 0,0 1 0 0 0,0 0 0 0 0,1 0 0 0 0,-1-1-1 0 0,0 1 1 0 0,0 0 0 0 0,0 0 0 0 0,0-1 0 0 0,0 1 0 0 0,1 0 0 0 0,-1 0 0 0 0,14 2 93 0 0,16 15-128 0 0,5 10 122 0 0,2-2 0 0 0,54 29-1 0 0,-74-45-183 0 0,1-2-1 0 0,0 0 0 0 0,1-1 0 0 0,0 0 0 0 0,-1-2 0 0 0,2 0 1 0 0,-1-1-1 0 0,21 0 0 0 0,-13-2-570 0 0,94-2-2473 0 0,-107 0 851 0 0,0-1 0 0 0,1 0 1 0 0,18-7-1 0 0,-19 4-345 0 0,-3 4 2103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41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584 265 2209 0 0,'0'0'5330'0'0,"10"-25"-3241"0"0,34-80-413 0 0,-40 97-1275 0 0,-1 0 1 0 0,0 0-1 0 0,0-1 0 0 0,-1 1 1 0 0,0-1-1 0 0,-1 1 1 0 0,1-1-1 0 0,-2 0 0 0 0,1-9 1 0 0,-1 10 127 0 0,0 7-392 0 0,0 0 0 0 0,0-1-1 0 0,0 1 1 0 0,-1 0 0 0 0,1 0 0 0 0,0-1-1 0 0,0 1 1 0 0,-1 0 0 0 0,1 0 0 0 0,-1 0-1 0 0,1-1 1 0 0,-1 1 0 0 0,1 0 0 0 0,-1 0-1 0 0,0 0 1 0 0,1 0 0 0 0,-1 0 0 0 0,0 0-1 0 0,0 0 1 0 0,0 0 0 0 0,0 1-1 0 0,0-1 1 0 0,-1-1 0 0 0,-1 1-33 0 0,1 0 1 0 0,-1 0-1 0 0,1 0 0 0 0,0 1 0 0 0,-1-1 1 0 0,0 1-1 0 0,1-1 0 0 0,-1 1 1 0 0,1 0-1 0 0,-1 0 0 0 0,-2 0 0 0 0,-2 1-75 0 0,1 0-1 0 0,-1 0 0 0 0,0 1 0 0 0,1 0 0 0 0,0 0 0 0 0,0 0 0 0 0,-1 1 0 0 0,-5 3 0 0 0,6-1-25 0 0,0 0 0 0 0,1 0 0 0 0,-1 1 0 0 0,2-1 0 0 0,-1 1 0 0 0,0 0 0 0 0,1 0 0 0 0,0 1 0 0 0,-4 10 0 0 0,-25 68-21 0 0,26-64 22 0 0,-1 2-7 0 0,2 0-1 0 0,1 1 1 0 0,1 0-1 0 0,-1 26 0 0 0,3 97 21 0 0,3-83 22 0 0,0-36 77 0 0,8 41 1 0 0,-5-45 78 0 0,-1 1 0 0 0,0 37 0 0 0,-3-54-122 0 0,-1 0 0 0 0,0 0 0 0 0,-1 0-1 0 0,1-1 1 0 0,-1 1 0 0 0,-1 0 0 0 0,1-1 0 0 0,-1 1 0 0 0,-1-1 0 0 0,0 0 0 0 0,1 0 0 0 0,-6 6 0 0 0,0-1-27 0 0,-1 0 1 0 0,1-1-1 0 0,-2-1 1 0 0,1 1-1 0 0,-1-2 0 0 0,-1 0 1 0 0,0 0-1 0 0,0-1 1 0 0,-1 0-1 0 0,0-1 0 0 0,0-1 1 0 0,-1 0-1 0 0,0 0 1 0 0,0-2-1 0 0,0 0 0 0 0,0 0 1 0 0,-1-1-1 0 0,1-1 1 0 0,-1-1-1 0 0,0 0 0 0 0,0 0 1 0 0,-22-4-1 0 0,32 3-150 0 0,0-1 1 0 0,-1 0-1 0 0,1-1 1 0 0,0 1-1 0 0,0-1 0 0 0,0 0 1 0 0,0 0-1 0 0,0-1 0 0 0,0 1 1 0 0,1-1-1 0 0,-1 0 1 0 0,-6-6-1 0 0,8 6-176 0 0,1 0-1 0 0,0 0 1 0 0,0 0 0 0 0,0 0 0 0 0,0-1-1 0 0,0 1 1 0 0,1 0 0 0 0,-1-1 0 0 0,1 1-1 0 0,0-1 1 0 0,0 0 0 0 0,0 1-1 0 0,1-1 1 0 0,-1 0 0 0 0,1 1 0 0 0,0-1-1 0 0,0 0 1 0 0,0 0 0 0 0,1-4 0 0 0,9-35-3359 0 0,14-9-1695 0 0,6-5 492 0 0,-1-3 3402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41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69 396 1649 0 0,'0'0'10058'0'0,"-11"-27"-8724"0"0,-34-89-134 0 0,43 110-994 0 0,0 0 1 0 0,0 0-1 0 0,0 0 0 0 0,1 0 1 0 0,-1 0-1 0 0,2 0 0 0 0,-1 0 1 0 0,1-1-1 0 0,0 1 0 0 0,1-12 1 0 0,0 4 220 0 0,1 4-114 0 0,-1 0 1 0 0,1 0-1 0 0,1 1 0 0 0,0-1 0 0 0,0 0 0 0 0,1 1 0 0 0,0 0 0 0 0,11-17 0 0 0,-13 22-198 0 0,0 0 0 0 0,1 0 0 0 0,0 1 0 0 0,0-1 0 0 0,0 0 0 0 0,1 1 0 0 0,-1 0 0 0 0,1 0 0 0 0,0 0-1 0 0,-1 0 1 0 0,2 1 0 0 0,-1-1 0 0 0,0 1 0 0 0,0 0 0 0 0,1 0 0 0 0,-1 1 0 0 0,1-1 0 0 0,-1 1 0 0 0,1 0 0 0 0,8-1 0 0 0,18 4-70 0 0,-2 1 0 0 0,1 1 0 0 0,37 11-1 0 0,8 1-12 0 0,11 1-29 0 0,61 10-1374 0 0,-115-23-1132 0 0,33-1 0 0 0,-60-3 1793 0 0,0 0-1 0 0,-1 0 1 0 0,1-1-1 0 0,-1 1 1 0 0,1-1-1 0 0,0 0 1 0 0,-1 0-1 0 0,1-1 1 0 0,-1 1-1 0 0,0-1 1 0 0,1 0-1 0 0,-1 0 1 0 0,0-1-1 0 0,0 1 1 0 0,-1-1-1 0 0,1 0 1 0 0,0 0-1 0 0,4-5 1 0 0,12-17-1174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43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69 245 1649 0 0,'0'0'10850'0'0,"-2"-24"-10324"0"0,-5-78-35 0 0,7 99-451 0 0,0 0 1 0 0,0 0-1 0 0,0 0 1 0 0,0 0-1 0 0,0 0 0 0 0,1 0 1 0 0,0 0-1 0 0,0 0 1 0 0,-1 0-1 0 0,2 0 1 0 0,-1 0-1 0 0,0 0 1 0 0,1 1-1 0 0,-1-1 1 0 0,1 0-1 0 0,0 1 1 0 0,-1 0-1 0 0,1-1 1 0 0,0 1-1 0 0,1 0 1 0 0,-1 0-1 0 0,0 0 1 0 0,1 0-1 0 0,-1 0 1 0 0,1 1-1 0 0,0-1 1 0 0,2-1-1 0 0,6-3 192 0 0,-3 0-16 0 0,0 1-1 0 0,1 0 0 0 0,0 0 0 0 0,0 1 1 0 0,1 0-1 0 0,-1 0 0 0 0,13-2 0 0 0,-19 6-192 0 0,0-1 0 0 0,-1 1 0 0 0,1-1-1 0 0,0 1 1 0 0,-1 0 0 0 0,1 0-1 0 0,0 1 1 0 0,0-1 0 0 0,-1 0 0 0 0,1 1-1 0 0,0 0 1 0 0,-1 0 0 0 0,1-1 0 0 0,-1 1-1 0 0,1 1 1 0 0,-1-1 0 0 0,0 0-1 0 0,1 1 1 0 0,-1-1 0 0 0,0 1 0 0 0,0 0-1 0 0,0-1 1 0 0,0 1 0 0 0,0 0 0 0 0,0 0-1 0 0,-1 0 1 0 0,1 1 0 0 0,-1-1-1 0 0,1 0 1 0 0,-1 1 0 0 0,2 4 0 0 0,1 2-22 0 0,0 1 1 0 0,-1 0 0 0 0,0 1 0 0 0,-1-1-1 0 0,0 0 1 0 0,0 1 0 0 0,-1 0 0 0 0,-1-1 0 0 0,1 1-1 0 0,-2-1 1 0 0,-1 14 0 0 0,-1-8 3 0 0,-1-1 1 0 0,0 0-1 0 0,-1 0 0 0 0,-1-1 1 0 0,0 1-1 0 0,-16 24 0 0 0,-7 3 10 0 0,-2-1-1 0 0,-1-2 1 0 0,-62 56-1 0 0,76-77-13 0 0,14-12-2 0 0,3-5 2 0 0,0 0-1 0 0,1 1 0 0 0,-1-1 0 0 0,0 0 1 0 0,0 0-1 0 0,0 0 0 0 0,-1 0 1 0 0,1 0-1 0 0,0 0 0 0 0,0 0 1 0 0,-1-1-1 0 0,1 1 0 0 0,0 0 1 0 0,-1-1-1 0 0,1 1 0 0 0,0 0 1 0 0,-1-1-1 0 0,-2 1 0 0 0,4-1 2 0 0,0 0 0 0 0,0 0 0 0 0,-1 0-1 0 0,1 0 1 0 0,0 0 0 0 0,0 0 0 0 0,0 0 0 0 0,-1 0-1 0 0,1 0 1 0 0,0 0 0 0 0,0 0 0 0 0,0 0 0 0 0,-1 0-1 0 0,1 0 1 0 0,0 0 0 0 0,0 0 0 0 0,0 0-1 0 0,0 0 1 0 0,-1 0 0 0 0,1-1 0 0 0,0 1 0 0 0,0 0-1 0 0,0 0 1 0 0,0 0 0 0 0,-1 0 0 0 0,1 0 0 0 0,0 0-1 0 0,0-1 1 0 0,0 1 0 0 0,0 0 0 0 0,0 0 0 0 0,0 0-1 0 0,0 0 1 0 0,-1-1 0 0 0,1 1 0 0 0,0 0-1 0 0,0 0 1 0 0,0 0 0 0 0,0-1 0 0 0,0 1 0 0 0,0 0-1 0 0,0-14 24 0 0,7-11-31 0 0,-5 23 5 0 0,0 0 0 0 0,0 0 0 0 0,0 0 1 0 0,1 1-1 0 0,-1-1 0 0 0,0 1 0 0 0,1 0 0 0 0,-1 0 1 0 0,1-1-1 0 0,0 2 0 0 0,-1-1 0 0 0,1 0 1 0 0,0 0-1 0 0,0 1 0 0 0,-1 0 0 0 0,1-1 0 0 0,0 1 1 0 0,0 0-1 0 0,0 1 0 0 0,-1-1 0 0 0,1 0 1 0 0,4 2-1 0 0,3 0 7 0 0,1 0 0 0 0,-1 1 1 0 0,1 1-1 0 0,13 6 0 0 0,21 11-93 0 0,1-3 0 0 0,1-1 1 0 0,65 13-1 0 0,-76-23-1930 0 0,1-1 0 0 0,65 0 0 0 0,-19-6-7299 0 0,-78 0 8783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44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321 159 560 0 0,'0'0'790'0'0,"-26"3"-723"0"0,-7 2 70 0 0,-21 2-179 0 0,-8-5 3359 0 0,45-2 1230 0 0,-7-1-2240 0 0,-16-1 4189 0 0,45 6-6162 0 0,-19-5-262 0 0,-40 1 117 0 0,52-1 965 0 0,8-2-821 0 0,8-2-246 0 0,24-1 197 0 0,1 2-1 0 0,69 1 1 0 0,-51 3-57 0 0,19-1 21 0 0,532-40 1539 0 0,-375 20-1464 0 0,-35 9-120 0 0,231 15 0 0 0,-349 0 43 0 0,0-3 0 0 0,143-20 1 0 0,-205 17-225 0 0,-1-2 1 0 0,0 0-1 0 0,30-14 1 0 0,-7 3-132 0 0,-39 16-55 0 0,-1 0 0 0 0,1 0-1 0 0,-1 0 1 0 0,1-1 0 0 0,-1 1-1 0 0,1 0 1 0 0,-1 0 0 0 0,1 0 0 0 0,-1 0-1 0 0,1 0 1 0 0,-1-1 0 0 0,1 1 0 0 0,-1 0-1 0 0,1-1 1 0 0,-1 1 0 0 0,1 0 0 0 0,-1-1-1 0 0,0 1 1 0 0,1 0 0 0 0,-1-1-1 0 0,1 1 1 0 0,-1-1 0 0 0,0 1 0 0 0,0 0-1 0 0,1-1 1 0 0,-1 1 0 0 0,0-1 0 0 0,0 1-1 0 0,1-2 1 0 0,-16-3-4029 0 0,-26 3-1861 0 0,-3 2 556 0 0,-9 0 1901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45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180 329 4626 0 0,'0'0'8593'0'0,"0"-25"-7536"0"0,1-83-73 0 0,-1 104-882 0 0,1-1-1 0 0,-1 1 1 0 0,1-1 0 0 0,0 1-1 0 0,0-1 1 0 0,0 1-1 0 0,1 0 1 0 0,0 0-1 0 0,-1-1 1 0 0,2 1-1 0 0,-1 0 1 0 0,0 1-1 0 0,1-1 1 0 0,-1 0 0 0 0,1 1-1 0 0,5-5 1 0 0,2-3 207 0 0,-2 1-154 0 0,0 1 1 0 0,0 0 0 0 0,1 1-1 0 0,0 0 1 0 0,0 0-1 0 0,1 1 1 0 0,0 0-1 0 0,1 1 1 0 0,-1 0-1 0 0,1 0 1 0 0,0 1 0 0 0,1 1-1 0 0,-1 0 1 0 0,1 0-1 0 0,0 2 1 0 0,0-1-1 0 0,0 1 1 0 0,0 1-1 0 0,0 0 1 0 0,0 1-1 0 0,0 0 1 0 0,25 4 0 0 0,-31-2-146 0 0,1 0 1 0 0,0 0 0 0 0,0 1 0 0 0,-1 0-1 0 0,0 0 1 0 0,1 0 0 0 0,-1 1 0 0 0,0 0 0 0 0,-1 1-1 0 0,1-1 1 0 0,-1 1 0 0 0,0 0 0 0 0,0 0-1 0 0,0 0 1 0 0,-1 1 0 0 0,0 0 0 0 0,0 0 0 0 0,0 0-1 0 0,-1 0 1 0 0,0 1 0 0 0,0-1 0 0 0,-1 1-1 0 0,2 8 1 0 0,0-2 12 0 0,-1 0-1 0 0,0 0 1 0 0,-1 1-1 0 0,-1-1 1 0 0,0 1-1 0 0,-1-1 0 0 0,-1 1 1 0 0,0-1-1 0 0,0 1 1 0 0,-1-1-1 0 0,-6 19 1 0 0,-14 19 65 0 0,4-20-38 0 0,0 0 1 0 0,-2-2-1 0 0,-1 0 1 0 0,-2-2-1 0 0,-50 49 1 0 0,51-57-41 0 0,-1 0 1 0 0,0-1-1 0 0,-2-1 1 0 0,0-2-1 0 0,0 0 1 0 0,-2-2-1 0 0,-42 16 1 0 0,59-26-3 0 0,-1-1 0 0 0,1 0 0 0 0,-1 0 0 0 0,0-1 1 0 0,1-1-1 0 0,-1 0 0 0 0,0 0 0 0 0,0-1 0 0 0,-12-2 0 0 0,19 2 1 0 0,0 0-1 0 0,1 0 1 0 0,-1 0-1 0 0,1-1 0 0 0,-1 1 1 0 0,1-1-1 0 0,-1 0 0 0 0,1 0 1 0 0,0 0-1 0 0,0 0 1 0 0,0 0-1 0 0,-5-6 0 0 0,7 6-3 0 0,-1 0 1 0 0,1-1-1 0 0,-1 1 0 0 0,1-1 0 0 0,0 1 0 0 0,0-1 0 0 0,0 1 0 0 0,0-1 1 0 0,1 0-1 0 0,-1 1 0 0 0,1-1 0 0 0,0 0 0 0 0,-1 0 0 0 0,1 1 0 0 0,0-1 1 0 0,1 0-1 0 0,-1 0 0 0 0,0 1 0 0 0,2-6 0 0 0,-1 7 1 0 0,-1 0 1 0 0,0-1-1 0 0,1 1 0 0 0,0-1 1 0 0,-1 1-1 0 0,1 0 0 0 0,0-1 1 0 0,0 1-1 0 0,0 0 0 0 0,-1 0 1 0 0,1 0-1 0 0,1 0 0 0 0,-1 0 0 0 0,0 0 1 0 0,0 0-1 0 0,0 0 0 0 0,0 0 1 0 0,1 0-1 0 0,-1 1 0 0 0,2-2 1 0 0,1 1 9 0 0,0-1 1 0 0,0 1 0 0 0,0 0-1 0 0,0 1 1 0 0,0-1 0 0 0,1 1 0 0 0,5 0-1 0 0,1 0 27 0 0,1 1 0 0 0,-1 1 0 0 0,0 0 0 0 0,20 6-1 0 0,14 6 153 0 0,0-3-1 0 0,1-1 0 0 0,0-3 1 0 0,50 3-1 0 0,48-6-846 0 0,-3-8-3453 0 0,-132 2 3115 0 0,0 1 1 0 0,0-1-1 0 0,0 0 1 0 0,0-1-1 0 0,-1 0 1 0 0,1-1-1 0 0,-1 1 1 0 0,0-2-1 0 0,0 1 1 0 0,0-1-1 0 0,-1 0 1 0 0,0-1-1 0 0,0 0 1 0 0,0 0 0 0 0,-1 0-1 0 0,10-13 1 0 0,11-14 386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45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250 244 272 0 0,'0'0'7011'0'0,"18"-30"-4212"0"0,53-91-742 0 0,-22 29 4268 0 0,-80 153-3043 0 0,10-17-3194 0 0,-274 509 1764 0 0,287-539-1866 0 0,1-1-38 0 0,1-1 0 0 0,0 1 0 0 0,-7 25 0 0 0,13-38 18 0 0,0 0 1 0 0,0 1-1 0 0,0-1 0 0 0,-1 0 1 0 0,1 0-1 0 0,0 0 1 0 0,0 0-1 0 0,0 1 0 0 0,0-1 1 0 0,0 0-1 0 0,0 0 0 0 0,0 0 1 0 0,0 1-1 0 0,0-1 0 0 0,0 0 1 0 0,0 0-1 0 0,0 0 0 0 0,0 0 1 0 0,0 1-1 0 0,0-1 0 0 0,0 0 1 0 0,1 0-1 0 0,-1 0 1 0 0,0 1-1 0 0,0-1 0 0 0,0 0 1 0 0,0 0-1 0 0,0 0 0 0 0,0 0 1 0 0,0 0-1 0 0,0 1 0 0 0,1-1 1 0 0,-1 0-1 0 0,0 0 0 0 0,0 0 1 0 0,0 0-1 0 0,0 0 0 0 0,1 0 1 0 0,-1 0-1 0 0,0 1 1 0 0,0-1-1 0 0,0 0 0 0 0,0 0 1 0 0,1 0-1 0 0,-1 0 0 0 0,0 0 1 0 0,0 0-1 0 0,0 0 0 0 0,1 0 1 0 0,-1 0-1 0 0,0 0 0 0 0,0 0 1 0 0,0 0-1 0 0,0 0 0 0 0,1 0 1 0 0,-1 0-1 0 0,0 0 1 0 0,0-1-1 0 0,0 1 0 0 0,0 0 1 0 0,1 0-1 0 0,-1 0 0 0 0,0 0 1 0 0,0 0-1 0 0,0 0 0 0 0,0 0 1 0 0,1 0-1 0 0,-1-1 0 0 0,0 1 1 0 0,14-9-1243 0 0,5-11-689 0 0,0 0 0 0 0,-2-1 1 0 0,0 0-1 0 0,14-25 0 0 0,0 1-2345 0 0,12-13 414 0 0,3 1 3069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45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0 2225 0 0,'0'0'13105'0'0,"-3"2"-12070"0"0,-1 1-811 0 0,0 0 1 0 0,1 1 0 0 0,-1-1-1 0 0,1 1 1 0 0,0-1-1 0 0,0 1 1 0 0,0 0-1 0 0,0 1 1 0 0,1-1 0 0 0,0 0-1 0 0,0 1 1 0 0,-3 6-1 0 0,-19 68 1189 0 0,18-59-1154 0 0,-14 37 266 0 0,-2 0-1 0 0,-54 96 1 0 0,-10 22-261 0 0,86-174-286 0 0,-2 3-95 0 0,0 1 0 0 0,0-1 0 0 0,0 1 0 0 0,1 0 0 0 0,0-1 1 0 0,0 1-1 0 0,0 8 0 0 0,3-13-86 0 0,-1-1 1 0 0,1 1 0 0 0,0 0 0 0 0,-1-1 0 0 0,1 1 0 0 0,0-1-1 0 0,-1 0 1 0 0,1 1 0 0 0,-1-1 0 0 0,1 0 0 0 0,-1 0-1 0 0,1 0 1 0 0,1-2 0 0 0,4-4-540 0 0,-1 0-1 0 0,0-1 1 0 0,-1 0-1 0 0,0 0 1 0 0,0-1-1 0 0,0 1 1 0 0,-1-1-1 0 0,-1 0 1 0 0,1 0-1 0 0,1-12 1 0 0,0-2-1534 0 0,-1 0-1 0 0,-1 0 1 0 0,0-28 0 0 0,-2-3 1775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6:46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0 237 960 0 0,'0'0'18865'0'0,"5"-9"-17536"0"0,-4 7-1269 0 0,1-1-12 0 0,-1 1-1 0 0,0-1 1 0 0,1 1 0 0 0,-1-1-1 0 0,1 1 1 0 0,0 0 0 0 0,0 0-1 0 0,0-1 1 0 0,0 1 0 0 0,0 0-1 0 0,0 1 1 0 0,0-1 0 0 0,1 0-1 0 0,-1 1 1 0 0,1-1-1 0 0,-1 1 1 0 0,1 0 0 0 0,0 0-1 0 0,-1 0 1 0 0,1 0 0 0 0,0 0-1 0 0,0 1 1 0 0,0-1 0 0 0,0 1-1 0 0,4 0 1 0 0,484-50 2603 0 0,-130 10-4043 0 0,-349 39 283 0 0,-9 1 940 0 0,-1 0 1 0 0,1 0-1 0 0,0 0 1 0 0,-1 0-1 0 0,1 0 1 0 0,-1-1-1 0 0,1 0 1 0 0,0 1-1 0 0,-1-1 1 0 0,1 0-1 0 0,-1 0 1 0 0,3-2 0 0 0,9-15-4460 0 0,-8-17-5338 0 0,-3 3 4499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02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0 270 5619 0 0,'0'0'10015'0'0,"6"8"-9671"0"0,0-1-199 0 0,-1 0-1 0 0,2-1 1 0 0,-1 1 0 0 0,1-1 0 0 0,0-1-1 0 0,0 1 1 0 0,0-1 0 0 0,1-1 0 0 0,-1 1-1 0 0,1-1 1 0 0,1 0 0 0 0,-1-1 0 0 0,0 0-1 0 0,1-1 1 0 0,10 3 0 0 0,-2-2 95 0 0,0 0 0 0 0,0-2 0 0 0,0 0 0 0 0,0 0 0 0 0,0-2 0 0 0,20-2 1 0 0,-28 1-168 0 0,0 0 1 0 0,0 0 0 0 0,0-1 0 0 0,-1 0 0 0 0,1 0 0 0 0,-1-1 0 0 0,0 0 0 0 0,0 0 0 0 0,0-1 0 0 0,-1 0 0 0 0,1-1 0 0 0,-1 0 0 0 0,8-8 0 0 0,-2-1 38 0 0,0 0 1 0 0,-1-1-1 0 0,-1 0 1 0 0,15-29-1 0 0,-20 34-51 0 0,-2 0 0 0 0,1 0 0 0 0,-1-1-1 0 0,-1 0 1 0 0,0 0 0 0 0,0 0 0 0 0,-2 0 0 0 0,2-20-1 0 0,-3 29-40 0 0,-1 1 0 0 0,1-1 0 0 0,-1 0 0 0 0,1 0 0 0 0,-1 0 0 0 0,0 0 0 0 0,0 1 0 0 0,0-1 0 0 0,0 0 0 0 0,-1 1-1 0 0,1-1 1 0 0,-1 1 0 0 0,1-1 0 0 0,-1 1 0 0 0,0 0 0 0 0,0 0 0 0 0,0 0 0 0 0,0 0 0 0 0,-1 0 0 0 0,1 0 0 0 0,0 0 0 0 0,-1 1-1 0 0,1-1 1 0 0,-1 1 0 0 0,0 0 0 0 0,1 0 0 0 0,-1 0 0 0 0,0 0 0 0 0,0 0 0 0 0,0 0 0 0 0,1 1 0 0 0,-7-1 0 0 0,1 0 6 0 0,0 0 0 0 0,0 1 1 0 0,0 0-1 0 0,0 0 0 0 0,1 1 1 0 0,-1 0-1 0 0,0 1 1 0 0,0-1-1 0 0,1 1 0 0 0,-1 1 1 0 0,-10 4-1 0 0,-13 12-4 0 0,2 7-9 0 0,4-1-20 0 0,2 2 0 0 0,1 1 0 0 0,1 0 0 0 0,1 2 1 0 0,2 0-1 0 0,-25 56 0 0 0,36-69 3 0 0,1 0 1 0 0,1 0-1 0 0,0 1 0 0 0,1-1 1 0 0,1 1-1 0 0,1 0 0 0 0,0 0 1 0 0,1 0-1 0 0,1 0 0 0 0,3 20 1 0 0,-2-30 13 0 0,1 1 1 0 0,0-1-1 0 0,0 1 1 0 0,1-1-1 0 0,0 0 1 0 0,0 0 0 0 0,1 0-1 0 0,0 0 1 0 0,1-1-1 0 0,0 0 1 0 0,0 1-1 0 0,0-2 1 0 0,1 1 0 0 0,0-1-1 0 0,0 1 1 0 0,0-2-1 0 0,1 1 1 0 0,0-1-1 0 0,0 0 1 0 0,1 0 0 0 0,-1-1-1 0 0,14 5 1 0 0,-6-3 12 0 0,0-1 1 0 0,1-1-1 0 0,-1-1 1 0 0,1 0 0 0 0,0-1-1 0 0,0 0 1 0 0,28-2-1 0 0,-20-1-131 0 0,-1-2 0 0 0,0 0 0 0 0,1-1 0 0 0,36-13-1 0 0,-41 10-747 0 0,1-1-1 0 0,21-12 0 0 0,-28 12-795 0 0,-1 0 0 0 0,0 0 1 0 0,21-19-1 0 0,1-12-6274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09:47:38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6 64 0 0,'0'0'7523'0'0,"5"3"-5948"0"0,-3-2-1164 0 0,13 7-272 0 0,-15-8-78 0 0,0 0 0 0 0,1 0-1 0 0,-1 0 1 0 0,0 0 0 0 0,0 1-1 0 0,1-1 1 0 0,-1 0 0 0 0,0 0 0 0 0,0 0-1 0 0,1 0 1 0 0,-1 0 0 0 0,0 0 0 0 0,1 0-1 0 0,-1 0 1 0 0,0 0 0 0 0,0 0-1 0 0,1 0 1 0 0,-1 0 0 0 0,0 0 0 0 0,0 0-1 0 0,1-1 1 0 0,-1 1 0 0 0,0 0 0 0 0,0 0-1 0 0,1 0 1 0 0,-1 0 0 0 0,0 0-1 0 0,0 0 1 0 0,1-1 0 0 0,-1 1 0 0 0,0 0-1 0 0,0 0 1 0 0,0 0 0 0 0,0-1 0 0 0,1 1-1 0 0,-1 0 1 0 0,0 0 0 0 0,0-1-1 0 0,0 1 1 0 0,0 0 0 0 0,0 0 0 0 0,0-1-1 0 0,0 1 1 0 0,1 0 0 0 0,-1 0 0 0 0,0-1-1 0 0,0 1 1 0 0,0 0 0 0 0,0 0-1 0 0,0-1 1 0 0,0 1 0 0 0,0-3 744 0 0,-2-6 2028 0 0,-11 10-2440 0 0,3 3-366 0 0,1 0 0 0 0,0 0 0 0 0,0 1 0 0 0,0 0 0 0 0,1 0 0 0 0,-12 10 0 0 0,16-8-15 0 0,0-1 0 0 0,0 1 0 0 0,1 0 0 0 0,0 0-1 0 0,1 1 1 0 0,-1-1 0 0 0,1 1 0 0 0,1-1-1 0 0,-2 10 1 0 0,-1 1 4 0 0,-3 24 1 0 0,2 0 1 0 0,1 1-1 0 0,4 55 0 0 0,0-76-22 0 0,0-17 10 0 0,1 0 0 0 0,-1-1-1 0 0,1 1 1 0 0,0 0 0 0 0,1-1 0 0 0,-1 1 0 0 0,1-1-1 0 0,0 1 1 0 0,0-1 0 0 0,1 0 0 0 0,-1 0 0 0 0,1 0-1 0 0,0 0 1 0 0,3 4 0 0 0,2 0 7 0 0,-1 0 0 0 0,2-1 0 0 0,-1 0 0 0 0,1 0 0 0 0,10 6 0 0 0,-9-9 14 0 0,1 1-1 0 0,0-2 1 0 0,0 1-1 0 0,1-2 1 0 0,-1 1 0 0 0,1-1-1 0 0,-1-1 1 0 0,1 0-1 0 0,-1-1 1 0 0,21-2 0 0 0,-8 2 7 0 0,-16-1 41 0 0,0-1 1 0 0,0 1 0 0 0,0-1 0 0 0,-1-1-1 0 0,1 0 1 0 0,-1 0 0 0 0,1 0-1 0 0,-1-1 1 0 0,0 0 0 0 0,0 0 0 0 0,10-10-1 0 0,28-14 174 0 0,-38 25-176 0 0,-1-1 1 0 0,0-1-1 0 0,1 1 0 0 0,-2-1 0 0 0,1 0 0 0 0,0 0 0 0 0,-1-1 0 0 0,0 0 0 0 0,0 0 0 0 0,-1 0 0 0 0,0 0 0 0 0,0-1 1 0 0,0 1-1 0 0,-1-1 0 0 0,0 0 0 0 0,0 0 0 0 0,0 0 0 0 0,1-13 0 0 0,2-9 121 0 0,-2 0 0 0 0,-2 0-1 0 0,-1-43 1 0 0,-1 65-167 0 0,0 5 21 0 0,-1 0 1 0 0,1 0-1 0 0,-1 0 1 0 0,0-1-1 0 0,0 1 1 0 0,1 0-1 0 0,-2 0 1 0 0,1 1 0 0 0,0-1-1 0 0,0 0 1 0 0,-1 0-1 0 0,1 0 1 0 0,0 1-1 0 0,-1-1 1 0 0,0 1-1 0 0,1-1 1 0 0,-1 1 0 0 0,-3-2-1 0 0,-36-20 365 0 0,30 18-305 0 0,1-1 0 0 0,0 1 0 0 0,-14-13 0 0 0,-27-17 319 0 0,45 31-393 0 0,0 1 1 0 0,0 0-1 0 0,-1 1 1 0 0,1 0-1 0 0,-1 0 1 0 0,0 0 0 0 0,1 1-1 0 0,-1 0 1 0 0,0 0-1 0 0,-8 0 1 0 0,-1 1 4 0 0,0 1-1 0 0,-1 0 1 0 0,-18 5 0 0 0,12-2-12 0 0,-1 2 0 0 0,1 1 0 0 0,1 1 0 0 0,-37 17 1 0 0,58-24-52 0 0,0-1 1 0 0,0 1-1 0 0,-1 0 1 0 0,1 0 0 0 0,0 0-1 0 0,0 0 1 0 0,0 0-1 0 0,0 0 1 0 0,0 1 0 0 0,1-1-1 0 0,-1 0 1 0 0,0 0-1 0 0,0 1 1 0 0,1-1 0 0 0,-1 0-1 0 0,1 1 1 0 0,-1-1-1 0 0,1 1 1 0 0,0-1 0 0 0,0 1-1 0 0,-1-1 1 0 0,1 0-1 0 0,0 1 1 0 0,0-1 0 0 0,0 1-1 0 0,0-1 1 0 0,1 1-1 0 0,-1-1 1 0 0,0 1 0 0 0,1-1-1 0 0,-1 1 1 0 0,1-1-1 0 0,-1 0 1 0 0,1 1 0 0 0,1 0-1 0 0,-1 1-174 0 0,0 0 0 0 0,1-1 0 0 0,-1 1 0 0 0,1-1 0 0 0,0 1 0 0 0,0-1-1 0 0,0 0 1 0 0,0 0 0 0 0,0 0 0 0 0,0 0 0 0 0,1 0 0 0 0,-1 0 0 0 0,1 0 0 0 0,-1-1 0 0 0,1 0-1 0 0,3 2 1 0 0,34 3-3650 0 0,10-5-3032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1:31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700 245 896 0 0,'0'0'7102'0'0,"1"-9"-3860"0"0,2-4-2224 0 0,-1-1 0 0 0,-1 0 0 0 0,0 0 0 0 0,-1 0 0 0 0,0 0 1 0 0,-2 0-1 0 0,-3-19 0 0 0,4 28-767 0 0,0-1 0 0 0,-1 1 0 0 0,0 0 0 0 0,0-1 0 0 0,-1 1 0 0 0,0 0 0 0 0,1 1 0 0 0,-1-1 0 0 0,-1 0 0 0 0,1 1 0 0 0,-1 0 0 0 0,0-1 0 0 0,0 1 0 0 0,0 1 0 0 0,0-1 0 0 0,-1 1 0 0 0,0 0 0 0 0,1 0 0 0 0,-1 0 0 0 0,0 0 0 0 0,-1 1 0 0 0,-8-3 0 0 0,7 3-158 0 0,0 0 1 0 0,0 1-1 0 0,0-1 0 0 0,0 2 0 0 0,0-1 1 0 0,0 1-1 0 0,0 0 0 0 0,0 0 1 0 0,0 1-1 0 0,0 0 0 0 0,0 0 0 0 0,-11 4 1 0 0,8-1-60 0 0,0 0 1 0 0,1 1 0 0 0,-1 0 0 0 0,1 0 0 0 0,0 1 0 0 0,1 1 0 0 0,-13 11 0 0 0,-2 5-40 0 0,2 1-1 0 0,1 0 1 0 0,1 2-1 0 0,-25 45 1 0 0,-4 19 35 0 0,-55 149 1 0 0,70-157-31 0 0,11-29 6 0 0,4-3-4 0 0,1 1 0 0 0,2 1 0 0 0,3 0 0 0 0,2 1 0 0 0,3 0 0 0 0,1 1 0 0 0,3 73 0 0 0,3-72 0 0 0,-1-37-1 0 0,1 1 0 0 0,0-1 0 0 0,2 1 0 0 0,0-1 0 0 0,5 19 0 0 0,-6-35-13 0 0,0 0 1 0 0,0 1 0 0 0,0-1 0 0 0,1 0 0 0 0,-1 0 0 0 0,1 0 0 0 0,-1 0 0 0 0,1 0 0 0 0,0 0 0 0 0,0 0-1 0 0,0-1 1 0 0,0 1 0 0 0,0-1 0 0 0,0 1 0 0 0,0-1 0 0 0,1 0 0 0 0,-1 0 0 0 0,0 0 0 0 0,1 0 0 0 0,-1 0-1 0 0,1 0 1 0 0,-1-1 0 0 0,1 1 0 0 0,-1-1 0 0 0,1 0 0 0 0,-1 0 0 0 0,1 0 0 0 0,-1 0 0 0 0,5-1-1 0 0,8 0 7 0 0,0-1 0 0 0,0 0-1 0 0,23-7 1 0 0,18-9 19 0 0,-1-2 0 0 0,-1-2 0 0 0,-1-3 0 0 0,58-35 0 0 0,189-143 112 0 0,-120 78-93 0 0,-163 113-11 0 0,0 2 71 0 0,-2-1 0 0 0,23-20 1 0 0,-42 31 113 0 0,-1 0 1 0 0,0 0-1 0 0,1 0 1 0 0,-1-1-1 0 0,0 1 1 0 0,1-1-1 0 0,-1 0 1 0 0,1 0-1 0 0,-8-4 1 0 0,0 2-32 0 0,-41-8-59 0 0,-1 3 0 0 0,-1 2-1 0 0,1 3 1 0 0,-71 4 0 0 0,-216 33 27 0 0,315-31-141 0 0,-22 4 21 0 0,34-3-106 0 0,34-4-236 0 0,-5-2-349 0 0,-1 0 1 0 0,0-1-1 0 0,0 0 0 0 0,0-2 0 0 0,0 1 0 0 0,0-2 0 0 0,-1 0 1 0 0,14-8-1 0 0,-8 2-1794 0 0,0 0 0 0 0,23-20-1 0 0,4-11-5917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29:50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116 198 5458 0 0,'0'0'6011'0'0,"-1"-11"-5872"0"0,0 1 26 0 0,1 0 1 0 0,0 0-1 0 0,1 0 0 0 0,0 0 0 0 0,0 0 1 0 0,5-16-1 0 0,-5 20 15 0 0,1 1 0 0 0,0-1 1 0 0,0 1-1 0 0,1 0 0 0 0,-1 0 0 0 0,1 0 0 0 0,0 0 1 0 0,0 0-1 0 0,1 1 0 0 0,-1-1 0 0 0,1 1 0 0 0,0 0 1 0 0,1 0-1 0 0,-1 1 0 0 0,0-1 0 0 0,7-3 1 0 0,-4 4-125 0 0,0 0 0 0 0,0 0 1 0 0,1 1-1 0 0,-1 0 1 0 0,1 0-1 0 0,-1 1 0 0 0,1 0 1 0 0,-1 0-1 0 0,1 1 1 0 0,0 0-1 0 0,0 0 1 0 0,-1 1-1 0 0,1 0 0 0 0,-1 0 1 0 0,1 1-1 0 0,-1 0 1 0 0,1 0-1 0 0,-1 1 0 0 0,0 0 1 0 0,9 5-1 0 0,-10-5-34 0 0,1 0-1 0 0,-2 1 1 0 0,1 0 0 0 0,0 0-1 0 0,-1 1 1 0 0,1-1-1 0 0,-1 1 1 0 0,-1 0-1 0 0,1 1 1 0 0,-1-1 0 0 0,0 1-1 0 0,0 0 1 0 0,0 0-1 0 0,-1 0 1 0 0,0 1-1 0 0,0-1 1 0 0,-1 1 0 0 0,1-1-1 0 0,-1 1 1 0 0,-1 0-1 0 0,0 0 1 0 0,1 10-1 0 0,-2-4-8 0 0,-2 0 0 0 0,0 1-1 0 0,0-1 1 0 0,-1 0 0 0 0,-1 0-1 0 0,0-1 1 0 0,-1 1 0 0 0,0-1-1 0 0,-1 0 1 0 0,-1 0 0 0 0,0-1-1 0 0,0 1 1 0 0,-1-2 0 0 0,-14 17-1 0 0,-1-3 22 0 0,0 0 0 0 0,-2-2 0 0 0,0 0 0 0 0,-51 31 1 0 0,61-43-32 0 0,0-2 1 0 0,-28 12 0 0 0,37-18-2 0 0,0 0 0 0 0,0 0 0 0 0,0 0 0 0 0,0-1 0 0 0,-1 0 0 0 0,1 0-1 0 0,0-1 1 0 0,-1 0 0 0 0,1 0 0 0 0,0 0 0 0 0,-7-2 0 0 0,11 2 26 0 0,1 0 0 0 0,-1-1-1 0 0,1 1 1 0 0,-1-1 0 0 0,1 0-1 0 0,0 1 1 0 0,-1-1 0 0 0,1 0-1 0 0,0 0 1 0 0,-1 0 0 0 0,1 0-1 0 0,0 0 1 0 0,0 0 0 0 0,0 0 0 0 0,0 0-1 0 0,0 0 1 0 0,0 0 0 0 0,0-1-1 0 0,1 1 1 0 0,-1 0 0 0 0,0-1-1 0 0,1 1 1 0 0,-1-1 0 0 0,1 1-1 0 0,-1 0 1 0 0,1-1 0 0 0,0 1-1 0 0,-1-1 1 0 0,1 1 0 0 0,0-1 0 0 0,0 1-1 0 0,0-1 1 0 0,0 0 0 0 0,1 1-1 0 0,-1-1 1 0 0,1-1 0 0 0,0 2-20 0 0,-1 0 1 0 0,1 0-1 0 0,0 0 0 0 0,0 0 1 0 0,0 0-1 0 0,-1 0 1 0 0,1 0-1 0 0,0 0 1 0 0,0 1-1 0 0,1-1 1 0 0,-1 0-1 0 0,0 1 0 0 0,0-1 1 0 0,0 1-1 0 0,0-1 1 0 0,0 1-1 0 0,1 0 1 0 0,-1-1-1 0 0,0 1 0 0 0,0 0 1 0 0,1 0-1 0 0,1 0 1 0 0,33-1-57 0 0,-30 1 56 0 0,18 1 60 0 0,0 1-1 0 0,-1 1 0 0 0,1 1 1 0 0,-1 1-1 0 0,0 2 0 0 0,0 0 0 0 0,0 1 1 0 0,29 15-1 0 0,-44-19-36 0 0,0 0 0 0 0,1-1 1 0 0,0 0-1 0 0,0-1 0 0 0,0 0 0 0 0,0 0 0 0 0,0-1 0 0 0,0 0 0 0 0,13 0 1 0 0,-15-2-80 0 0,0 0 1 0 0,-1 0-1 0 0,1 0 1 0 0,-1-1 0 0 0,0 0-1 0 0,1-1 1 0 0,-1 1-1 0 0,0-1 1 0 0,-1 0 0 0 0,1-1-1 0 0,0 1 1 0 0,-1-1-1 0 0,9-8 1 0 0,-5 4-793 0 0,0-1 1 0 0,-1 0-1 0 0,10-15 1 0 0,-2 0-4586 0 0,17-38 0 0 0,-24 42 2790 0 0,11-16 1806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29:51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207 114 1345 0 0,'0'0'4132'0'0,"3"-11"-3729"0"0,-1 7-40 0 0,11-37-327 0 0,-12 38 468 0 0,0-1 0 0 0,-1 1 0 0 0,1 0 0 0 0,-1 0 0 0 0,1-1-1 0 0,-1 1 1 0 0,0 0 0 0 0,0-1 0 0 0,-1 1 0 0 0,1 0 0 0 0,-1-1 0 0 0,-1-3 0 0 0,1 6-329 0 0,0 0 0 0 0,0 0 0 0 0,0 0 1 0 0,0 0-1 0 0,-1 0 0 0 0,1 0 0 0 0,0 1 0 0 0,0-1 1 0 0,-1 1-1 0 0,1-1 0 0 0,0 1 0 0 0,-1-1 0 0 0,1 1 1 0 0,0 0-1 0 0,-1-1 0 0 0,1 1 0 0 0,-1 0 0 0 0,1 0 1 0 0,-1 0-1 0 0,1 0 0 0 0,0 0 0 0 0,-1 1 0 0 0,-1-1 1 0 0,-33 9 717 0 0,28-4-821 0 0,1 1 0 0 0,0-1 1 0 0,0 1-1 0 0,0 0 0 0 0,1 1 0 0 0,0-1 0 0 0,0 1 0 0 0,1 1 0 0 0,0-1 1 0 0,0 1-1 0 0,0 0 0 0 0,1 0 0 0 0,-5 16 0 0 0,-4 11 50 0 0,-15 70 0 0 0,18-55-66 0 0,3 0 0 0 0,1 0 0 0 0,3 1 0 0 0,1 0 0 0 0,4-1 0 0 0,1 1 0 0 0,2-1 0 0 0,3 0 0 0 0,2 0 0 0 0,31 93 0 0 0,-18-83-34 0 0,43 73 62 0 0,-55-115-69 0 0,0-1 0 0 0,2 0-1 0 0,0 0 1 0 0,28 27-1 0 0,-37-41-100 0 0,-1 0 0 0 0,0 0 1 0 0,1-1-1 0 0,0 0 0 0 0,0 1 0 0 0,-1-1 0 0 0,1-1 0 0 0,1 1 0 0 0,-1 0 1 0 0,0-1-1 0 0,0 0 0 0 0,0 0 0 0 0,1 0 0 0 0,-1-1 0 0 0,0 1 0 0 0,6-1 0 0 0,-4-1-222 0 0,1 0 0 0 0,-1 0 0 0 0,0 0 0 0 0,1-1-1 0 0,-1 0 1 0 0,0 0 0 0 0,0-1 0 0 0,-1 0-1 0 0,1 0 1 0 0,6-4 0 0 0,-1-1-296 0 0,-1 0 0 0 0,0 0 0 0 0,0-1 0 0 0,-1-1 0 0 0,0 1 0 0 0,-1-2 1 0 0,0 1-1 0 0,-1-1 0 0 0,0 0 0 0 0,7-15 0 0 0,7-31-5684 0 0,-14 29 5613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29:52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47 237 4786 0 0,'0'0'10941'0'0,"-6"13"-10858"0"0,2-6-81 0 0,-1 2 1 0 0,0 1 0 0 0,1 1-1 0 0,0-1 1 0 0,0 0 0 0 0,1 1 0 0 0,0 0-1 0 0,-2 19 1 0 0,3 11 79 0 0,1-1-1 0 0,8 78 1 0 0,-5-107-62 0 0,0 0-1 0 0,0 0 1 0 0,1 0 0 0 0,0 0-1 0 0,0-1 1 0 0,2 0 0 0 0,-1 1 0 0 0,1-1-1 0 0,1-1 1 0 0,-1 1 0 0 0,2-1-1 0 0,-1 0 1 0 0,1-1 0 0 0,1 1-1 0 0,14 12 1 0 0,-18-18-10 0 0,0 0 0 0 0,0 0 0 0 0,1-1-1 0 0,-1 1 1 0 0,1-1 0 0 0,-1 0 0 0 0,1 0 0 0 0,0-1 0 0 0,-1 1-1 0 0,1-1 1 0 0,0 0 0 0 0,0-1 0 0 0,0 1 0 0 0,0-1 0 0 0,0 0-1 0 0,9-1 1 0 0,-7 0 25 0 0,-1-1 0 0 0,1 0-1 0 0,-1 0 1 0 0,0-1 0 0 0,0 1 0 0 0,0-2-1 0 0,0 1 1 0 0,0 0 0 0 0,-1-1 0 0 0,0 0-1 0 0,7-6 1 0 0,0-3 29 0 0,0 0 0 0 0,0-1 0 0 0,-2-1 0 0 0,1 1 0 0 0,-2-1 1 0 0,0-1-1 0 0,-1 0 0 0 0,9-25 0 0 0,-10 22 483 0 0,-2 1 0 0 0,0-2-1 0 0,0 1 1 0 0,-2-1 0 0 0,2-30 0 0 0,-15 97 670 0 0,8-33-1225 0 0,2 0 1 0 0,0 0 0 0 0,0 0-1 0 0,1 0 1 0 0,1 0 0 0 0,1 0-1 0 0,0 0 1 0 0,0 0-1 0 0,1-1 1 0 0,1 1 0 0 0,1-1-1 0 0,0 0 1 0 0,0-1-1 0 0,1 1 1 0 0,1-1 0 0 0,12 15-1 0 0,5-4-5 0 0,-21-19 23 0 0,0-1 1 0 0,0 0-1 0 0,1 0 1 0 0,-1-1-1 0 0,1 1 1 0 0,0-1-1 0 0,0 0 0 0 0,0-1 1 0 0,0 1-1 0 0,0-1 1 0 0,0 0-1 0 0,0 0 1 0 0,0 0-1 0 0,0-1 0 0 0,1 1 1 0 0,-1-2-1 0 0,0 1 1 0 0,0 0-1 0 0,6-2 0 0 0,-5 0 98 0 0,0 0 0 0 0,1-1-1 0 0,-1 1 1 0 0,-1-2-1 0 0,1 1 1 0 0,0 0 0 0 0,-1-1-1 0 0,1 0 1 0 0,-1 0-1 0 0,0-1 1 0 0,-1 1-1 0 0,1-1 1 0 0,-1 0 0 0 0,6-9-1 0 0,5-9 278 0 0,-1-1 0 0 0,-1 0 0 0 0,-1-1-1 0 0,8-26 1 0 0,29-109 534 0 0,-35 110-694 0 0,-7 24-128 0 0,13-40 117 0 0,-3-1-1 0 0,10-85 0 0 0,-27 151-218 0 0,0 1 0 0 0,0-1 0 0 0,0 1 0 0 0,1-1 0 0 0,-1 0 0 0 0,0 1 0 0 0,0-1 0 0 0,0 1 0 0 0,0-1 1 0 0,0 0-1 0 0,-1 1 0 0 0,1-1 0 0 0,0 1 0 0 0,0-1 0 0 0,0 0 0 0 0,0 1 0 0 0,-1-1 0 0 0,1 1 0 0 0,0-1 1 0 0,-1 1-1 0 0,1-1 0 0 0,0 1 0 0 0,-1-1 0 0 0,1 1 0 0 0,-1-1 0 0 0,1 1 0 0 0,0-1 0 0 0,-1 1 0 0 0,1 0 0 0 0,-1-1 1 0 0,1 1-1 0 0,-1 0 0 0 0,0 0 0 0 0,1-1 0 0 0,-1 1 0 0 0,1 0 0 0 0,-1 0 0 0 0,1 0 0 0 0,-1-1 0 0 0,0 1 1 0 0,1 0-1 0 0,-1 0 0 0 0,1 0 0 0 0,-1 0 0 0 0,0 0 0 0 0,-2 1-81 0 0,1-1-1 0 0,0 1 1 0 0,0-1 0 0 0,0 1 0 0 0,1 0-1 0 0,-1-1 1 0 0,0 1 0 0 0,0 0-1 0 0,0 0 1 0 0,0 0 0 0 0,1 1 0 0 0,-3 1-1 0 0,-2 4-387 0 0,0 0-1 0 0,1 1 0 0 0,0-1 0 0 0,0 1 0 0 0,1 0 0 0 0,-1 0 1 0 0,2 1-1 0 0,0-1 0 0 0,0 1 0 0 0,-3 14 0 0 0,-3 37-4140 0 0,10-4-4262 0 0,4-36 3869 0 0,5-3 3739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29:5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102 126 2833 0 0,'0'0'8458'0'0,"0"-13"-7623"0"0,-2-47 88 0 0,1 7 2724 0 0,13 59-1756 0 0,25 31-1045 0 0,-12-6-243 0 0,12 18-11 0 0,-3 3 0 0 0,-1 1 1 0 0,-3 1-1 0 0,-2 1 0 0 0,39 116 0 0 0,-60-147-493 0 0,-2-1 0 0 0,-1 1 0 0 0,-1 0 0 0 0,-1 0 0 0 0,-1 0-1 0 0,-1 1 1 0 0,-1-1 0 0 0,-1 0 0 0 0,-1 0 0 0 0,-2 0 0 0 0,0-1-1 0 0,-1 1 1 0 0,-2-1 0 0 0,-16 36 0 0 0,9-29 25 0 0,-2-1 0 0 0,0 0-1 0 0,-2-2 1 0 0,-2 0 0 0 0,0-1 0 0 0,-1-1 0 0 0,-2-1 0 0 0,-1-1 0 0 0,-54 39 0 0 0,70-56-332 0 0,-40 27 714 0 0,45-31-904 0 0,-1 1 0 0 0,1-1 0 0 0,-1 0 0 0 0,1-1 0 0 0,-1 1 0 0 0,0-1 0 0 0,1 1 0 0 0,-11 0 0 0 0,14-37-22485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04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45 2769 0 0,'0'0'16192'0'0,"-6"1"-15144"0"0,5-2-1028 0 0,0 1 0 0 0,0 0 0 0 0,0 0 0 0 0,1 0 0 0 0,-1 0 0 0 0,0 0 0 0 0,0 0 0 0 0,0 0 0 0 0,1 0 0 0 0,-1 1 0 0 0,0-1 0 0 0,0 0 0 0 0,1 0 0 0 0,-1 1 0 0 0,0-1 0 0 0,0 0 0 0 0,1 1 0 0 0,-1-1 0 0 0,0 1-1 0 0,1-1 1 0 0,-1 1 0 0 0,1-1 0 0 0,-1 2 0 0 0,1-2-6 0 0,0 1-1 0 0,0 0 1 0 0,0-1-1 0 0,1 1 1 0 0,-1 0-1 0 0,1-1 1 0 0,-1 1-1 0 0,0 0 1 0 0,1-1-1 0 0,-1 1 1 0 0,1-1-1 0 0,-1 1 1 0 0,1-1-1 0 0,-1 1 0 0 0,1-1 1 0 0,0 1-1 0 0,-1-1 1 0 0,1 1-1 0 0,1 0 1 0 0,52 26 314 0 0,-52-26-316 0 0,20 9-53 0 0,1-1 0 0 0,1-1 0 0 0,0-1 1 0 0,0-1-1 0 0,0-1 0 0 0,1-1 0 0 0,-1-1 1 0 0,1-1-1 0 0,0-2 0 0 0,36-3 0 0 0,-53 2-404 0 0,1 0 0 0 0,0-1 0 0 0,-1-1-1 0 0,0 1 1 0 0,1-1 0 0 0,-1-1 0 0 0,-1 1-1 0 0,1-1 1 0 0,0-1 0 0 0,-1 1-1 0 0,12-11 1 0 0,-13 10-648 0 0,-1 0 0 0 0,1-1-1 0 0,-1 0 1 0 0,0 0 0 0 0,-1-1-1 0 0,1 1 1 0 0,-1-1 0 0 0,3-7 0 0 0,5-20-3814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10:22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11413 0 0,'0'0'11405'0'0,"27"0"-11349"0"0,-20 0-42 0 0,202 13 402 0 0,2 8 1383 0 0,0-9-1 0 0,336-23 1 0 0,-286-15-2355 0 0,432-99 1 0 0,-658 116 162 0 0,-13 3-378 0 0,-1 1 0 0 0,1 1 0 0 0,42-3 0 0 0,-63 7 684 0 0,-1 0 0 0 0,1 0-1 0 0,-1 0 1 0 0,0 0 0 0 0,1 0-1 0 0,-1 0 1 0 0,1 0-1 0 0,-1 0 1 0 0,1 0 0 0 0,-1 0-1 0 0,0 0 1 0 0,1 0 0 0 0,-1 0-1 0 0,1 0 1 0 0,-1 1 0 0 0,0-1-1 0 0,1 0 1 0 0,-1 0-1 0 0,1 0 1 0 0,-1 1 0 0 0,0-1-1 0 0,1 0 1 0 0,-1 0 0 0 0,0 1-1 0 0,0-1 1 0 0,1 0-1 0 0,-1 1 1 0 0,0-1 0 0 0,0 0-1 0 0,1 1 1 0 0,-1-1 0 0 0,0 1-1 0 0,-5 13-1684 0 0,-23 12-573 0 0,-25 2-894 0 0,-21 0-2326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04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8836 0 0,'0'0'6563'0'0,"29"-42"-6547"0"0,-26 50-16 0 0,3-1-352 0 0,0-5-1025 0 0,1-2-2304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05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3217 0 0,'-22'26'6702'0'0,"6"6"-4010"0"0,-5 39-2150 0 0,10-27 501 0 0,10-40-970 0 0,-20 77 1281 0 0,20-75-1253 0 0,0 0 0 0 0,0 0 1 0 0,1 0-1 0 0,0 0 0 0 0,0 0 0 0 0,0 1 0 0 0,1-1 0 0 0,0 0 1 0 0,0 0-1 0 0,0 0 0 0 0,4 7 0 0 0,-4-10-94 0 0,0-1 1 0 0,1 0-1 0 0,-1 0 0 0 0,1 0 0 0 0,0 0 0 0 0,-1 0 1 0 0,1 0-1 0 0,0 0 0 0 0,0-1 0 0 0,0 1 1 0 0,1-1-1 0 0,-1 1 0 0 0,4 1 0 0 0,20 8 22 0 0,-17-11-37 0 0,-3-1-5 0 0,2 0-191 0 0,0 0 0 0 0,0 0 0 0 0,0 0 0 0 0,0-1 0 0 0,0-1 0 0 0,-1 1 0 0 0,1-1 0 0 0,-1-1 0 0 0,1 1 0 0 0,-1-1 0 0 0,0 0 0 0 0,-1-1 0 0 0,1 0 0 0 0,6-6-1 0 0,1-1-1425 0 0,-1-1-1 0 0,0 0 0 0 0,-1 0 0 0 0,-1-1 0 0 0,13-21 1 0 0,-2-3-790 0 0,-3 1 1988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05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1 224 0 0,'0'0'12721'0'0,"0"4"-11998"0"0,-2 7-306 0 0,-1 0 0 0 0,0 0 0 0 0,0 0 0 0 0,-11 20 1 0 0,8-17-195 0 0,0 1 0 0 0,-5 22 1 0 0,5-13-125 0 0,2 1 1 0 0,-1 35 0 0 0,5-54-97 0 0,-1 0 0 0 0,1-1 1 0 0,1 1-1 0 0,-1-1 0 0 0,1 1 0 0 0,0 0 0 0 0,0-1 0 0 0,0 0 0 0 0,1 1 0 0 0,0-1 0 0 0,0 0 0 0 0,1 0 0 0 0,-1 0 0 0 0,1 0 0 0 0,0 0 0 0 0,0 0 0 0 0,5 4 0 0 0,-5-7 0 0 0,0 1 0 0 0,1-1 0 0 0,-1 0 0 0 0,1 0 0 0 0,0 0 0 0 0,0 0 0 0 0,0-1-1 0 0,0 1 1 0 0,0-1 0 0 0,0 0 0 0 0,0 0 0 0 0,0-1 0 0 0,0 1 0 0 0,1-1 0 0 0,-1 0 0 0 0,0 0-1 0 0,0 0 1 0 0,1-1 0 0 0,-1 1 0 0 0,0-1 0 0 0,7-2 0 0 0,-2 0 7 0 0,-1-1 1 0 0,1 1-1 0 0,-1-2 1 0 0,1 1-1 0 0,-1-1 0 0 0,0 0 1 0 0,-1-1-1 0 0,12-10 1 0 0,2-4 204 0 0,-1-1 0 0 0,-1-1 0 0 0,-2-1 0 0 0,0 0 0 0 0,-1-2 0 0 0,-1 0 0 0 0,21-51 1 0 0,-34 72 10 0 0,-1-1 0 0 0,1 0 0 0 0,-1 1 0 0 0,0-1 0 0 0,0 0 0 0 0,-1-8 0 0 0,-1 13-196 0 0,0 0 0 0 0,0 0 1 0 0,0 0-1 0 0,0 1 1 0 0,0-1-1 0 0,0 0 0 0 0,0 1 1 0 0,0-1-1 0 0,0 0 0 0 0,0 1 1 0 0,1-1-1 0 0,-1 1 1 0 0,0 0-1 0 0,0-1 0 0 0,0 1 1 0 0,0 0-1 0 0,0 0 1 0 0,-7 9-31 0 0,1 1 0 0 0,0 0 1 0 0,0 0-1 0 0,1 0 0 0 0,1 1 1 0 0,0 0-1 0 0,1 0 0 0 0,0 0 1 0 0,-4 19-1 0 0,5-11-2 0 0,0-1 0 0 0,2 1 0 0 0,0-1 0 0 0,1 1 0 0 0,4 31 1 0 0,-4-48 2 0 0,1 0 0 0 0,0 0 0 0 0,-1 0 0 0 0,1 1 0 0 0,1-1 0 0 0,-1 0 1 0 0,0 0-1 0 0,1 0 0 0 0,-1-1 0 0 0,1 1 0 0 0,0 0 0 0 0,0 0 0 0 0,0-1 1 0 0,0 1-1 0 0,0-1 0 0 0,1 0 0 0 0,-1 0 0 0 0,1 0 0 0 0,-1 0 0 0 0,1 0 1 0 0,0 0-1 0 0,0-1 0 0 0,0 1 0 0 0,0-1 0 0 0,6 2 0 0 0,-5-2 53 0 0,1 0 0 0 0,-1-1-1 0 0,0 1 1 0 0,1-1-1 0 0,-1 0 1 0 0,1 0 0 0 0,-1-1-1 0 0,0 1 1 0 0,1-1 0 0 0,-1 0-1 0 0,0 0 1 0 0,1 0-1 0 0,-1-1 1 0 0,0 1 0 0 0,0-1-1 0 0,0 0 1 0 0,0-1-1 0 0,6-4 1 0 0,9-9 155 0 0,-2-1 0 0 0,0-1 0 0 0,-1-1 0 0 0,0 0 0 0 0,-2-1 0 0 0,0 0 0 0 0,-1-1 0 0 0,-2-1 0 0 0,0 0 0 0 0,-1-1 0 0 0,10-34 0 0 0,-16 47-185 0 0,-3 7-17 0 0,0 0 0 0 0,0 0 0 0 0,0-1-1 0 0,0 1 1 0 0,-1-1 0 0 0,0 1 0 0 0,0-1-1 0 0,0 1 1 0 0,0 0 0 0 0,-1-6 0 0 0,1 7-6 0 0,0 0 0 0 0,1 1 0 0 0,-1-1 0 0 0,-1 1 0 0 0,1-1 0 0 0,0 0 0 0 0,0 1 0 0 0,-1-1 0 0 0,1 1 0 0 0,-1-1 0 0 0,1 1 0 0 0,-1-1 1 0 0,1 1-1 0 0,-1 0 0 0 0,0-1 0 0 0,0 1 0 0 0,0 0 0 0 0,0-1 0 0 0,0 1 0 0 0,-2-2 0 0 0,2 3-42 0 0,0 0-1 0 0,0-1 0 0 0,0 1 0 0 0,0 0 1 0 0,-1 0-1 0 0,1 0 0 0 0,0 0 1 0 0,0 0-1 0 0,-1 0 0 0 0,1 0 1 0 0,0 0-1 0 0,0 0 0 0 0,0 1 1 0 0,0-1-1 0 0,-1 0 0 0 0,1 1 1 0 0,0-1-1 0 0,0 1 0 0 0,0-1 0 0 0,0 1 1 0 0,0 0-1 0 0,0-1 0 0 0,0 1 1 0 0,0 0-1 0 0,0 0 0 0 0,0 0 1 0 0,0 1-1 0 0,-28 26-2766 0 0,17-11-915 0 0,7 0-4918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06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17 3410 0 0,'0'0'12093'0'0,"11"-4"-11418"0"0,32-8-203 0 0,-43 12-461 0 0,1 0 0 0 0,-1 0 0 0 0,0 0-1 0 0,1 0 1 0 0,-1 0 0 0 0,1 0 0 0 0,-1 0-1 0 0,0 1 1 0 0,1-1 0 0 0,-1 0 0 0 0,0 0-1 0 0,1 0 1 0 0,-1 1 0 0 0,0-1 0 0 0,1 0-1 0 0,-1 0 1 0 0,0 1 0 0 0,1-1 0 0 0,-1 0-1 0 0,0 0 1 0 0,0 1 0 0 0,1-1 0 0 0,-1 0-1 0 0,0 1 1 0 0,0-1 0 0 0,0 1 0 0 0,1-1-1 0 0,-1 0 1 0 0,0 1 0 0 0,0-1 0 0 0,0 0-1 0 0,0 1 1 0 0,0-1 0 0 0,0 1 0 0 0,0-1-1 0 0,0 1 1 0 0,0-1 0 0 0,0 0 0 0 0,0 1-1 0 0,0-1 1 0 0,0 1 0 0 0,0-1 0 0 0,0 0-1 0 0,0 1 1 0 0,-1-1 0 0 0,1 0 0 0 0,0 1-1 0 0,-1 0 1 0 0,-9 24 491 0 0,8-21-389 0 0,-116 227 2045 0 0,-29 62-1624 0 0,127-250-523 0 0,-28 70 12 0 0,45-103-26 0 0,-1 0 1 0 0,2 1 0 0 0,-1-1 0 0 0,2 1-1 0 0,-1 0 1 0 0,1 0 0 0 0,1 0 0 0 0,1 16-1 0 0,0-25-2 0 0,0 0-1 0 0,-1 0 0 0 0,1-1 1 0 0,0 1-1 0 0,0 0 1 0 0,0-1-1 0 0,0 1 0 0 0,1-1 1 0 0,-1 1-1 0 0,0-1 0 0 0,1 0 1 0 0,-1 1-1 0 0,1-1 0 0 0,-1 0 1 0 0,1 0-1 0 0,0 0 1 0 0,-1 0-1 0 0,1 0 0 0 0,0 0 1 0 0,0-1-1 0 0,0 1 0 0 0,-1-1 1 0 0,1 1-1 0 0,0-1 0 0 0,0 0 1 0 0,0 1-1 0 0,0-1 0 0 0,3 0 1 0 0,9 0 1 0 0,1 1 0 0 0,22-4 0 0 0,-33 3 9 0 0,17-2-203 0 0,0-1 1 0 0,1-1 0 0 0,-2-1 0 0 0,1-1 0 0 0,20-8 0 0 0,-32 10-401 0 0,-1 0 0 0 0,0-1 0 0 0,0 0 0 0 0,0 0 0 0 0,-1-1 0 0 0,8-6 0 0 0,-11 8-276 0 0,0 0-1 0 0,0-1 1 0 0,0 0 0 0 0,0 0 0 0 0,-1 0-1 0 0,0 0 1 0 0,0-1 0 0 0,0 1 0 0 0,-1-1-1 0 0,2-6 1 0 0,4-21-2450 0 0,-4 1 2620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06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6243 0 0,'0'0'14118'0'0,"100"-49"-13557"0"0,-62 49-177 0 0,6 0-208 0 0,-2 0-144 0 0,0 3-32 0 0,3 3-96 0 0,-1-4-785 0 0,-2-2-1376 0 0,-8-13-1905 0 0,-2-10-4385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08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600 930 3314 0 0,'0'0'12944'0'0,"12"-17"-11541"0"0,33-55 11 0 0,-43 70-1310 0 0,-1 0 0 0 0,0 0 0 0 0,0 0 0 0 0,0-1 0 0 0,0 1-1 0 0,0 0 1 0 0,0 0 0 0 0,0-1 0 0 0,-1 1 0 0 0,1 0-1 0 0,-1-5 1 0 0,1 5 24 0 0,-2 1-1 0 0,1-1 1 0 0,0 0 0 0 0,0 0-1 0 0,-1 0 1 0 0,1 1-1 0 0,-1-1 1 0 0,1 0-1 0 0,-1 0 1 0 0,0 1-1 0 0,1-1 1 0 0,-1 1-1 0 0,0-1 1 0 0,0 1 0 0 0,0-1-1 0 0,-1 1 1 0 0,1-1-1 0 0,0 1 1 0 0,-3-2-1 0 0,1 1-24 0 0,-1 0-1 0 0,1 0 1 0 0,-1 0-1 0 0,1 0 0 0 0,-1 1 1 0 0,0-1-1 0 0,0 1 1 0 0,-6-1-1 0 0,-7 0-41 0 0,1 1 0 0 0,-1 0-1 0 0,-22 3 1 0 0,38-2-42 0 0,-22 2-6 0 0,1 2-1 0 0,0 0 1 0 0,0 2-1 0 0,0 0 0 0 0,1 1 1 0 0,-1 2-1 0 0,-28 15 0 0 0,20-7-18 0 0,0 1 0 0 0,1 1-1 0 0,2 2 1 0 0,-33 29-1 0 0,45-34-1 0 0,-1 0 0 0 0,2 1 0 0 0,0 1 0 0 0,1 0 0 0 0,1 1 0 0 0,-11 24 0 0 0,16-30-13 0 0,2 0 0 0 0,0 0 1 0 0,0 0-1 0 0,1 1 0 0 0,1 0 0 0 0,0 0 0 0 0,1 0 0 0 0,1 0 0 0 0,0 0 0 0 0,2 24 1 0 0,-1-35 3 0 0,1 1 0 0 0,-1-1 0 0 0,1 0 0 0 0,0 0 0 0 0,0 1 0 0 0,0-1 1 0 0,0 0-1 0 0,1 0 0 0 0,-1 0 0 0 0,1 0 0 0 0,-1 0 0 0 0,1 0 0 0 0,0-1 1 0 0,1 1-1 0 0,-1-1 0 0 0,0 1 0 0 0,1-1 0 0 0,-1 0 0 0 0,1 0 0 0 0,0 0 1 0 0,-1 0-1 0 0,1 0 0 0 0,0-1 0 0 0,0 1 0 0 0,0-1 0 0 0,1 0 0 0 0,-1 0 0 0 0,0 0 1 0 0,0 0-1 0 0,1 0 0 0 0,-1-1 0 0 0,7 1 0 0 0,3-1 3 0 0,0 0-1 0 0,1-1 1 0 0,-1 0-1 0 0,0-2 1 0 0,0 1-1 0 0,0-1 1 0 0,15-6-1 0 0,1-3 20 0 0,1-1 0 0 0,-1-2 1 0 0,-1-1-1 0 0,-1-1 0 0 0,0-1 0 0 0,-1-1 0 0 0,-1-2 0 0 0,-1 0 0 0 0,29-35 0 0 0,-8 3 91 0 0,-3-1-1 0 0,-2-3 0 0 0,45-82 0 0 0,-55 82 53 0 0,-2 0 0 0 0,-2-2 0 0 0,-4-1 0 0 0,-1-1-1 0 0,-4 0 1 0 0,-2-2 0 0 0,-3 0 0 0 0,-3 0 0 0 0,2-101-1 0 0,-12 64 336 0 0,-68 350-625 0 0,23-89 146 0 0,-156 520-20 0 0,201-678 13 0 0,-7 20-85 0 0,0 0 1 0 0,2 0-1 0 0,1 1 1 0 0,0 0-1 0 0,-1 32 0 0 0,6-55 30 0 0,0 1-1 0 0,0-1 1 0 0,0 1 0 0 0,0 0-1 0 0,1-1 1 0 0,-1 1-1 0 0,0-1 1 0 0,1 1-1 0 0,-1-1 1 0 0,1 1-1 0 0,-1-1 1 0 0,1 1-1 0 0,0-1 1 0 0,0 0-1 0 0,0 1 1 0 0,0-1-1 0 0,0 0 1 0 0,0 0 0 0 0,0 1-1 0 0,0-1 1 0 0,0 0-1 0 0,0 0 1 0 0,1 0-1 0 0,-1-1 1 0 0,0 1-1 0 0,1 0 1 0 0,-1 0-1 0 0,0-1 1 0 0,1 1-1 0 0,-1-1 1 0 0,1 1-1 0 0,0-1 1 0 0,2 1-1 0 0,0-1-220 0 0,0 1 0 0 0,0-1-1 0 0,0 0 1 0 0,0-1-1 0 0,0 1 1 0 0,1-1-1 0 0,-1 0 1 0 0,0 0-1 0 0,0 0 1 0 0,0 0-1 0 0,-1-1 1 0 0,7-2-1 0 0,3-6-1469 0 0,1 0 1 0 0,-1-1-1 0 0,-1-1 0 0 0,0 1 0 0 0,-1-2 0 0 0,0 0 1 0 0,17-27-1 0 0,10-17-2667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08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0 5747 0 0,'0'0'9345'0'0,"-5"17"-8542"0"0,-38 116 1265 0 0,-1-11-286 0 0,-143 370-34 0 0,143-376-1741 0 0,40-101-17 0 0,1 1 0 0 0,0-1 1 0 0,0 0-1 0 0,2 1 0 0 0,0 30 1 0 0,1-44-8 0 0,0 1 0 0 0,1 0 0 0 0,-1-1 0 0 0,0 1 0 0 0,1-1 1 0 0,0 1-1 0 0,0 0 0 0 0,0-1 0 0 0,0 0 0 0 0,0 1 0 0 0,0-1 0 0 0,0 0 0 0 0,1 1 0 0 0,-1-1 1 0 0,1 0-1 0 0,0 0 0 0 0,-1 0 0 0 0,1 0 0 0 0,4 3 0 0 0,-2-3-40 0 0,-1-1 1 0 0,1 1-1 0 0,-1-1 0 0 0,1 0 1 0 0,-1 0-1 0 0,1 0 0 0 0,0 0 1 0 0,-1 0-1 0 0,1-1 0 0 0,0 0 1 0 0,0 0-1 0 0,5 0 0 0 0,4-2-300 0 0,0 0 1 0 0,0-1-1 0 0,-1 0 0 0 0,1-1 0 0 0,-1 0 0 0 0,24-12 1 0 0,-21 8-519 0 0,-1-1 0 0 0,0-1 0 0 0,0 0 1 0 0,-1 0-1 0 0,24-25 0 0 0,-27 23-785 0 0,-1 1 1 0 0,0-1-1 0 0,-1 0 0 0 0,7-16 0 0 0,3-8-1397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08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75 6227 0 0,'0'0'10629'0'0,"-16"-10"-9213"0"0,-50-30-127 0 0,59 33 1589 0 0,13 4-1986 0 0,19 3-1250 0 0,-20 0 644 0 0,131 10-111 0 0,3 0-1495 0 0,-120-10-143 0 0,0 0 0 0 0,-1-2 0 0 0,1 0 0 0 0,0-1 1 0 0,21-7-1 0 0,5-8-6432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09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2913 0 0,'0'0'14036'0'0,"17"-1"-13494"0"0,2 0-372 0 0,101 0 996 0 0,-66 7-1220 0 0,-28-2 245 0 0,0-2-1 0 0,39 0 1 0 0,-57-3-671 0 0,0 0-1 0 0,-1 0 1 0 0,1-1 0 0 0,15-4-1 0 0,-19 4-138 0 0,0 0 0 0 0,1 0 0 0 0,-1-1 0 0 0,0 1 0 0 0,0-1-1 0 0,0 0 1 0 0,0 0 0 0 0,-1 0 0 0 0,4-4 0 0 0,2-8-5280 0 0,-5-2 2022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09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4914 0 0,'0'0'11494'0'0,"115"-15"-10902"0"0,-82 15-288 0 0,1 0-240 0 0,4 0-32 0 0,-4 0-32 0 0,4 0-208 0 0,-4-4-1041 0 0,-7-7-2128 0 0,-8-2-4931 0 0,-12-8 4050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10:23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566 473 4690 0 0,'0'0'7062'0'0,"8"-20"-5226"0"0,-5 13-1787 0 0,4-12 69 0 0,1 0 1 0 0,1 1-1 0 0,1 0 0 0 0,0 0 1 0 0,2 1-1 0 0,15-19 0 0 0,21-16 1398 0 0,64-55 0 0 0,-91 88-861 0 0,2 1 1 0 0,1 2 0 0 0,0 0 0 0 0,1 2-1 0 0,48-22 1 0 0,-60 31-578 0 0,1 1 0 0 0,0 0 0 0 0,-1 1 0 0 0,1 1 0 0 0,0 0-1 0 0,0 0 1 0 0,0 1 0 0 0,1 1 0 0 0,-1 1 0 0 0,21 3 0 0 0,-28-3-72 0 0,0 1 0 0 0,0 0 0 0 0,-1 0 0 0 0,1 1 0 0 0,0 0 0 0 0,-1 0 0 0 0,0 0 0 0 0,1 1 0 0 0,-1 0 0 0 0,-1 0 0 0 0,1 1 0 0 0,-1-1 0 0 0,1 1 0 0 0,-1 1 0 0 0,-1-1 0 0 0,1 1 0 0 0,-1-1 0 0 0,0 1 0 0 0,0 0 0 0 0,-1 1 0 0 0,0-1 0 0 0,3 8 0 0 0,-1 0-1 0 0,-2 0-1 0 0,1 0 1 0 0,-2 0-1 0 0,0 0 1 0 0,0 0 0 0 0,-2 0-1 0 0,0 0 1 0 0,0 1-1 0 0,-1-1 1 0 0,-4 18-1 0 0,-1-6 9 0 0,0 0 0 0 0,-2 0 0 0 0,-1-1 0 0 0,-18 37 0 0 0,-3-7 12 0 0,-2-1 1 0 0,-78 98-1 0 0,-99 84 64 0 0,-43 9-18 0 0,207-207-58 0 0,-3-1 0 0 0,-1-3 0 0 0,-98 51 0 0 0,128-76-9 0 0,-1 0 0 0 0,-1-2-1 0 0,1 0 1 0 0,-1-1 0 0 0,-1-1 0 0 0,1-1-1 0 0,-36 2 1 0 0,50-6 17 0 0,1 0 0 0 0,-1-1 0 0 0,0 1 0 0 0,1-1-1 0 0,-1-1 1 0 0,0 1 0 0 0,1-1 0 0 0,0-1 0 0 0,-1 1 0 0 0,1-1-1 0 0,0 0 1 0 0,-7-4 0 0 0,9 3 36 0 0,0 0 0 0 0,0 1 1 0 0,0-2-1 0 0,0 1 0 0 0,1 0 0 0 0,0-1 0 0 0,-1 1 0 0 0,2-1 0 0 0,-1 0 1 0 0,0 0-1 0 0,1 0 0 0 0,0 0 0 0 0,0-1 0 0 0,1 1 0 0 0,0 0 1 0 0,-2-11-1 0 0,2 8-21 0 0,0 0 0 0 0,1 1 0 0 0,-1-1 0 0 0,1 0 0 0 0,1 0 0 0 0,0 0 0 0 0,0 0 0 0 0,0 0 1 0 0,1 0-1 0 0,1 1 0 0 0,-1-1 0 0 0,1 1 0 0 0,0-1 0 0 0,1 1 0 0 0,-1 0 0 0 0,2 0 0 0 0,-1 1 0 0 0,1-1 1 0 0,10-11-1 0 0,-7 11-34 0 0,1 0 0 0 0,-1 0 0 0 0,2 1 0 0 0,-1 0 1 0 0,0 0-1 0 0,1 1 0 0 0,0 1 0 0 0,0-1 0 0 0,1 1 1 0 0,-1 1-1 0 0,1 0 0 0 0,-1 1 0 0 0,1 0 1 0 0,13-1-1 0 0,10 1 11 0 0,0 2 0 0 0,1 1 0 0 0,-1 1 0 0 0,0 2 0 0 0,60 15 0 0 0,-38-2 90 0 0,-1 2 0 0 0,85 42 0 0 0,-86-35-22 0 0,81 26 0 0 0,-109-44-555 0 0,0-1 1 0 0,0-2-1 0 0,1 0 1 0 0,0-2-1 0 0,41 0 1 0 0,-62-3 49 0 0,0-1 1 0 0,-1 1-1 0 0,1-1 0 0 0,-1-1 1 0 0,1 1-1 0 0,-1-1 0 0 0,0 1 1 0 0,0-2-1 0 0,0 1 0 0 0,0-1 0 0 0,0 1 1 0 0,0-1-1 0 0,0 0 0 0 0,-1-1 1 0 0,0 1-1 0 0,1-1 0 0 0,-1 0 1 0 0,-1 0-1 0 0,1 0 0 0 0,5-10 1 0 0,18-34-6426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10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2161 0 0,'0'0'7081'0'0,"-9"2"-5297"0"0,-9 4-1004 0 0,-21 6 3157 0 0,39-12-3873 0 0,0 0 0 0 0,-1 0 0 0 0,1 0 1 0 0,0 0-1 0 0,0 1 0 0 0,0-1 0 0 0,0 0 0 0 0,0 0 0 0 0,0 0 0 0 0,0 0 0 0 0,0 0 0 0 0,0 0 0 0 0,-1 1 0 0 0,1-1 1 0 0,0 0-1 0 0,0 0 0 0 0,0 0 0 0 0,0 0 0 0 0,0 1 0 0 0,0-1 0 0 0,0 0 0 0 0,0 0 0 0 0,0 0 0 0 0,0 0 0 0 0,0 0 1 0 0,0 1-1 0 0,0-1 0 0 0,0 0 0 0 0,0 0 0 0 0,1 0 0 0 0,-1 0 0 0 0,0 1 0 0 0,0-1 0 0 0,0 0 0 0 0,0 0 0 0 0,0 0 1 0 0,0 0-1 0 0,0 0 0 0 0,0 0 0 0 0,0 1 0 0 0,1-1 0 0 0,-1 0 0 0 0,0 0 0 0 0,0 0 0 0 0,0 0 0 0 0,0 0 0 0 0,0 0 1 0 0,0 0-1 0 0,1 0 0 0 0,-1 0 0 0 0,0 0 0 0 0,0 0 0 0 0,0 0 0 0 0,0 0 0 0 0,1 1 0 0 0,-1-1 0 0 0,0 0 0 0 0,0 0 0 0 0,0 0 1 0 0,0-1-1 0 0,0 1 0 0 0,1 0 0 0 0,-1 0 0 0 0,0 0 0 0 0,0 0 0 0 0,12 6 362 0 0,10 1-110 0 0,0 0 1 0 0,1-1-1 0 0,-1-2 1 0 0,1 0-1 0 0,0-2 1 0 0,31 1-1 0 0,138-17-508 0 0,-45 0-1522 0 0,-131 14 623 0 0,-37 0-16504 0 0,-5 0 16694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10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5042 0 0,'0'0'13913'0'0,"3"-1"-13155"0"0,34 0 602 0 0,72 4 0 0 0,-16 1-1185 0 0,96-7-2347 0 0,-185 3 1610 0 0,-1 0 0 0 0,1-1 0 0 0,-1 1 1 0 0,1-1-1 0 0,-1 0 0 0 0,1 0 0 0 0,-1 0 0 0 0,5-2 0 0 0,-7 2-238 0 0,1 0 1 0 0,-1 0-1 0 0,1 0 0 0 0,-1 0 1 0 0,0 0-1 0 0,0 0 1 0 0,0 0-1 0 0,0 0 0 0 0,0-1 1 0 0,0 1-1 0 0,0 0 0 0 0,2-4 1 0 0,1-7-3353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12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583 198 3538 0 0,'0'0'6128'0'0,"-2"-18"-3447"0"0,-6-56-1344 0 0,8 69-1238 0 0,-1 0 0 0 0,0 1 0 0 0,0-1 1 0 0,-1 1-1 0 0,1-1 0 0 0,-1 1 1 0 0,0-1-1 0 0,0 1 0 0 0,-1 0 0 0 0,1 0 1 0 0,-1 0-1 0 0,0 1 0 0 0,0-1 1 0 0,0 0-1 0 0,0 1 0 0 0,-1 0 0 0 0,1 0 1 0 0,-1 0-1 0 0,0 0 0 0 0,0 1 1 0 0,0-1-1 0 0,0 1 0 0 0,0 0 0 0 0,-8-2 1 0 0,-2 0 35 0 0,-1 1 0 0 0,0 0 1 0 0,0 1-1 0 0,0 1 1 0 0,-25 1-1 0 0,33 0-97 0 0,-6 0 10 0 0,0 1 1 0 0,0 0-1 0 0,0 1 0 0 0,0 0 1 0 0,1 1-1 0 0,-1 1 1 0 0,1 0-1 0 0,-1 1 0 0 0,1 0 1 0 0,0 1-1 0 0,1 0 1 0 0,0 1-1 0 0,0 0 0 0 0,0 1 1 0 0,1 0-1 0 0,0 0 1 0 0,0 1-1 0 0,1 1 0 0 0,1 0 1 0 0,-14 18-1 0 0,5-2-52 0 0,1 1 1 0 0,2 0-1 0 0,0 1 0 0 0,2 1 0 0 0,1 0 1 0 0,1 0-1 0 0,2 1 0 0 0,1 0 0 0 0,1 1 0 0 0,2-1 1 0 0,-1 37-1 0 0,4-60-14 0 0,1 1 1 0 0,1-1-1 0 0,-1 1 1 0 0,1-1-1 0 0,0 0 1 0 0,1 1-1 0 0,0-1 1 0 0,0 0-1 0 0,6 13 1 0 0,-6-16 3 0 0,0-1-1 0 0,0 0 1 0 0,0 0-1 0 0,1 0 1 0 0,0 0-1 0 0,-1 0 1 0 0,1-1 0 0 0,0 1-1 0 0,0-1 1 0 0,0 1-1 0 0,1-1 1 0 0,-1 0 0 0 0,0-1-1 0 0,1 1 1 0 0,-1 0-1 0 0,1-1 1 0 0,0 0 0 0 0,0 0-1 0 0,-1 0 1 0 0,7 1-1 0 0,6-1 12 0 0,0-1 0 0 0,1 0 0 0 0,-1-1 0 0 0,0 0 0 0 0,0-2 0 0 0,0 0 0 0 0,-1 0 0 0 0,1-2 0 0 0,-1 0 0 0 0,0 0 0 0 0,0-2 0 0 0,23-12-1 0 0,-8 0 24 0 0,-1 0-1 0 0,0-1 0 0 0,-1-2 0 0 0,42-44 0 0 0,-50 46 66 0 0,-2 0-1 0 0,-1-1 0 0 0,-1 0 1 0 0,21-36-1 0 0,-19 16 167 0 0,2-18 317 0 0,-19 55-459 0 0,0-1 1 0 0,0 0-1 0 0,-1-1 0 0 0,0 1 0 0 0,1 0 0 0 0,-2 0 0 0 0,1 0 0 0 0,0 0 0 0 0,-3-9 0 0 0,2 12-63 0 0,0 1 1 0 0,0-1-1 0 0,0 1 0 0 0,-1-1 0 0 0,1 1 0 0 0,0-1 1 0 0,-1 1-1 0 0,1 0 0 0 0,-1 0 0 0 0,1 0 0 0 0,-1-1 1 0 0,1 2-1 0 0,-1-1 0 0 0,0 0 0 0 0,0 0 1 0 0,1 0-1 0 0,-1 1 0 0 0,0-1 0 0 0,0 1 0 0 0,0-1 1 0 0,0 1-1 0 0,0 0 0 0 0,0 0 0 0 0,-2 0 1 0 0,-3 0 1 0 0,1 0 1 0 0,0 0 0 0 0,-1 1 0 0 0,1-1-1 0 0,0 2 1 0 0,-10 2 0 0 0,6 0-40 0 0,0 1 0 0 0,0 1 0 0 0,1-1 0 0 0,0 2 0 0 0,0-1 1 0 0,0 1-1 0 0,1 1 0 0 0,0-1 0 0 0,0 1 0 0 0,1 1 0 0 0,0 0 0 0 0,1-1 0 0 0,-6 12 1 0 0,1-2-20 0 0,2-1 1 0 0,0 2-1 0 0,1 0 1 0 0,1 0-1 0 0,1 0 1 0 0,-6 28-1 0 0,8-24 4 0 0,1 0-1 0 0,1 0 0 0 0,1 0 1 0 0,1 0-1 0 0,0 0 0 0 0,8 39 1 0 0,-7-54 0 0 0,1 1 1 0 0,0-1 0 0 0,1 0-1 0 0,0-1 1 0 0,0 1-1 0 0,0 0 1 0 0,1-1 0 0 0,0 0-1 0 0,1 0 1 0 0,-1 0-1 0 0,2 0 1 0 0,-1-1 0 0 0,1 0-1 0 0,-1 0 1 0 0,2 0-1 0 0,-1-1 1 0 0,1 1-1 0 0,-1-2 1 0 0,1 1 0 0 0,1-1-1 0 0,13 6 1 0 0,-6-5-39 0 0,1-1 1 0 0,-1 0 0 0 0,1-1-1 0 0,-1-1 1 0 0,1-1 0 0 0,0 0-1 0 0,0-1 1 0 0,0-1 0 0 0,19-3-1 0 0,-8 0-551 0 0,-1-2 0 0 0,1-1 0 0 0,-1-1-1 0 0,38-17 1 0 0,-57 22-27 0 0,-1-1 0 0 0,1 1 0 0 0,-1-1 0 0 0,0 0-1 0 0,0-1 1 0 0,-1 0 0 0 0,8-7 0 0 0,-12 11 389 0 0,0 0 0 0 0,0 0 0 0 0,0 0 1 0 0,0 0-1 0 0,-1 0 0 0 0,1 0 0 0 0,0 0 0 0 0,-1-1 0 0 0,1 1 0 0 0,0 0 1 0 0,-1 0-1 0 0,0 0 0 0 0,1-1 0 0 0,-1 1 0 0 0,0 0 0 0 0,0 0 1 0 0,1-1-1 0 0,-1 1 0 0 0,0 0 0 0 0,0-1 0 0 0,-1 1 0 0 0,1 0 0 0 0,0 0 1 0 0,0-1-1 0 0,0 1 0 0 0,-1 0 0 0 0,1 0 0 0 0,-1-1 0 0 0,1 1 0 0 0,-1 0 1 0 0,0 0-1 0 0,1 0 0 0 0,-1 0 0 0 0,0 0 0 0 0,0 0 0 0 0,1 0 0 0 0,-1 0 1 0 0,0 0-1 0 0,0 0 0 0 0,0 0 0 0 0,0 1 0 0 0,0-1 0 0 0,0 0 1 0 0,-1 1-1 0 0,1-1 0 0 0,0 1 0 0 0,-2-1 0 0 0,-21-8-292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13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340 124 1729 0 0,'-17'5'381'0'0,"-71"19"1364"0"0,54-16 779 0 0,-1-2 0 0 0,-65 4 0 0 0,49-10 189 0 0,37 0 4287 0 0,76 7-6047 0 0,-11 0-582 0 0,7-5 5 0 0,1-3 0 0 0,-1-2 1 0 0,91-16-1 0 0,171-53-54 0 0,-173 37-204 0 0,-82 19-115 0 0,4-1-357 0 0,103-12 0 0 0,-169 28 232 0 0,0 1 0 0 0,0 0 0 0 0,-1 0 0 0 0,1 0 0 0 0,0 1 0 0 0,0-1 0 0 0,0 1 0 0 0,-1-1 0 0 0,1 1 0 0 0,0 0 0 0 0,-1 0 0 0 0,6 3 0 0 0,-7-4 16 0 0,-1 1 0 0 0,1 0 1 0 0,0 0-1 0 0,0-1 0 0 0,-1 1 1 0 0,1 0-1 0 0,-1 0 0 0 0,1 0 1 0 0,-1 0-1 0 0,1 0 1 0 0,-1 0-1 0 0,1 0 0 0 0,-1 0 1 0 0,0 0-1 0 0,1 0 0 0 0,-1 0 1 0 0,0 0-1 0 0,0 0 0 0 0,0 0 1 0 0,0 0-1 0 0,0 0 0 0 0,0 0 1 0 0,0 0-1 0 0,0 0 0 0 0,0 0 1 0 0,-1 0-1 0 0,1 0 0 0 0,0 0 1 0 0,-1 0-1 0 0,1 0 0 0 0,-1 0 1 0 0,1 0-1 0 0,-1 0 0 0 0,1 0 1 0 0,-1 0-1 0 0,-1 1 0 0 0,0 1-290 0 0,0-1 0 0 0,-1 1 0 0 0,1 0 0 0 0,-1-1-1 0 0,0 1 1 0 0,0-1 0 0 0,0 0 0 0 0,0 0-1 0 0,0 0 1 0 0,0 0 0 0 0,-1 0 0 0 0,-3 0 0 0 0,-49 16-5605 0 0,38-12 3829 0 0,-32 9-2313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13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126 369 5571 0 0,'0'0'6557'0'0,"2"-18"-6018"0"0,-1 1-394 0 0,-2 9-92 0 0,1 1-1 0 0,1 0 0 0 0,0 0 1 0 0,0 0-1 0 0,0 0 0 0 0,1 0 1 0 0,0 0-1 0 0,0 0 0 0 0,0 0 1 0 0,1 1-1 0 0,0-1 0 0 0,1 1 1 0 0,7-12-1 0 0,8-4 512 0 0,0 0 0 0 0,1 1 1 0 0,1 1-1 0 0,1 1 0 0 0,40-27 0 0 0,-46 36-365 0 0,0 0 0 0 0,1 1 0 0 0,0 1-1 0 0,1 0 1 0 0,-1 2 0 0 0,1 0 0 0 0,0 1-1 0 0,1 0 1 0 0,33-2 0 0 0,-48 6-195 0 0,1 1 0 0 0,-1-1 1 0 0,1 1-1 0 0,-1 1 0 0 0,1-1 0 0 0,-1 1 1 0 0,1-1-1 0 0,-1 1 0 0 0,0 1 0 0 0,1-1 1 0 0,-1 1-1 0 0,0-1 0 0 0,0 1 0 0 0,0 0 1 0 0,0 1-1 0 0,0-1 0 0 0,0 1 0 0 0,-1-1 1 0 0,1 1-1 0 0,-1 0 0 0 0,0 1 0 0 0,0-1 1 0 0,0 0-1 0 0,0 1 0 0 0,0 0 0 0 0,-1 0 1 0 0,0-1-1 0 0,0 1 0 0 0,0 1 0 0 0,0-1 0 0 0,0 0 1 0 0,-1 0-1 0 0,0 1 0 0 0,0-1 0 0 0,0 1 1 0 0,-1-1-1 0 0,1 1 0 0 0,-1 4 0 0 0,0 4 5 0 0,0 0-1 0 0,-1 0 0 0 0,0-1 0 0 0,-1 1 0 0 0,-1-1 0 0 0,0 1 0 0 0,0-1 0 0 0,-2 0 1 0 0,-9 21-1 0 0,-6 7 28 0 0,-38 52 0 0 0,41-66-22 0 0,-144 204-8 0 0,136-200-69 0 0,-1 0 0 0 0,-1-2 1 0 0,-1-1-1 0 0,-2-1 0 0 0,-36 24 1 0 0,61-47 44 0 0,-1 1 0 0 0,1-1 1 0 0,-1-1-1 0 0,1 1 1 0 0,-1-1-1 0 0,0 0 1 0 0,0 0-1 0 0,0-1 0 0 0,-1 1 1 0 0,1-1-1 0 0,0-1 1 0 0,0 1-1 0 0,0-1 0 0 0,-11-1 1 0 0,14 0 15 0 0,0 0 1 0 0,0 1-1 0 0,0-1 1 0 0,0-1-1 0 0,0 1 1 0 0,0 0-1 0 0,0-1 1 0 0,1 1-1 0 0,-1-1 1 0 0,1 0-1 0 0,-1 0 1 0 0,1 0-1 0 0,-1 0 1 0 0,1-1-1 0 0,0 1 0 0 0,0-1 1 0 0,0 1-1 0 0,0-1 1 0 0,1 1-1 0 0,-1-1 1 0 0,1 0-1 0 0,-1 0 1 0 0,1 0-1 0 0,0 0 1 0 0,0 0-1 0 0,1 0 1 0 0,-1 0-1 0 0,0 0 1 0 0,1-6-1 0 0,-1 3 8 0 0,1-1 0 0 0,0 1 0 0 0,0 0 0 0 0,0 0 0 0 0,1-1 0 0 0,0 1-1 0 0,0 0 1 0 0,0 0 0 0 0,1 0 0 0 0,0 0 0 0 0,0 0 0 0 0,1 0 0 0 0,-1 1 0 0 0,1-1 0 0 0,1 1 0 0 0,-1 0-1 0 0,1 0 1 0 0,0 0 0 0 0,0 0 0 0 0,0 0 0 0 0,1 1 0 0 0,-1 0 0 0 0,1 0 0 0 0,0 0 0 0 0,0 1-1 0 0,1-1 1 0 0,5-1 0 0 0,-2 0 26 0 0,0 2-1 0 0,-1-1 0 0 0,2 1 0 0 0,-1 1 1 0 0,0-1-1 0 0,0 2 0 0 0,1-1 1 0 0,-1 1-1 0 0,1 1 0 0 0,-1 0 0 0 0,1 0 1 0 0,-1 1-1 0 0,1 0 0 0 0,-1 0 1 0 0,1 1-1 0 0,-1 1 0 0 0,12 4 0 0 0,66 38 62 0 0,-65-33-60 0 0,0 0 0 0 0,1-1-1 0 0,30 10 1 0 0,-45-18-80 0 0,-1-1 1 0 0,1-1 0 0 0,0 1-1 0 0,1-1 1 0 0,-1-1 0 0 0,0 0-1 0 0,0 0 1 0 0,0 0-1 0 0,0-1 1 0 0,0 0 0 0 0,0-1-1 0 0,0 0 1 0 0,0 0 0 0 0,10-4-1 0 0,-9 1-511 0 0,-1 1 0 0 0,1-1 0 0 0,-1-1 0 0 0,-1 1 0 0 0,1-1-1 0 0,-1-1 1 0 0,0 1 0 0 0,0-1 0 0 0,-1 0 0 0 0,9-13 0 0 0,2-5-4835 0 0,26-55 0 0 0,-25 44 4724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14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0 6179 0 0,'0'0'11680'0'0,"-4"8"-11299"0"0,-61 124 993 0 0,-92 273 0 0 0,153-394-1476 0 0,3-7-64 0 0,-1 1 0 0 0,1-1 0 0 0,0 0 0 0 0,0 1 0 0 0,1-1 0 0 0,-1 5 0 0 0,13-14-2201 0 0,-5-2 1596 0 0,0 0 0 0 0,0-1 0 0 0,-1 0 1 0 0,0 0-1 0 0,0-1 0 0 0,6-13 0 0 0,26-62-6289 0 0,-22 47 4624 0 0,11-22 1604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14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523 48 4194 0 0,'0'0'11885'0'0,"-11"17"-11372"0"0,-22 37 392 0 0,-45 102 1 0 0,45-70-448 0 0,4 1 1 0 0,3 1-1 0 0,-14 93 0 0 0,40-159-1454 0 0,0-22 945 0 0,0 0-1 0 0,0 0 0 0 0,0 0 0 0 0,0 0 0 0 0,0 0 1 0 0,1 0-1 0 0,-1 1 0 0 0,0-1 0 0 0,0 0 0 0 0,0 0 1 0 0,0 0-1 0 0,1 0 0 0 0,-1 0 0 0 0,0 0 0 0 0,0 0 1 0 0,0 0-1 0 0,1 0 0 0 0,-1 0 0 0 0,0 0 0 0 0,0 0 1 0 0,0 0-1 0 0,1 0 0 0 0,-1 0 0 0 0,0 0 0 0 0,0 0 1 0 0,0 0-1 0 0,0-1 0 0 0,1 1 0 0 0,-1 0 1 0 0,0 0-1 0 0,0 0 0 0 0,0 0 0 0 0,0 0 0 0 0,1 0 1 0 0,-1 0-1 0 0,0-1 0 0 0,0 1 0 0 0,0 0 0 0 0,0 0 1 0 0,0 0-1 0 0,0 0 0 0 0,0 0 0 0 0,1-1 0 0 0,-1 1 1 0 0,0 0-1 0 0,0 0 0 0 0,0-1 0 0 0,18-33-3723 0 0,-14 21 1961 0 0,-1 0-1 0 0,-1-1 0 0 0,0 1 1 0 0,-1-1-1 0 0,-1-23 1 0 0,0-4 1147 0 0</inkml:trace>
  <inkml:trace contextRef="#ctx0" brushRef="#br0" timeOffset="1">1 215 3057 0 0,'0'0'16725'0'0,"10"-10"-16258"0"0,-4 4-380 0 0,1-1-1 0 0,0 2 0 0 0,0-1 0 0 0,0 1 1 0 0,1 0-1 0 0,-1 0 0 0 0,1 1 0 0 0,0 0 1 0 0,1 0-1 0 0,-1 1 0 0 0,17-4 0 0 0,131-18 630 0 0,16-2-492 0 0,-137 20-1416 0 0,0-2-1 0 0,56-23 0 0 0,-51 12-2750 0 0,-10-3-1924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24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65 5186 0 0,'0'0'14071'0'0,"-11"-64"-13895"0"0,11 68-448 0 0,4 7-593 0 0,1-2-351 0 0,1 4-593 0 0,0-5-1040 0 0,-6 1-2274 0 0,-2 1-1280 0 0,-6-1 6003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24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4546 0 0,'0'0'6715'0'0,"-4"16"-6011"0"0,-77 280 3981 0 0,78-287-4600 0 0,-17 70 827 0 0,18-74-863 0 0,1 1-1 0 0,1 0 1 0 0,-1-1 0 0 0,1 1 0 0 0,0 0 0 0 0,0 0-1 0 0,1 0 1 0 0,0-1 0 0 0,0 1 0 0 0,0 0 0 0 0,3 6-1 0 0,19 25-1762 0 0,-23-35 1545 0 0,1-1 0 0 0,0 1 0 0 0,1 0 0 0 0,-1-1 0 0 0,0 1 0 0 0,0-1 0 0 0,1 0 0 0 0,-1 1 0 0 0,1-1 0 0 0,-1 0 0 0 0,1 0 0 0 0,-1 0 0 0 0,1 0 0 0 0,0 0 0 0 0,-1 0 0 0 0,1-1 0 0 0,0 1 0 0 0,2 0 0 0 0,-3-1-216 0 0,0-1-1 0 0,0 1 0 0 0,0-1 0 0 0,0 1 0 0 0,0-1 0 0 0,0 0 0 0 0,0 0 0 0 0,0 1 1 0 0,-1-1-1 0 0,1 0 0 0 0,0 0 0 0 0,0 0 0 0 0,-1 0 0 0 0,1 0 0 0 0,0 0 0 0 0,-1 0 1 0 0,1 0-1 0 0,-1 0 0 0 0,0 0 0 0 0,1-2 0 0 0,0 1-144 0 0,5-18-3392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9T10:04:25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1 297 4050 0 0,'0'0'9108'0'0,"16"2"-8940"0"0,104 11 542 0 0,-96-10-527 0 0,1-1 0 0 0,0-1 0 0 0,-1-1 1 0 0,1-2-1 0 0,0 0 0 0 0,-1-2 0 0 0,0 0 0 0 0,1-2 1 0 0,27-11-1 0 0,-38 13-109 0 0,-1-1 0 0 0,-1-1 0 0 0,1 0 0 0 0,-1-1 1 0 0,0 0-1 0 0,0-1 0 0 0,-1-1 0 0 0,0 1 0 0 0,-1-2 0 0 0,0 0 0 0 0,0 0 1 0 0,-1 0-1 0 0,0-1 0 0 0,-1-1 0 0 0,0 1 0 0 0,-1-1 0 0 0,11-24 1 0 0,-17 33-29 0 0,0 0 0 0 0,0 0 1 0 0,0 1-1 0 0,0-1 1 0 0,0 0-1 0 0,-1 0 0 0 0,1 0 1 0 0,-1 0-1 0 0,0 0 1 0 0,0 0-1 0 0,0 0 0 0 0,0 0 1 0 0,0 0-1 0 0,-1 0 0 0 0,1 1 1 0 0,-1-1-1 0 0,0 0 1 0 0,0 0-1 0 0,0 0 0 0 0,0 0 1 0 0,-1 1-1 0 0,1-1 1 0 0,-1 1-1 0 0,-1-4 0 0 0,-1 4 19 0 0,1-1 0 0 0,-1 0 0 0 0,1 1-1 0 0,-1 0 1 0 0,0-1 0 0 0,0 1 0 0 0,0 1-1 0 0,0-1 1 0 0,0 1 0 0 0,0-1 0 0 0,0 1-1 0 0,-1 1 1 0 0,1-1 0 0 0,0 0-1 0 0,-8 1 1 0 0,-4 0 4 0 0,-1 0 0 0 0,1 1 0 0 0,0 1 0 0 0,0 0 0 0 0,0 2 0 0 0,0 0 0 0 0,1 0 0 0 0,-1 1 0 0 0,1 1 0 0 0,0 1 0 0 0,1 0 0 0 0,0 1 0 0 0,0 0 0 0 0,-16 13 0 0 0,19-12-44 0 0,0 1 0 0 0,1 0 0 0 0,-1 0 0 0 0,2 1 0 0 0,0 1 0 0 0,0-1 0 0 0,1 1 0 0 0,0 1 0 0 0,1 0 0 0 0,1 0 0 0 0,0 0 0 0 0,1 1 0 0 0,0-1 0 0 0,1 1 0 0 0,1 0 0 0 0,-3 17 0 0 0,2 25 4 0 0,5 0-10 0 0,1-44-25 0 0,0 0 1 0 0,0 0 0 0 0,1 0 0 0 0,1-1 0 0 0,-1 1 0 0 0,2-1-1 0 0,0 0 1 0 0,0 0 0 0 0,1-1 0 0 0,1 1 0 0 0,-1-1 0 0 0,2-1-1 0 0,-1 1 1 0 0,1-1 0 0 0,1-1 0 0 0,-1 1 0 0 0,2-1 0 0 0,-1-1-1 0 0,1 0 1 0 0,0 0 0 0 0,0-1 0 0 0,1 0 0 0 0,0-1 0 0 0,0 0-1 0 0,0-1 1 0 0,1 0 0 0 0,-1-1 0 0 0,1 0 0 0 0,0-1 0 0 0,17 2-1 0 0,-5-3-574 0 0,1-1 0 0 0,0-1 0 0 0,-1-2 0 0 0,0 0 0 0 0,1-1 0 0 0,-1-1 0 0 0,-1-2 0 0 0,1 0 0 0 0,37-18 0 0 0,-35 12-2034 0 0,-1 0-1 0 0,-1-2 1 0 0,0-1-1 0 0,36-30 1 0 0,-12 2 1157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D9D76-E82D-4A60-992A-745B72CE2294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8DF13-1F89-4BB4-8415-CB4D50F87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521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DEEEB4-EDD5-47FA-8066-A17CBBB92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AA5C7F-3793-4899-8CC1-7260AA8297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86131F-B024-4BDD-8B87-72F2E5BD9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F925-8D36-415F-87A7-0E1CEA1DABC2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7543E8-AC15-4E4E-83A4-31B06D04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D7AEBF-8ACD-49A6-BCAF-82042A2C0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5952-5333-42F0-B099-B5CE9E225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183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EC4B10-33E3-4FB7-A612-7CDA605F6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86DBE33-1234-41F6-9AA2-05EEA8486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3D1025-1F19-4E35-9E22-48BB96237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F925-8D36-415F-87A7-0E1CEA1DABC2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19C106-4E34-45B7-AC65-2660206C8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9D3F6C-76CA-4E11-B529-9F227C544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5952-5333-42F0-B099-B5CE9E225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669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4BB3B85-2A5E-4BFE-8C52-A90F8BB2F1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2DD97B-161D-430A-874E-FFF3D4320F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F0750F-0421-4266-90D3-BB09F38AC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F925-8D36-415F-87A7-0E1CEA1DABC2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5B9A93-74EE-44B4-BB9A-04B1DCD0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F19BC2-2B13-4AC3-90CA-529E3C20B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5952-5333-42F0-B099-B5CE9E225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180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B4D9A-EDD2-4F8E-ACE5-3582A7E6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BDA817-7DBC-41DF-B118-F8EB7BC82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5F2B01-4B4A-46B2-9671-3FD333B65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F925-8D36-415F-87A7-0E1CEA1DABC2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FE5D60-D56B-4B73-94C4-43F60684D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D106C9-2CC5-4A40-B63F-DC582FBCC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5952-5333-42F0-B099-B5CE9E225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053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ACC590-2962-449D-883F-E303CFFF0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E127FD-FF85-4179-B7EE-AE01373B2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302161-3419-4D2C-BCA4-43AD2BE68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F925-8D36-415F-87A7-0E1CEA1DABC2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762400-9ACC-4C68-B1B8-CF6B3C519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5518A0-6C8D-43C7-B9C0-7B491247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5952-5333-42F0-B099-B5CE9E225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23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6E8CE-BC6A-4EDD-AA8E-E3FB6DEB3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DAD63C-79FC-4316-A831-90E1A28505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BC1093-52F2-454E-9C7B-78B75BCFE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BEBD26-A6B1-4FEA-B783-0C56CD64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F925-8D36-415F-87A7-0E1CEA1DABC2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8B88BD-C71F-4ED3-8A0D-146D6582C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8C0997-49E6-4367-8181-9C325DEEC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5952-5333-42F0-B099-B5CE9E225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82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82209C-77F9-49AA-977F-E83A2F65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54393C-E3A1-4FF0-B2A1-8BBD8839F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554B92-85F7-46E7-A0B2-D757F9B51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90721EC-95DB-44F1-B533-BFEE88ED2D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5FAF3B5-E747-4F6D-97B3-15C673ADFD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F0DE74-10C7-4CBC-8759-397D5369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F925-8D36-415F-87A7-0E1CEA1DABC2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B4CFC0-7439-450C-B968-D43E985B8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4DC93D-2D5A-4519-9A50-2DBA1543F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5952-5333-42F0-B099-B5CE9E225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82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583B7-1349-41F7-B5A9-F78A44D06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E11104A-6FDD-4103-BB52-0548E21A7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F925-8D36-415F-87A7-0E1CEA1DABC2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270FC9-7A9D-4658-B6D3-6D0E5CE4D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F64DB6-9D39-4E81-AB07-251E52E13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5952-5333-42F0-B099-B5CE9E225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29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8E44053-36D7-497A-9856-7BE0453C5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F925-8D36-415F-87A7-0E1CEA1DABC2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30E4C43-78D9-4019-B9D1-CD3B0140B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63E05A-5083-45CB-8D8A-CA0601848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5952-5333-42F0-B099-B5CE9E225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58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2B085-4782-4495-86CC-6746C47F3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47EE93-BB0A-433E-8280-DAF0CD319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CD5AC4-BE2A-44A8-B475-D7B1BC7BA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605B1B-7C5C-4528-9B10-7B5637FBB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F925-8D36-415F-87A7-0E1CEA1DABC2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8A9595-589F-426F-8EB2-A09FB891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A0E5E-F445-49BB-9171-99A51E2A1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5952-5333-42F0-B099-B5CE9E225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001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F74C0F-E1A6-4812-9EAD-82E62BE11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C4C31B-86C5-439E-A12D-888DC0AE58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7F644C-F978-4B12-B20D-9E1B862E0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1E589B-D3D5-4B38-B0EB-513846D9E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F925-8D36-415F-87A7-0E1CEA1DABC2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724F88-FDC9-4F3C-B102-8A02DA8B0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3CCD4B-6594-4D9B-9C77-0FDC74BF9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5952-5333-42F0-B099-B5CE9E225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687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EF9477-C45A-48F3-8CB2-6A597729E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81D946-8712-4FE7-AD7B-0387DC5FD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1F7D6F-81E2-4380-BF35-3DFDC7AAB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2F925-8D36-415F-87A7-0E1CEA1DABC2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4A6733-0FE5-42CE-8030-259E30FE8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584174-7727-4B3C-B33C-36C38A96E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75952-5333-42F0-B099-B5CE9E225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5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.xml"/><Relationship Id="rId117" Type="http://schemas.openxmlformats.org/officeDocument/2006/relationships/image" Target="../media/image58.png"/><Relationship Id="rId21" Type="http://schemas.openxmlformats.org/officeDocument/2006/relationships/image" Target="../media/image10.png"/><Relationship Id="rId42" Type="http://schemas.openxmlformats.org/officeDocument/2006/relationships/customXml" Target="../ink/ink12.xml"/><Relationship Id="rId47" Type="http://schemas.openxmlformats.org/officeDocument/2006/relationships/image" Target="../media/image23.png"/><Relationship Id="rId63" Type="http://schemas.openxmlformats.org/officeDocument/2006/relationships/image" Target="../media/image31.png"/><Relationship Id="rId68" Type="http://schemas.openxmlformats.org/officeDocument/2006/relationships/customXml" Target="../ink/ink25.xml"/><Relationship Id="rId84" Type="http://schemas.openxmlformats.org/officeDocument/2006/relationships/customXml" Target="../ink/ink33.xml"/><Relationship Id="rId89" Type="http://schemas.openxmlformats.org/officeDocument/2006/relationships/image" Target="../media/image44.png"/><Relationship Id="rId112" Type="http://schemas.openxmlformats.org/officeDocument/2006/relationships/customXml" Target="../ink/ink47.xml"/><Relationship Id="rId107" Type="http://schemas.openxmlformats.org/officeDocument/2006/relationships/image" Target="../media/image53.png"/><Relationship Id="rId32" Type="http://schemas.openxmlformats.org/officeDocument/2006/relationships/customXml" Target="../ink/ink7.xml"/><Relationship Id="rId37" Type="http://schemas.openxmlformats.org/officeDocument/2006/relationships/image" Target="../media/image18.png"/><Relationship Id="rId53" Type="http://schemas.openxmlformats.org/officeDocument/2006/relationships/image" Target="../media/image26.png"/><Relationship Id="rId58" Type="http://schemas.openxmlformats.org/officeDocument/2006/relationships/customXml" Target="../ink/ink20.xml"/><Relationship Id="rId74" Type="http://schemas.openxmlformats.org/officeDocument/2006/relationships/customXml" Target="../ink/ink28.xml"/><Relationship Id="rId79" Type="http://schemas.openxmlformats.org/officeDocument/2006/relationships/image" Target="../media/image39.png"/><Relationship Id="rId102" Type="http://schemas.openxmlformats.org/officeDocument/2006/relationships/customXml" Target="../ink/ink42.xml"/><Relationship Id="rId123" Type="http://schemas.openxmlformats.org/officeDocument/2006/relationships/image" Target="../media/image61.png"/><Relationship Id="rId90" Type="http://schemas.openxmlformats.org/officeDocument/2006/relationships/customXml" Target="../ink/ink36.xml"/><Relationship Id="rId95" Type="http://schemas.openxmlformats.org/officeDocument/2006/relationships/image" Target="../media/image47.png"/><Relationship Id="rId22" Type="http://schemas.openxmlformats.org/officeDocument/2006/relationships/customXml" Target="../ink/ink2.xml"/><Relationship Id="rId27" Type="http://schemas.openxmlformats.org/officeDocument/2006/relationships/image" Target="../media/image13.png"/><Relationship Id="rId43" Type="http://schemas.openxmlformats.org/officeDocument/2006/relationships/image" Target="../media/image21.png"/><Relationship Id="rId48" Type="http://schemas.openxmlformats.org/officeDocument/2006/relationships/customXml" Target="../ink/ink15.xml"/><Relationship Id="rId64" Type="http://schemas.openxmlformats.org/officeDocument/2006/relationships/customXml" Target="../ink/ink23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18" Type="http://schemas.openxmlformats.org/officeDocument/2006/relationships/customXml" Target="../ink/ink50.xml"/><Relationship Id="rId80" Type="http://schemas.openxmlformats.org/officeDocument/2006/relationships/customXml" Target="../ink/ink31.xml"/><Relationship Id="rId85" Type="http://schemas.openxmlformats.org/officeDocument/2006/relationships/image" Target="../media/image42.png"/><Relationship Id="rId33" Type="http://schemas.openxmlformats.org/officeDocument/2006/relationships/image" Target="../media/image16.png"/><Relationship Id="rId38" Type="http://schemas.openxmlformats.org/officeDocument/2006/relationships/customXml" Target="../ink/ink10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08" Type="http://schemas.openxmlformats.org/officeDocument/2006/relationships/customXml" Target="../ink/ink45.xml"/><Relationship Id="rId41" Type="http://schemas.openxmlformats.org/officeDocument/2006/relationships/image" Target="../media/image20.png"/><Relationship Id="rId54" Type="http://schemas.openxmlformats.org/officeDocument/2006/relationships/customXml" Target="../ink/ink18.xml"/><Relationship Id="rId62" Type="http://schemas.openxmlformats.org/officeDocument/2006/relationships/customXml" Target="../ink/ink22.xml"/><Relationship Id="rId70" Type="http://schemas.openxmlformats.org/officeDocument/2006/relationships/customXml" Target="../ink/ink26.xml"/><Relationship Id="rId75" Type="http://schemas.openxmlformats.org/officeDocument/2006/relationships/image" Target="../media/image37.png"/><Relationship Id="rId83" Type="http://schemas.openxmlformats.org/officeDocument/2006/relationships/image" Target="../media/image41.png"/><Relationship Id="rId88" Type="http://schemas.openxmlformats.org/officeDocument/2006/relationships/customXml" Target="../ink/ink35.xml"/><Relationship Id="rId91" Type="http://schemas.openxmlformats.org/officeDocument/2006/relationships/image" Target="../media/image45.png"/><Relationship Id="rId96" Type="http://schemas.openxmlformats.org/officeDocument/2006/relationships/customXml" Target="../ink/ink39.xml"/><Relationship Id="rId111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3" Type="http://schemas.openxmlformats.org/officeDocument/2006/relationships/image" Target="../media/image11.png"/><Relationship Id="rId28" Type="http://schemas.openxmlformats.org/officeDocument/2006/relationships/customXml" Target="../ink/ink5.xml"/><Relationship Id="rId36" Type="http://schemas.openxmlformats.org/officeDocument/2006/relationships/customXml" Target="../ink/ink9.xml"/><Relationship Id="rId49" Type="http://schemas.openxmlformats.org/officeDocument/2006/relationships/image" Target="../media/image24.png"/><Relationship Id="rId57" Type="http://schemas.openxmlformats.org/officeDocument/2006/relationships/image" Target="../media/image28.png"/><Relationship Id="rId106" Type="http://schemas.openxmlformats.org/officeDocument/2006/relationships/customXml" Target="../ink/ink44.xml"/><Relationship Id="rId114" Type="http://schemas.openxmlformats.org/officeDocument/2006/relationships/customXml" Target="../ink/ink48.xml"/><Relationship Id="rId119" Type="http://schemas.openxmlformats.org/officeDocument/2006/relationships/image" Target="../media/image59.png"/><Relationship Id="rId31" Type="http://schemas.openxmlformats.org/officeDocument/2006/relationships/image" Target="../media/image15.png"/><Relationship Id="rId44" Type="http://schemas.openxmlformats.org/officeDocument/2006/relationships/customXml" Target="../ink/ink13.xml"/><Relationship Id="rId52" Type="http://schemas.openxmlformats.org/officeDocument/2006/relationships/customXml" Target="../ink/ink17.xml"/><Relationship Id="rId60" Type="http://schemas.openxmlformats.org/officeDocument/2006/relationships/customXml" Target="../ink/ink21.xml"/><Relationship Id="rId65" Type="http://schemas.openxmlformats.org/officeDocument/2006/relationships/image" Target="../media/image32.png"/><Relationship Id="rId73" Type="http://schemas.openxmlformats.org/officeDocument/2006/relationships/image" Target="../media/image36.png"/><Relationship Id="rId78" Type="http://schemas.openxmlformats.org/officeDocument/2006/relationships/customXml" Target="../ink/ink30.xml"/><Relationship Id="rId81" Type="http://schemas.openxmlformats.org/officeDocument/2006/relationships/image" Target="../media/image40.png"/><Relationship Id="rId86" Type="http://schemas.openxmlformats.org/officeDocument/2006/relationships/customXml" Target="../ink/ink34.xml"/><Relationship Id="rId94" Type="http://schemas.openxmlformats.org/officeDocument/2006/relationships/customXml" Target="../ink/ink38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52.xml"/><Relationship Id="rId39" Type="http://schemas.openxmlformats.org/officeDocument/2006/relationships/image" Target="../media/image19.png"/><Relationship Id="rId109" Type="http://schemas.openxmlformats.org/officeDocument/2006/relationships/image" Target="../media/image54.png"/><Relationship Id="rId34" Type="http://schemas.openxmlformats.org/officeDocument/2006/relationships/customXml" Target="../ink/ink8.xml"/><Relationship Id="rId50" Type="http://schemas.openxmlformats.org/officeDocument/2006/relationships/customXml" Target="../ink/ink16.xml"/><Relationship Id="rId55" Type="http://schemas.openxmlformats.org/officeDocument/2006/relationships/image" Target="../media/image27.png"/><Relationship Id="rId76" Type="http://schemas.openxmlformats.org/officeDocument/2006/relationships/customXml" Target="../ink/ink29.xml"/><Relationship Id="rId97" Type="http://schemas.openxmlformats.org/officeDocument/2006/relationships/image" Target="../media/image48.png"/><Relationship Id="rId104" Type="http://schemas.openxmlformats.org/officeDocument/2006/relationships/customXml" Target="../ink/ink43.xml"/><Relationship Id="rId120" Type="http://schemas.openxmlformats.org/officeDocument/2006/relationships/customXml" Target="../ink/ink51.xml"/><Relationship Id="rId71" Type="http://schemas.openxmlformats.org/officeDocument/2006/relationships/image" Target="../media/image35.png"/><Relationship Id="rId92" Type="http://schemas.openxmlformats.org/officeDocument/2006/relationships/customXml" Target="../ink/ink37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4" Type="http://schemas.openxmlformats.org/officeDocument/2006/relationships/customXml" Target="../ink/ink3.xml"/><Relationship Id="rId40" Type="http://schemas.openxmlformats.org/officeDocument/2006/relationships/customXml" Target="../ink/ink11.xml"/><Relationship Id="rId45" Type="http://schemas.openxmlformats.org/officeDocument/2006/relationships/image" Target="../media/image22.png"/><Relationship Id="rId66" Type="http://schemas.openxmlformats.org/officeDocument/2006/relationships/customXml" Target="../ink/ink24.xml"/><Relationship Id="rId87" Type="http://schemas.openxmlformats.org/officeDocument/2006/relationships/image" Target="../media/image43.png"/><Relationship Id="rId110" Type="http://schemas.openxmlformats.org/officeDocument/2006/relationships/customXml" Target="../ink/ink46.xml"/><Relationship Id="rId115" Type="http://schemas.openxmlformats.org/officeDocument/2006/relationships/image" Target="../media/image57.png"/><Relationship Id="rId61" Type="http://schemas.openxmlformats.org/officeDocument/2006/relationships/image" Target="../media/image30.png"/><Relationship Id="rId82" Type="http://schemas.openxmlformats.org/officeDocument/2006/relationships/customXml" Target="../ink/ink32.xml"/><Relationship Id="rId30" Type="http://schemas.openxmlformats.org/officeDocument/2006/relationships/customXml" Target="../ink/ink6.xml"/><Relationship Id="rId35" Type="http://schemas.openxmlformats.org/officeDocument/2006/relationships/image" Target="../media/image17.png"/><Relationship Id="rId56" Type="http://schemas.openxmlformats.org/officeDocument/2006/relationships/customXml" Target="../ink/ink19.xml"/><Relationship Id="rId77" Type="http://schemas.openxmlformats.org/officeDocument/2006/relationships/image" Target="../media/image38.png"/><Relationship Id="rId100" Type="http://schemas.openxmlformats.org/officeDocument/2006/relationships/customXml" Target="../ink/ink41.xml"/><Relationship Id="rId105" Type="http://schemas.openxmlformats.org/officeDocument/2006/relationships/image" Target="../media/image52.png"/><Relationship Id="rId51" Type="http://schemas.openxmlformats.org/officeDocument/2006/relationships/image" Target="../media/image25.png"/><Relationship Id="rId72" Type="http://schemas.openxmlformats.org/officeDocument/2006/relationships/customXml" Target="../ink/ink27.xml"/><Relationship Id="rId93" Type="http://schemas.openxmlformats.org/officeDocument/2006/relationships/image" Target="../media/image46.png"/><Relationship Id="rId98" Type="http://schemas.openxmlformats.org/officeDocument/2006/relationships/customXml" Target="../ink/ink40.xml"/><Relationship Id="rId121" Type="http://schemas.openxmlformats.org/officeDocument/2006/relationships/image" Target="../media/image60.png"/><Relationship Id="rId25" Type="http://schemas.openxmlformats.org/officeDocument/2006/relationships/image" Target="../media/image12.png"/><Relationship Id="rId46" Type="http://schemas.openxmlformats.org/officeDocument/2006/relationships/customXml" Target="../ink/ink14.xml"/><Relationship Id="rId67" Type="http://schemas.openxmlformats.org/officeDocument/2006/relationships/image" Target="../media/image33.png"/><Relationship Id="rId116" Type="http://schemas.openxmlformats.org/officeDocument/2006/relationships/customXml" Target="../ink/ink49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5.xml"/><Relationship Id="rId671" Type="http://schemas.openxmlformats.org/officeDocument/2006/relationships/image" Target="../media/image395.png"/><Relationship Id="rId21" Type="http://schemas.openxmlformats.org/officeDocument/2006/relationships/image" Target="../media/image71.png"/><Relationship Id="rId324" Type="http://schemas.openxmlformats.org/officeDocument/2006/relationships/customXml" Target="../ink/ink209.xml"/><Relationship Id="rId531" Type="http://schemas.openxmlformats.org/officeDocument/2006/relationships/image" Target="../media/image325.png"/><Relationship Id="rId629" Type="http://schemas.openxmlformats.org/officeDocument/2006/relationships/image" Target="../media/image374.png"/><Relationship Id="rId170" Type="http://schemas.openxmlformats.org/officeDocument/2006/relationships/image" Target="../media/image145.png"/><Relationship Id="rId268" Type="http://schemas.openxmlformats.org/officeDocument/2006/relationships/customXml" Target="../ink/ink181.xml"/><Relationship Id="rId475" Type="http://schemas.openxmlformats.org/officeDocument/2006/relationships/image" Target="../media/image297.png"/><Relationship Id="rId682" Type="http://schemas.openxmlformats.org/officeDocument/2006/relationships/customXml" Target="../ink/ink384.xml"/><Relationship Id="rId32" Type="http://schemas.openxmlformats.org/officeDocument/2006/relationships/customXml" Target="../ink/ink62.xml"/><Relationship Id="rId128" Type="http://schemas.openxmlformats.org/officeDocument/2006/relationships/image" Target="../media/image124.png"/><Relationship Id="rId335" Type="http://schemas.openxmlformats.org/officeDocument/2006/relationships/image" Target="../media/image227.png"/><Relationship Id="rId542" Type="http://schemas.openxmlformats.org/officeDocument/2006/relationships/customXml" Target="../ink/ink314.xml"/><Relationship Id="rId181" Type="http://schemas.openxmlformats.org/officeDocument/2006/relationships/customXml" Target="../ink/ink137.xml"/><Relationship Id="rId402" Type="http://schemas.openxmlformats.org/officeDocument/2006/relationships/customXml" Target="../ink/ink244.xml"/><Relationship Id="rId279" Type="http://schemas.openxmlformats.org/officeDocument/2006/relationships/image" Target="../media/image199.png"/><Relationship Id="rId486" Type="http://schemas.openxmlformats.org/officeDocument/2006/relationships/customXml" Target="../ink/ink286.xml"/><Relationship Id="rId693" Type="http://schemas.openxmlformats.org/officeDocument/2006/relationships/image" Target="../media/image406.png"/><Relationship Id="rId707" Type="http://schemas.openxmlformats.org/officeDocument/2006/relationships/image" Target="../media/image413.png"/><Relationship Id="rId43" Type="http://schemas.openxmlformats.org/officeDocument/2006/relationships/image" Target="../media/image82.png"/><Relationship Id="rId139" Type="http://schemas.openxmlformats.org/officeDocument/2006/relationships/customXml" Target="../ink/ink116.xml"/><Relationship Id="rId346" Type="http://schemas.openxmlformats.org/officeDocument/2006/relationships/customXml" Target="../ink/ink220.xml"/><Relationship Id="rId553" Type="http://schemas.openxmlformats.org/officeDocument/2006/relationships/image" Target="../media/image336.png"/><Relationship Id="rId192" Type="http://schemas.openxmlformats.org/officeDocument/2006/relationships/image" Target="../media/image156.png"/><Relationship Id="rId206" Type="http://schemas.openxmlformats.org/officeDocument/2006/relationships/customXml" Target="../ink/ink150.xml"/><Relationship Id="rId413" Type="http://schemas.openxmlformats.org/officeDocument/2006/relationships/image" Target="../media/image266.png"/><Relationship Id="rId497" Type="http://schemas.openxmlformats.org/officeDocument/2006/relationships/image" Target="../media/image308.png"/><Relationship Id="rId620" Type="http://schemas.openxmlformats.org/officeDocument/2006/relationships/customXml" Target="../ink/ink353.xml"/><Relationship Id="rId718" Type="http://schemas.openxmlformats.org/officeDocument/2006/relationships/customXml" Target="../ink/ink402.xml"/><Relationship Id="rId357" Type="http://schemas.openxmlformats.org/officeDocument/2006/relationships/image" Target="../media/image238.png"/><Relationship Id="rId54" Type="http://schemas.openxmlformats.org/officeDocument/2006/relationships/customXml" Target="../ink/ink73.xml"/><Relationship Id="rId217" Type="http://schemas.openxmlformats.org/officeDocument/2006/relationships/image" Target="../media/image168.png"/><Relationship Id="rId564" Type="http://schemas.openxmlformats.org/officeDocument/2006/relationships/customXml" Target="../ink/ink325.xml"/><Relationship Id="rId424" Type="http://schemas.openxmlformats.org/officeDocument/2006/relationships/customXml" Target="../ink/ink255.xml"/><Relationship Id="rId631" Type="http://schemas.openxmlformats.org/officeDocument/2006/relationships/image" Target="../media/image375.png"/><Relationship Id="rId729" Type="http://schemas.openxmlformats.org/officeDocument/2006/relationships/image" Target="../media/image424.png"/><Relationship Id="rId270" Type="http://schemas.openxmlformats.org/officeDocument/2006/relationships/customXml" Target="../ink/ink182.xml"/><Relationship Id="rId65" Type="http://schemas.openxmlformats.org/officeDocument/2006/relationships/image" Target="../media/image93.png"/><Relationship Id="rId130" Type="http://schemas.openxmlformats.org/officeDocument/2006/relationships/image" Target="../media/image125.png"/><Relationship Id="rId368" Type="http://schemas.openxmlformats.org/officeDocument/2006/relationships/customXml" Target="../ink/ink231.xml"/><Relationship Id="rId575" Type="http://schemas.openxmlformats.org/officeDocument/2006/relationships/image" Target="../media/image347.png"/><Relationship Id="rId228" Type="http://schemas.openxmlformats.org/officeDocument/2006/relationships/customXml" Target="../ink/ink161.xml"/><Relationship Id="rId435" Type="http://schemas.openxmlformats.org/officeDocument/2006/relationships/image" Target="../media/image277.png"/><Relationship Id="rId642" Type="http://schemas.openxmlformats.org/officeDocument/2006/relationships/customXml" Target="../ink/ink364.xml"/><Relationship Id="rId281" Type="http://schemas.openxmlformats.org/officeDocument/2006/relationships/image" Target="../media/image200.png"/><Relationship Id="rId502" Type="http://schemas.openxmlformats.org/officeDocument/2006/relationships/customXml" Target="../ink/ink294.xml"/><Relationship Id="rId76" Type="http://schemas.openxmlformats.org/officeDocument/2006/relationships/customXml" Target="../ink/ink84.xml"/><Relationship Id="rId141" Type="http://schemas.openxmlformats.org/officeDocument/2006/relationships/customXml" Target="../ink/ink117.xml"/><Relationship Id="rId586" Type="http://schemas.openxmlformats.org/officeDocument/2006/relationships/customXml" Target="../ink/ink336.xml"/><Relationship Id="rId239" Type="http://schemas.openxmlformats.org/officeDocument/2006/relationships/image" Target="../media/image179.png"/><Relationship Id="rId446" Type="http://schemas.openxmlformats.org/officeDocument/2006/relationships/customXml" Target="../ink/ink266.xml"/><Relationship Id="rId653" Type="http://schemas.openxmlformats.org/officeDocument/2006/relationships/image" Target="../media/image386.png"/><Relationship Id="rId292" Type="http://schemas.openxmlformats.org/officeDocument/2006/relationships/customXml" Target="../ink/ink193.xml"/><Relationship Id="rId306" Type="http://schemas.openxmlformats.org/officeDocument/2006/relationships/customXml" Target="../ink/ink200.xml"/><Relationship Id="rId87" Type="http://schemas.openxmlformats.org/officeDocument/2006/relationships/image" Target="../media/image104.png"/><Relationship Id="rId513" Type="http://schemas.openxmlformats.org/officeDocument/2006/relationships/image" Target="../media/image316.png"/><Relationship Id="rId597" Type="http://schemas.openxmlformats.org/officeDocument/2006/relationships/image" Target="../media/image358.png"/><Relationship Id="rId720" Type="http://schemas.openxmlformats.org/officeDocument/2006/relationships/customXml" Target="../ink/ink403.xml"/><Relationship Id="rId152" Type="http://schemas.openxmlformats.org/officeDocument/2006/relationships/image" Target="../media/image136.png"/><Relationship Id="rId457" Type="http://schemas.openxmlformats.org/officeDocument/2006/relationships/image" Target="../media/image288.png"/><Relationship Id="rId664" Type="http://schemas.openxmlformats.org/officeDocument/2006/relationships/customXml" Target="../ink/ink375.xml"/><Relationship Id="rId317" Type="http://schemas.openxmlformats.org/officeDocument/2006/relationships/image" Target="../media/image218.png"/><Relationship Id="rId524" Type="http://schemas.openxmlformats.org/officeDocument/2006/relationships/customXml" Target="../ink/ink305.xml"/><Relationship Id="rId731" Type="http://schemas.openxmlformats.org/officeDocument/2006/relationships/image" Target="../media/image425.png"/><Relationship Id="rId98" Type="http://schemas.openxmlformats.org/officeDocument/2006/relationships/customXml" Target="../ink/ink95.xml"/><Relationship Id="rId163" Type="http://schemas.openxmlformats.org/officeDocument/2006/relationships/customXml" Target="../ink/ink128.xml"/><Relationship Id="rId370" Type="http://schemas.openxmlformats.org/officeDocument/2006/relationships/customXml" Target="../ink/ink232.xml"/><Relationship Id="rId230" Type="http://schemas.openxmlformats.org/officeDocument/2006/relationships/customXml" Target="../ink/ink162.xml"/><Relationship Id="rId468" Type="http://schemas.openxmlformats.org/officeDocument/2006/relationships/customXml" Target="../ink/ink277.xml"/><Relationship Id="rId675" Type="http://schemas.openxmlformats.org/officeDocument/2006/relationships/image" Target="../media/image397.png"/><Relationship Id="rId25" Type="http://schemas.openxmlformats.org/officeDocument/2006/relationships/image" Target="../media/image73.png"/><Relationship Id="rId328" Type="http://schemas.openxmlformats.org/officeDocument/2006/relationships/customXml" Target="../ink/ink211.xml"/><Relationship Id="rId535" Type="http://schemas.openxmlformats.org/officeDocument/2006/relationships/image" Target="../media/image327.png"/><Relationship Id="rId174" Type="http://schemas.openxmlformats.org/officeDocument/2006/relationships/image" Target="../media/image147.png"/><Relationship Id="rId381" Type="http://schemas.openxmlformats.org/officeDocument/2006/relationships/image" Target="../media/image250.png"/><Relationship Id="rId602" Type="http://schemas.openxmlformats.org/officeDocument/2006/relationships/customXml" Target="../ink/ink344.xml"/><Relationship Id="rId241" Type="http://schemas.openxmlformats.org/officeDocument/2006/relationships/image" Target="../media/image180.png"/><Relationship Id="rId479" Type="http://schemas.openxmlformats.org/officeDocument/2006/relationships/image" Target="../media/image299.png"/><Relationship Id="rId686" Type="http://schemas.openxmlformats.org/officeDocument/2006/relationships/customXml" Target="../ink/ink386.xml"/><Relationship Id="rId36" Type="http://schemas.openxmlformats.org/officeDocument/2006/relationships/customXml" Target="../ink/ink64.xml"/><Relationship Id="rId339" Type="http://schemas.openxmlformats.org/officeDocument/2006/relationships/image" Target="../media/image229.png"/><Relationship Id="rId546" Type="http://schemas.openxmlformats.org/officeDocument/2006/relationships/customXml" Target="../ink/ink316.xml"/><Relationship Id="rId101" Type="http://schemas.openxmlformats.org/officeDocument/2006/relationships/image" Target="../media/image111.png"/><Relationship Id="rId185" Type="http://schemas.openxmlformats.org/officeDocument/2006/relationships/customXml" Target="../ink/ink139.xml"/><Relationship Id="rId406" Type="http://schemas.openxmlformats.org/officeDocument/2006/relationships/customXml" Target="../ink/ink246.xml"/><Relationship Id="rId392" Type="http://schemas.openxmlformats.org/officeDocument/2006/relationships/customXml" Target="../ink/ink239.xml"/><Relationship Id="rId613" Type="http://schemas.openxmlformats.org/officeDocument/2006/relationships/image" Target="../media/image366.png"/><Relationship Id="rId697" Type="http://schemas.openxmlformats.org/officeDocument/2006/relationships/image" Target="../media/image408.png"/><Relationship Id="rId252" Type="http://schemas.openxmlformats.org/officeDocument/2006/relationships/customXml" Target="../ink/ink173.xml"/><Relationship Id="rId47" Type="http://schemas.openxmlformats.org/officeDocument/2006/relationships/image" Target="../media/image84.png"/><Relationship Id="rId112" Type="http://schemas.openxmlformats.org/officeDocument/2006/relationships/image" Target="../media/image116.png"/><Relationship Id="rId557" Type="http://schemas.openxmlformats.org/officeDocument/2006/relationships/image" Target="../media/image338.png"/><Relationship Id="rId196" Type="http://schemas.openxmlformats.org/officeDocument/2006/relationships/image" Target="../media/image158.png"/><Relationship Id="rId417" Type="http://schemas.openxmlformats.org/officeDocument/2006/relationships/image" Target="../media/image268.png"/><Relationship Id="rId624" Type="http://schemas.openxmlformats.org/officeDocument/2006/relationships/customXml" Target="../ink/ink355.xml"/><Relationship Id="rId263" Type="http://schemas.openxmlformats.org/officeDocument/2006/relationships/image" Target="../media/image191.png"/><Relationship Id="rId470" Type="http://schemas.openxmlformats.org/officeDocument/2006/relationships/customXml" Target="../ink/ink278.xml"/><Relationship Id="rId58" Type="http://schemas.openxmlformats.org/officeDocument/2006/relationships/customXml" Target="../ink/ink75.xml"/><Relationship Id="rId123" Type="http://schemas.openxmlformats.org/officeDocument/2006/relationships/customXml" Target="../ink/ink108.xml"/><Relationship Id="rId330" Type="http://schemas.openxmlformats.org/officeDocument/2006/relationships/customXml" Target="../ink/ink212.xml"/><Relationship Id="rId568" Type="http://schemas.openxmlformats.org/officeDocument/2006/relationships/customXml" Target="../ink/ink327.xml"/><Relationship Id="rId428" Type="http://schemas.openxmlformats.org/officeDocument/2006/relationships/customXml" Target="../ink/ink257.xml"/><Relationship Id="rId635" Type="http://schemas.openxmlformats.org/officeDocument/2006/relationships/image" Target="../media/image377.png"/><Relationship Id="rId274" Type="http://schemas.openxmlformats.org/officeDocument/2006/relationships/customXml" Target="../ink/ink184.xml"/><Relationship Id="rId481" Type="http://schemas.openxmlformats.org/officeDocument/2006/relationships/image" Target="../media/image300.png"/><Relationship Id="rId702" Type="http://schemas.openxmlformats.org/officeDocument/2006/relationships/customXml" Target="../ink/ink394.xml"/><Relationship Id="rId69" Type="http://schemas.openxmlformats.org/officeDocument/2006/relationships/image" Target="../media/image95.png"/><Relationship Id="rId134" Type="http://schemas.openxmlformats.org/officeDocument/2006/relationships/image" Target="../media/image127.png"/><Relationship Id="rId579" Type="http://schemas.openxmlformats.org/officeDocument/2006/relationships/image" Target="../media/image349.png"/><Relationship Id="rId341" Type="http://schemas.openxmlformats.org/officeDocument/2006/relationships/image" Target="../media/image230.png"/><Relationship Id="rId439" Type="http://schemas.openxmlformats.org/officeDocument/2006/relationships/image" Target="../media/image279.png"/><Relationship Id="rId646" Type="http://schemas.openxmlformats.org/officeDocument/2006/relationships/customXml" Target="../ink/ink366.xml"/><Relationship Id="rId201" Type="http://schemas.openxmlformats.org/officeDocument/2006/relationships/image" Target="../media/image160.png"/><Relationship Id="rId285" Type="http://schemas.openxmlformats.org/officeDocument/2006/relationships/image" Target="../media/image202.png"/><Relationship Id="rId506" Type="http://schemas.openxmlformats.org/officeDocument/2006/relationships/customXml" Target="../ink/ink296.xml"/><Relationship Id="rId492" Type="http://schemas.openxmlformats.org/officeDocument/2006/relationships/customXml" Target="../ink/ink289.xml"/><Relationship Id="rId713" Type="http://schemas.openxmlformats.org/officeDocument/2006/relationships/image" Target="../media/image416.png"/><Relationship Id="rId145" Type="http://schemas.openxmlformats.org/officeDocument/2006/relationships/customXml" Target="../ink/ink119.xml"/><Relationship Id="rId352" Type="http://schemas.openxmlformats.org/officeDocument/2006/relationships/customXml" Target="../ink/ink223.xml"/><Relationship Id="rId212" Type="http://schemas.openxmlformats.org/officeDocument/2006/relationships/customXml" Target="../ink/ink153.xml"/><Relationship Id="rId657" Type="http://schemas.openxmlformats.org/officeDocument/2006/relationships/image" Target="../media/image388.png"/><Relationship Id="rId296" Type="http://schemas.openxmlformats.org/officeDocument/2006/relationships/customXml" Target="../ink/ink195.xml"/><Relationship Id="rId517" Type="http://schemas.openxmlformats.org/officeDocument/2006/relationships/image" Target="../media/image318.png"/><Relationship Id="rId724" Type="http://schemas.openxmlformats.org/officeDocument/2006/relationships/customXml" Target="../ink/ink405.xml"/><Relationship Id="rId60" Type="http://schemas.openxmlformats.org/officeDocument/2006/relationships/customXml" Target="../ink/ink76.xml"/><Relationship Id="rId156" Type="http://schemas.openxmlformats.org/officeDocument/2006/relationships/image" Target="../media/image138.png"/><Relationship Id="rId363" Type="http://schemas.openxmlformats.org/officeDocument/2006/relationships/image" Target="../media/image241.png"/><Relationship Id="rId570" Type="http://schemas.openxmlformats.org/officeDocument/2006/relationships/customXml" Target="../ink/ink328.xml"/><Relationship Id="rId223" Type="http://schemas.openxmlformats.org/officeDocument/2006/relationships/image" Target="../media/image171.png"/><Relationship Id="rId430" Type="http://schemas.openxmlformats.org/officeDocument/2006/relationships/customXml" Target="../ink/ink258.xml"/><Relationship Id="rId668" Type="http://schemas.openxmlformats.org/officeDocument/2006/relationships/customXml" Target="../ink/ink377.xml"/><Relationship Id="rId18" Type="http://schemas.openxmlformats.org/officeDocument/2006/relationships/customXml" Target="../ink/ink55.xml"/><Relationship Id="rId528" Type="http://schemas.openxmlformats.org/officeDocument/2006/relationships/customXml" Target="../ink/ink307.xml"/><Relationship Id="rId735" Type="http://schemas.openxmlformats.org/officeDocument/2006/relationships/image" Target="../media/image427.png"/><Relationship Id="rId167" Type="http://schemas.openxmlformats.org/officeDocument/2006/relationships/customXml" Target="../ink/ink130.xml"/><Relationship Id="rId581" Type="http://schemas.openxmlformats.org/officeDocument/2006/relationships/image" Target="../media/image350.png"/><Relationship Id="rId71" Type="http://schemas.openxmlformats.org/officeDocument/2006/relationships/image" Target="../media/image96.png"/><Relationship Id="rId234" Type="http://schemas.openxmlformats.org/officeDocument/2006/relationships/customXml" Target="../ink/ink164.xml"/><Relationship Id="rId679" Type="http://schemas.openxmlformats.org/officeDocument/2006/relationships/image" Target="../media/image399.png"/><Relationship Id="rId2" Type="http://schemas.openxmlformats.org/officeDocument/2006/relationships/customXml" Target="../ink/ink53.xml"/><Relationship Id="rId29" Type="http://schemas.openxmlformats.org/officeDocument/2006/relationships/image" Target="../media/image75.png"/><Relationship Id="rId441" Type="http://schemas.openxmlformats.org/officeDocument/2006/relationships/image" Target="../media/image280.png"/><Relationship Id="rId539" Type="http://schemas.openxmlformats.org/officeDocument/2006/relationships/image" Target="../media/image329.png"/><Relationship Id="rId178" Type="http://schemas.openxmlformats.org/officeDocument/2006/relationships/image" Target="../media/image149.png"/><Relationship Id="rId301" Type="http://schemas.openxmlformats.org/officeDocument/2006/relationships/image" Target="../media/image210.png"/><Relationship Id="rId82" Type="http://schemas.openxmlformats.org/officeDocument/2006/relationships/customXml" Target="../ink/ink87.xml"/><Relationship Id="rId203" Type="http://schemas.openxmlformats.org/officeDocument/2006/relationships/image" Target="../media/image161.png"/><Relationship Id="rId385" Type="http://schemas.openxmlformats.org/officeDocument/2006/relationships/image" Target="../media/image252.png"/><Relationship Id="rId592" Type="http://schemas.openxmlformats.org/officeDocument/2006/relationships/customXml" Target="../ink/ink339.xml"/><Relationship Id="rId606" Type="http://schemas.openxmlformats.org/officeDocument/2006/relationships/customXml" Target="../ink/ink346.xml"/><Relationship Id="rId648" Type="http://schemas.openxmlformats.org/officeDocument/2006/relationships/customXml" Target="../ink/ink367.xml"/><Relationship Id="rId245" Type="http://schemas.openxmlformats.org/officeDocument/2006/relationships/image" Target="../media/image182.png"/><Relationship Id="rId287" Type="http://schemas.openxmlformats.org/officeDocument/2006/relationships/image" Target="../media/image203.png"/><Relationship Id="rId410" Type="http://schemas.openxmlformats.org/officeDocument/2006/relationships/customXml" Target="../ink/ink248.xml"/><Relationship Id="rId452" Type="http://schemas.openxmlformats.org/officeDocument/2006/relationships/customXml" Target="../ink/ink269.xml"/><Relationship Id="rId494" Type="http://schemas.openxmlformats.org/officeDocument/2006/relationships/customXml" Target="../ink/ink290.xml"/><Relationship Id="rId508" Type="http://schemas.openxmlformats.org/officeDocument/2006/relationships/customXml" Target="../ink/ink297.xml"/><Relationship Id="rId715" Type="http://schemas.openxmlformats.org/officeDocument/2006/relationships/image" Target="../media/image417.png"/><Relationship Id="rId105" Type="http://schemas.openxmlformats.org/officeDocument/2006/relationships/image" Target="../media/image113.png"/><Relationship Id="rId147" Type="http://schemas.openxmlformats.org/officeDocument/2006/relationships/customXml" Target="../ink/ink120.xml"/><Relationship Id="rId312" Type="http://schemas.openxmlformats.org/officeDocument/2006/relationships/customXml" Target="../ink/ink203.xml"/><Relationship Id="rId354" Type="http://schemas.openxmlformats.org/officeDocument/2006/relationships/customXml" Target="../ink/ink224.xml"/><Relationship Id="rId51" Type="http://schemas.openxmlformats.org/officeDocument/2006/relationships/image" Target="../media/image86.png"/><Relationship Id="rId93" Type="http://schemas.openxmlformats.org/officeDocument/2006/relationships/image" Target="../media/image107.png"/><Relationship Id="rId189" Type="http://schemas.openxmlformats.org/officeDocument/2006/relationships/customXml" Target="../ink/ink141.xml"/><Relationship Id="rId396" Type="http://schemas.openxmlformats.org/officeDocument/2006/relationships/customXml" Target="../ink/ink241.xml"/><Relationship Id="rId561" Type="http://schemas.openxmlformats.org/officeDocument/2006/relationships/image" Target="../media/image340.png"/><Relationship Id="rId617" Type="http://schemas.openxmlformats.org/officeDocument/2006/relationships/image" Target="../media/image368.png"/><Relationship Id="rId659" Type="http://schemas.openxmlformats.org/officeDocument/2006/relationships/image" Target="../media/image389.png"/><Relationship Id="rId214" Type="http://schemas.openxmlformats.org/officeDocument/2006/relationships/customXml" Target="../ink/ink154.xml"/><Relationship Id="rId256" Type="http://schemas.openxmlformats.org/officeDocument/2006/relationships/customXml" Target="../ink/ink175.xml"/><Relationship Id="rId298" Type="http://schemas.openxmlformats.org/officeDocument/2006/relationships/customXml" Target="../ink/ink196.xml"/><Relationship Id="rId421" Type="http://schemas.openxmlformats.org/officeDocument/2006/relationships/image" Target="../media/image270.png"/><Relationship Id="rId463" Type="http://schemas.openxmlformats.org/officeDocument/2006/relationships/image" Target="../media/image291.png"/><Relationship Id="rId519" Type="http://schemas.openxmlformats.org/officeDocument/2006/relationships/image" Target="../media/image319.png"/><Relationship Id="rId670" Type="http://schemas.openxmlformats.org/officeDocument/2006/relationships/customXml" Target="../ink/ink378.xml"/><Relationship Id="rId116" Type="http://schemas.openxmlformats.org/officeDocument/2006/relationships/image" Target="../media/image118.png"/><Relationship Id="rId158" Type="http://schemas.openxmlformats.org/officeDocument/2006/relationships/image" Target="../media/image139.png"/><Relationship Id="rId323" Type="http://schemas.openxmlformats.org/officeDocument/2006/relationships/image" Target="../media/image221.png"/><Relationship Id="rId530" Type="http://schemas.openxmlformats.org/officeDocument/2006/relationships/customXml" Target="../ink/ink308.xml"/><Relationship Id="rId726" Type="http://schemas.openxmlformats.org/officeDocument/2006/relationships/customXml" Target="../ink/ink406.xml"/><Relationship Id="rId20" Type="http://schemas.openxmlformats.org/officeDocument/2006/relationships/customXml" Target="../ink/ink56.xml"/><Relationship Id="rId62" Type="http://schemas.openxmlformats.org/officeDocument/2006/relationships/customXml" Target="../ink/ink77.xml"/><Relationship Id="rId365" Type="http://schemas.openxmlformats.org/officeDocument/2006/relationships/image" Target="../media/image242.png"/><Relationship Id="rId572" Type="http://schemas.openxmlformats.org/officeDocument/2006/relationships/customXml" Target="../ink/ink329.xml"/><Relationship Id="rId628" Type="http://schemas.openxmlformats.org/officeDocument/2006/relationships/customXml" Target="../ink/ink357.xml"/><Relationship Id="rId225" Type="http://schemas.openxmlformats.org/officeDocument/2006/relationships/image" Target="../media/image172.png"/><Relationship Id="rId267" Type="http://schemas.openxmlformats.org/officeDocument/2006/relationships/image" Target="../media/image193.png"/><Relationship Id="rId432" Type="http://schemas.openxmlformats.org/officeDocument/2006/relationships/customXml" Target="../ink/ink259.xml"/><Relationship Id="rId474" Type="http://schemas.openxmlformats.org/officeDocument/2006/relationships/customXml" Target="../ink/ink280.xml"/><Relationship Id="rId127" Type="http://schemas.openxmlformats.org/officeDocument/2006/relationships/customXml" Target="../ink/ink110.xml"/><Relationship Id="rId681" Type="http://schemas.openxmlformats.org/officeDocument/2006/relationships/image" Target="../media/image400.png"/><Relationship Id="rId737" Type="http://schemas.openxmlformats.org/officeDocument/2006/relationships/image" Target="../media/image428.png"/><Relationship Id="rId31" Type="http://schemas.openxmlformats.org/officeDocument/2006/relationships/image" Target="../media/image76.png"/><Relationship Id="rId73" Type="http://schemas.openxmlformats.org/officeDocument/2006/relationships/image" Target="../media/image97.png"/><Relationship Id="rId169" Type="http://schemas.openxmlformats.org/officeDocument/2006/relationships/customXml" Target="../ink/ink131.xml"/><Relationship Id="rId334" Type="http://schemas.openxmlformats.org/officeDocument/2006/relationships/customXml" Target="../ink/ink214.xml"/><Relationship Id="rId541" Type="http://schemas.openxmlformats.org/officeDocument/2006/relationships/image" Target="../media/image330.png"/><Relationship Id="rId583" Type="http://schemas.openxmlformats.org/officeDocument/2006/relationships/image" Target="../media/image351.png"/><Relationship Id="rId639" Type="http://schemas.openxmlformats.org/officeDocument/2006/relationships/image" Target="../media/image379.png"/><Relationship Id="rId4" Type="http://schemas.openxmlformats.org/officeDocument/2006/relationships/customXml" Target="../ink/ink54.xml"/><Relationship Id="rId180" Type="http://schemas.openxmlformats.org/officeDocument/2006/relationships/image" Target="../media/image150.png"/><Relationship Id="rId236" Type="http://schemas.openxmlformats.org/officeDocument/2006/relationships/customXml" Target="../ink/ink165.xml"/><Relationship Id="rId278" Type="http://schemas.openxmlformats.org/officeDocument/2006/relationships/customXml" Target="../ink/ink186.xml"/><Relationship Id="rId401" Type="http://schemas.openxmlformats.org/officeDocument/2006/relationships/image" Target="../media/image260.png"/><Relationship Id="rId443" Type="http://schemas.openxmlformats.org/officeDocument/2006/relationships/image" Target="../media/image281.png"/><Relationship Id="rId650" Type="http://schemas.openxmlformats.org/officeDocument/2006/relationships/customXml" Target="../ink/ink368.xml"/><Relationship Id="rId303" Type="http://schemas.openxmlformats.org/officeDocument/2006/relationships/image" Target="../media/image211.png"/><Relationship Id="rId485" Type="http://schemas.openxmlformats.org/officeDocument/2006/relationships/image" Target="../media/image302.png"/><Relationship Id="rId692" Type="http://schemas.openxmlformats.org/officeDocument/2006/relationships/customXml" Target="../ink/ink389.xml"/><Relationship Id="rId706" Type="http://schemas.openxmlformats.org/officeDocument/2006/relationships/customXml" Target="../ink/ink396.xml"/><Relationship Id="rId42" Type="http://schemas.openxmlformats.org/officeDocument/2006/relationships/customXml" Target="../ink/ink67.xml"/><Relationship Id="rId84" Type="http://schemas.openxmlformats.org/officeDocument/2006/relationships/customXml" Target="../ink/ink88.xml"/><Relationship Id="rId138" Type="http://schemas.openxmlformats.org/officeDocument/2006/relationships/image" Target="../media/image129.png"/><Relationship Id="rId345" Type="http://schemas.openxmlformats.org/officeDocument/2006/relationships/image" Target="../media/image232.png"/><Relationship Id="rId387" Type="http://schemas.openxmlformats.org/officeDocument/2006/relationships/image" Target="../media/image253.png"/><Relationship Id="rId510" Type="http://schemas.openxmlformats.org/officeDocument/2006/relationships/customXml" Target="../ink/ink298.xml"/><Relationship Id="rId552" Type="http://schemas.openxmlformats.org/officeDocument/2006/relationships/customXml" Target="../ink/ink319.xml"/><Relationship Id="rId594" Type="http://schemas.openxmlformats.org/officeDocument/2006/relationships/customXml" Target="../ink/ink340.xml"/><Relationship Id="rId608" Type="http://schemas.openxmlformats.org/officeDocument/2006/relationships/customXml" Target="../ink/ink347.xml"/><Relationship Id="rId191" Type="http://schemas.openxmlformats.org/officeDocument/2006/relationships/customXml" Target="../ink/ink142.xml"/><Relationship Id="rId205" Type="http://schemas.openxmlformats.org/officeDocument/2006/relationships/image" Target="../media/image162.png"/><Relationship Id="rId247" Type="http://schemas.openxmlformats.org/officeDocument/2006/relationships/image" Target="../media/image183.png"/><Relationship Id="rId412" Type="http://schemas.openxmlformats.org/officeDocument/2006/relationships/customXml" Target="../ink/ink249.xml"/><Relationship Id="rId107" Type="http://schemas.openxmlformats.org/officeDocument/2006/relationships/image" Target="../media/image114.png"/><Relationship Id="rId289" Type="http://schemas.openxmlformats.org/officeDocument/2006/relationships/image" Target="../media/image204.png"/><Relationship Id="rId454" Type="http://schemas.openxmlformats.org/officeDocument/2006/relationships/customXml" Target="../ink/ink270.xml"/><Relationship Id="rId496" Type="http://schemas.openxmlformats.org/officeDocument/2006/relationships/customXml" Target="../ink/ink291.xml"/><Relationship Id="rId661" Type="http://schemas.openxmlformats.org/officeDocument/2006/relationships/image" Target="../media/image390.png"/><Relationship Id="rId717" Type="http://schemas.openxmlformats.org/officeDocument/2006/relationships/image" Target="../media/image418.png"/><Relationship Id="rId53" Type="http://schemas.openxmlformats.org/officeDocument/2006/relationships/image" Target="../media/image87.png"/><Relationship Id="rId149" Type="http://schemas.openxmlformats.org/officeDocument/2006/relationships/customXml" Target="../ink/ink121.xml"/><Relationship Id="rId314" Type="http://schemas.openxmlformats.org/officeDocument/2006/relationships/customXml" Target="../ink/ink204.xml"/><Relationship Id="rId356" Type="http://schemas.openxmlformats.org/officeDocument/2006/relationships/customXml" Target="../ink/ink225.xml"/><Relationship Id="rId398" Type="http://schemas.openxmlformats.org/officeDocument/2006/relationships/customXml" Target="../ink/ink242.xml"/><Relationship Id="rId521" Type="http://schemas.openxmlformats.org/officeDocument/2006/relationships/image" Target="../media/image320.png"/><Relationship Id="rId563" Type="http://schemas.openxmlformats.org/officeDocument/2006/relationships/image" Target="../media/image341.png"/><Relationship Id="rId619" Type="http://schemas.openxmlformats.org/officeDocument/2006/relationships/image" Target="../media/image369.png"/><Relationship Id="rId95" Type="http://schemas.openxmlformats.org/officeDocument/2006/relationships/image" Target="../media/image108.png"/><Relationship Id="rId160" Type="http://schemas.openxmlformats.org/officeDocument/2006/relationships/image" Target="../media/image140.png"/><Relationship Id="rId216" Type="http://schemas.openxmlformats.org/officeDocument/2006/relationships/customXml" Target="../ink/ink155.xml"/><Relationship Id="rId423" Type="http://schemas.openxmlformats.org/officeDocument/2006/relationships/image" Target="../media/image271.png"/><Relationship Id="rId258" Type="http://schemas.openxmlformats.org/officeDocument/2006/relationships/customXml" Target="../ink/ink176.xml"/><Relationship Id="rId465" Type="http://schemas.openxmlformats.org/officeDocument/2006/relationships/image" Target="../media/image292.png"/><Relationship Id="rId630" Type="http://schemas.openxmlformats.org/officeDocument/2006/relationships/customXml" Target="../ink/ink358.xml"/><Relationship Id="rId672" Type="http://schemas.openxmlformats.org/officeDocument/2006/relationships/customXml" Target="../ink/ink379.xml"/><Relationship Id="rId728" Type="http://schemas.openxmlformats.org/officeDocument/2006/relationships/customXml" Target="../ink/ink407.xml"/><Relationship Id="rId22" Type="http://schemas.openxmlformats.org/officeDocument/2006/relationships/customXml" Target="../ink/ink57.xml"/><Relationship Id="rId64" Type="http://schemas.openxmlformats.org/officeDocument/2006/relationships/customXml" Target="../ink/ink78.xml"/><Relationship Id="rId118" Type="http://schemas.openxmlformats.org/officeDocument/2006/relationships/image" Target="../media/image119.png"/><Relationship Id="rId325" Type="http://schemas.openxmlformats.org/officeDocument/2006/relationships/image" Target="../media/image222.png"/><Relationship Id="rId367" Type="http://schemas.openxmlformats.org/officeDocument/2006/relationships/image" Target="../media/image243.png"/><Relationship Id="rId532" Type="http://schemas.openxmlformats.org/officeDocument/2006/relationships/customXml" Target="../ink/ink309.xml"/><Relationship Id="rId574" Type="http://schemas.openxmlformats.org/officeDocument/2006/relationships/customXml" Target="../ink/ink330.xml"/><Relationship Id="rId171" Type="http://schemas.openxmlformats.org/officeDocument/2006/relationships/customXml" Target="../ink/ink132.xml"/><Relationship Id="rId227" Type="http://schemas.openxmlformats.org/officeDocument/2006/relationships/image" Target="../media/image173.png"/><Relationship Id="rId269" Type="http://schemas.openxmlformats.org/officeDocument/2006/relationships/image" Target="../media/image194.png"/><Relationship Id="rId434" Type="http://schemas.openxmlformats.org/officeDocument/2006/relationships/customXml" Target="../ink/ink260.xml"/><Relationship Id="rId476" Type="http://schemas.openxmlformats.org/officeDocument/2006/relationships/customXml" Target="../ink/ink281.xml"/><Relationship Id="rId641" Type="http://schemas.openxmlformats.org/officeDocument/2006/relationships/image" Target="../media/image380.png"/><Relationship Id="rId683" Type="http://schemas.openxmlformats.org/officeDocument/2006/relationships/image" Target="../media/image401.png"/><Relationship Id="rId739" Type="http://schemas.openxmlformats.org/officeDocument/2006/relationships/image" Target="../media/image429.png"/><Relationship Id="rId33" Type="http://schemas.openxmlformats.org/officeDocument/2006/relationships/image" Target="../media/image77.png"/><Relationship Id="rId129" Type="http://schemas.openxmlformats.org/officeDocument/2006/relationships/customXml" Target="../ink/ink111.xml"/><Relationship Id="rId280" Type="http://schemas.openxmlformats.org/officeDocument/2006/relationships/customXml" Target="../ink/ink187.xml"/><Relationship Id="rId336" Type="http://schemas.openxmlformats.org/officeDocument/2006/relationships/customXml" Target="../ink/ink215.xml"/><Relationship Id="rId501" Type="http://schemas.openxmlformats.org/officeDocument/2006/relationships/image" Target="../media/image310.png"/><Relationship Id="rId543" Type="http://schemas.openxmlformats.org/officeDocument/2006/relationships/image" Target="../media/image331.png"/><Relationship Id="rId75" Type="http://schemas.openxmlformats.org/officeDocument/2006/relationships/image" Target="../media/image98.png"/><Relationship Id="rId140" Type="http://schemas.openxmlformats.org/officeDocument/2006/relationships/image" Target="../media/image130.png"/><Relationship Id="rId182" Type="http://schemas.openxmlformats.org/officeDocument/2006/relationships/image" Target="../media/image151.png"/><Relationship Id="rId403" Type="http://schemas.openxmlformats.org/officeDocument/2006/relationships/image" Target="../media/image261.png"/><Relationship Id="rId585" Type="http://schemas.openxmlformats.org/officeDocument/2006/relationships/image" Target="../media/image352.png"/><Relationship Id="rId238" Type="http://schemas.openxmlformats.org/officeDocument/2006/relationships/customXml" Target="../ink/ink166.xml"/><Relationship Id="rId445" Type="http://schemas.openxmlformats.org/officeDocument/2006/relationships/image" Target="../media/image282.png"/><Relationship Id="rId487" Type="http://schemas.openxmlformats.org/officeDocument/2006/relationships/image" Target="../media/image303.png"/><Relationship Id="rId610" Type="http://schemas.openxmlformats.org/officeDocument/2006/relationships/customXml" Target="../ink/ink348.xml"/><Relationship Id="rId652" Type="http://schemas.openxmlformats.org/officeDocument/2006/relationships/customXml" Target="../ink/ink369.xml"/><Relationship Id="rId694" Type="http://schemas.openxmlformats.org/officeDocument/2006/relationships/customXml" Target="../ink/ink390.xml"/><Relationship Id="rId708" Type="http://schemas.openxmlformats.org/officeDocument/2006/relationships/customXml" Target="../ink/ink397.xml"/><Relationship Id="rId291" Type="http://schemas.openxmlformats.org/officeDocument/2006/relationships/image" Target="../media/image205.png"/><Relationship Id="rId305" Type="http://schemas.openxmlformats.org/officeDocument/2006/relationships/image" Target="../media/image212.png"/><Relationship Id="rId347" Type="http://schemas.openxmlformats.org/officeDocument/2006/relationships/image" Target="../media/image233.png"/><Relationship Id="rId512" Type="http://schemas.openxmlformats.org/officeDocument/2006/relationships/customXml" Target="../ink/ink299.xml"/><Relationship Id="rId44" Type="http://schemas.openxmlformats.org/officeDocument/2006/relationships/customXml" Target="../ink/ink68.xml"/><Relationship Id="rId86" Type="http://schemas.openxmlformats.org/officeDocument/2006/relationships/customXml" Target="../ink/ink89.xml"/><Relationship Id="rId151" Type="http://schemas.openxmlformats.org/officeDocument/2006/relationships/customXml" Target="../ink/ink122.xml"/><Relationship Id="rId389" Type="http://schemas.openxmlformats.org/officeDocument/2006/relationships/image" Target="../media/image254.png"/><Relationship Id="rId554" Type="http://schemas.openxmlformats.org/officeDocument/2006/relationships/customXml" Target="../ink/ink320.xml"/><Relationship Id="rId596" Type="http://schemas.openxmlformats.org/officeDocument/2006/relationships/customXml" Target="../ink/ink341.xml"/><Relationship Id="rId193" Type="http://schemas.openxmlformats.org/officeDocument/2006/relationships/customXml" Target="../ink/ink143.xml"/><Relationship Id="rId207" Type="http://schemas.openxmlformats.org/officeDocument/2006/relationships/image" Target="../media/image163.png"/><Relationship Id="rId249" Type="http://schemas.openxmlformats.org/officeDocument/2006/relationships/image" Target="../media/image184.png"/><Relationship Id="rId414" Type="http://schemas.openxmlformats.org/officeDocument/2006/relationships/customXml" Target="../ink/ink250.xml"/><Relationship Id="rId456" Type="http://schemas.openxmlformats.org/officeDocument/2006/relationships/customXml" Target="../ink/ink271.xml"/><Relationship Id="rId498" Type="http://schemas.openxmlformats.org/officeDocument/2006/relationships/customXml" Target="../ink/ink292.xml"/><Relationship Id="rId621" Type="http://schemas.openxmlformats.org/officeDocument/2006/relationships/image" Target="../media/image370.png"/><Relationship Id="rId663" Type="http://schemas.openxmlformats.org/officeDocument/2006/relationships/image" Target="../media/image391.png"/><Relationship Id="rId109" Type="http://schemas.openxmlformats.org/officeDocument/2006/relationships/image" Target="../media/image115.png"/><Relationship Id="rId260" Type="http://schemas.openxmlformats.org/officeDocument/2006/relationships/customXml" Target="../ink/ink177.xml"/><Relationship Id="rId316" Type="http://schemas.openxmlformats.org/officeDocument/2006/relationships/customXml" Target="../ink/ink205.xml"/><Relationship Id="rId523" Type="http://schemas.openxmlformats.org/officeDocument/2006/relationships/image" Target="../media/image321.png"/><Relationship Id="rId719" Type="http://schemas.openxmlformats.org/officeDocument/2006/relationships/image" Target="../media/image419.png"/><Relationship Id="rId55" Type="http://schemas.openxmlformats.org/officeDocument/2006/relationships/image" Target="../media/image88.png"/><Relationship Id="rId97" Type="http://schemas.openxmlformats.org/officeDocument/2006/relationships/image" Target="../media/image109.png"/><Relationship Id="rId120" Type="http://schemas.openxmlformats.org/officeDocument/2006/relationships/image" Target="../media/image120.png"/><Relationship Id="rId358" Type="http://schemas.openxmlformats.org/officeDocument/2006/relationships/customXml" Target="../ink/ink226.xml"/><Relationship Id="rId565" Type="http://schemas.openxmlformats.org/officeDocument/2006/relationships/image" Target="../media/image342.png"/><Relationship Id="rId730" Type="http://schemas.openxmlformats.org/officeDocument/2006/relationships/customXml" Target="../ink/ink408.xml"/><Relationship Id="rId162" Type="http://schemas.openxmlformats.org/officeDocument/2006/relationships/image" Target="../media/image141.png"/><Relationship Id="rId218" Type="http://schemas.openxmlformats.org/officeDocument/2006/relationships/customXml" Target="../ink/ink156.xml"/><Relationship Id="rId425" Type="http://schemas.openxmlformats.org/officeDocument/2006/relationships/image" Target="../media/image272.png"/><Relationship Id="rId467" Type="http://schemas.openxmlformats.org/officeDocument/2006/relationships/image" Target="../media/image293.png"/><Relationship Id="rId632" Type="http://schemas.openxmlformats.org/officeDocument/2006/relationships/customXml" Target="../ink/ink359.xml"/><Relationship Id="rId271" Type="http://schemas.openxmlformats.org/officeDocument/2006/relationships/image" Target="../media/image195.png"/><Relationship Id="rId674" Type="http://schemas.openxmlformats.org/officeDocument/2006/relationships/customXml" Target="../ink/ink380.xml"/><Relationship Id="rId24" Type="http://schemas.openxmlformats.org/officeDocument/2006/relationships/customXml" Target="../ink/ink58.xml"/><Relationship Id="rId66" Type="http://schemas.openxmlformats.org/officeDocument/2006/relationships/customXml" Target="../ink/ink79.xml"/><Relationship Id="rId131" Type="http://schemas.openxmlformats.org/officeDocument/2006/relationships/customXml" Target="../ink/ink112.xml"/><Relationship Id="rId327" Type="http://schemas.openxmlformats.org/officeDocument/2006/relationships/image" Target="../media/image223.png"/><Relationship Id="rId369" Type="http://schemas.openxmlformats.org/officeDocument/2006/relationships/image" Target="../media/image244.png"/><Relationship Id="rId534" Type="http://schemas.openxmlformats.org/officeDocument/2006/relationships/customXml" Target="../ink/ink310.xml"/><Relationship Id="rId576" Type="http://schemas.openxmlformats.org/officeDocument/2006/relationships/customXml" Target="../ink/ink331.xml"/><Relationship Id="rId741" Type="http://schemas.openxmlformats.org/officeDocument/2006/relationships/image" Target="../media/image430.png"/><Relationship Id="rId173" Type="http://schemas.openxmlformats.org/officeDocument/2006/relationships/customXml" Target="../ink/ink133.xml"/><Relationship Id="rId229" Type="http://schemas.openxmlformats.org/officeDocument/2006/relationships/image" Target="../media/image174.png"/><Relationship Id="rId436" Type="http://schemas.openxmlformats.org/officeDocument/2006/relationships/customXml" Target="../ink/ink261.xml"/><Relationship Id="rId601" Type="http://schemas.openxmlformats.org/officeDocument/2006/relationships/image" Target="../media/image360.png"/><Relationship Id="rId643" Type="http://schemas.openxmlformats.org/officeDocument/2006/relationships/image" Target="../media/image381.png"/><Relationship Id="rId240" Type="http://schemas.openxmlformats.org/officeDocument/2006/relationships/customXml" Target="../ink/ink167.xml"/><Relationship Id="rId478" Type="http://schemas.openxmlformats.org/officeDocument/2006/relationships/customXml" Target="../ink/ink282.xml"/><Relationship Id="rId685" Type="http://schemas.openxmlformats.org/officeDocument/2006/relationships/image" Target="../media/image402.png"/><Relationship Id="rId35" Type="http://schemas.openxmlformats.org/officeDocument/2006/relationships/image" Target="../media/image78.png"/><Relationship Id="rId77" Type="http://schemas.openxmlformats.org/officeDocument/2006/relationships/image" Target="../media/image99.png"/><Relationship Id="rId100" Type="http://schemas.openxmlformats.org/officeDocument/2006/relationships/customXml" Target="../ink/ink96.xml"/><Relationship Id="rId282" Type="http://schemas.openxmlformats.org/officeDocument/2006/relationships/customXml" Target="../ink/ink188.xml"/><Relationship Id="rId338" Type="http://schemas.openxmlformats.org/officeDocument/2006/relationships/customXml" Target="../ink/ink216.xml"/><Relationship Id="rId503" Type="http://schemas.openxmlformats.org/officeDocument/2006/relationships/image" Target="../media/image311.png"/><Relationship Id="rId545" Type="http://schemas.openxmlformats.org/officeDocument/2006/relationships/image" Target="../media/image332.png"/><Relationship Id="rId587" Type="http://schemas.openxmlformats.org/officeDocument/2006/relationships/image" Target="../media/image353.png"/><Relationship Id="rId710" Type="http://schemas.openxmlformats.org/officeDocument/2006/relationships/customXml" Target="../ink/ink398.xml"/><Relationship Id="rId142" Type="http://schemas.openxmlformats.org/officeDocument/2006/relationships/image" Target="../media/image131.png"/><Relationship Id="rId184" Type="http://schemas.openxmlformats.org/officeDocument/2006/relationships/image" Target="../media/image152.png"/><Relationship Id="rId391" Type="http://schemas.openxmlformats.org/officeDocument/2006/relationships/image" Target="../media/image255.png"/><Relationship Id="rId405" Type="http://schemas.openxmlformats.org/officeDocument/2006/relationships/image" Target="../media/image262.png"/><Relationship Id="rId447" Type="http://schemas.openxmlformats.org/officeDocument/2006/relationships/image" Target="../media/image283.png"/><Relationship Id="rId612" Type="http://schemas.openxmlformats.org/officeDocument/2006/relationships/customXml" Target="../ink/ink349.xml"/><Relationship Id="rId251" Type="http://schemas.openxmlformats.org/officeDocument/2006/relationships/image" Target="../media/image185.png"/><Relationship Id="rId489" Type="http://schemas.openxmlformats.org/officeDocument/2006/relationships/image" Target="../media/image304.png"/><Relationship Id="rId654" Type="http://schemas.openxmlformats.org/officeDocument/2006/relationships/customXml" Target="../ink/ink370.xml"/><Relationship Id="rId696" Type="http://schemas.openxmlformats.org/officeDocument/2006/relationships/customXml" Target="../ink/ink391.xml"/><Relationship Id="rId46" Type="http://schemas.openxmlformats.org/officeDocument/2006/relationships/customXml" Target="../ink/ink69.xml"/><Relationship Id="rId293" Type="http://schemas.openxmlformats.org/officeDocument/2006/relationships/image" Target="../media/image206.png"/><Relationship Id="rId307" Type="http://schemas.openxmlformats.org/officeDocument/2006/relationships/image" Target="../media/image213.png"/><Relationship Id="rId349" Type="http://schemas.openxmlformats.org/officeDocument/2006/relationships/image" Target="../media/image234.png"/><Relationship Id="rId514" Type="http://schemas.openxmlformats.org/officeDocument/2006/relationships/customXml" Target="../ink/ink300.xml"/><Relationship Id="rId556" Type="http://schemas.openxmlformats.org/officeDocument/2006/relationships/customXml" Target="../ink/ink321.xml"/><Relationship Id="rId721" Type="http://schemas.openxmlformats.org/officeDocument/2006/relationships/image" Target="../media/image420.png"/><Relationship Id="rId88" Type="http://schemas.openxmlformats.org/officeDocument/2006/relationships/customXml" Target="../ink/ink90.xml"/><Relationship Id="rId111" Type="http://schemas.openxmlformats.org/officeDocument/2006/relationships/customXml" Target="../ink/ink102.xml"/><Relationship Id="rId153" Type="http://schemas.openxmlformats.org/officeDocument/2006/relationships/customXml" Target="../ink/ink123.xml"/><Relationship Id="rId195" Type="http://schemas.openxmlformats.org/officeDocument/2006/relationships/customXml" Target="../ink/ink144.xml"/><Relationship Id="rId209" Type="http://schemas.openxmlformats.org/officeDocument/2006/relationships/image" Target="../media/image164.png"/><Relationship Id="rId360" Type="http://schemas.openxmlformats.org/officeDocument/2006/relationships/customXml" Target="../ink/ink227.xml"/><Relationship Id="rId416" Type="http://schemas.openxmlformats.org/officeDocument/2006/relationships/customXml" Target="../ink/ink251.xml"/><Relationship Id="rId598" Type="http://schemas.openxmlformats.org/officeDocument/2006/relationships/customXml" Target="../ink/ink342.xml"/><Relationship Id="rId220" Type="http://schemas.openxmlformats.org/officeDocument/2006/relationships/customXml" Target="../ink/ink157.xml"/><Relationship Id="rId458" Type="http://schemas.openxmlformats.org/officeDocument/2006/relationships/customXml" Target="../ink/ink272.xml"/><Relationship Id="rId623" Type="http://schemas.openxmlformats.org/officeDocument/2006/relationships/image" Target="../media/image371.png"/><Relationship Id="rId665" Type="http://schemas.openxmlformats.org/officeDocument/2006/relationships/image" Target="../media/image392.png"/><Relationship Id="rId57" Type="http://schemas.openxmlformats.org/officeDocument/2006/relationships/image" Target="../media/image89.png"/><Relationship Id="rId262" Type="http://schemas.openxmlformats.org/officeDocument/2006/relationships/customXml" Target="../ink/ink178.xml"/><Relationship Id="rId318" Type="http://schemas.openxmlformats.org/officeDocument/2006/relationships/customXml" Target="../ink/ink206.xml"/><Relationship Id="rId525" Type="http://schemas.openxmlformats.org/officeDocument/2006/relationships/image" Target="../media/image322.png"/><Relationship Id="rId567" Type="http://schemas.openxmlformats.org/officeDocument/2006/relationships/image" Target="../media/image343.png"/><Relationship Id="rId732" Type="http://schemas.openxmlformats.org/officeDocument/2006/relationships/customXml" Target="../ink/ink409.xml"/><Relationship Id="rId99" Type="http://schemas.openxmlformats.org/officeDocument/2006/relationships/image" Target="../media/image110.png"/><Relationship Id="rId122" Type="http://schemas.openxmlformats.org/officeDocument/2006/relationships/image" Target="../media/image121.png"/><Relationship Id="rId164" Type="http://schemas.openxmlformats.org/officeDocument/2006/relationships/image" Target="../media/image142.png"/><Relationship Id="rId371" Type="http://schemas.openxmlformats.org/officeDocument/2006/relationships/image" Target="../media/image245.png"/><Relationship Id="rId427" Type="http://schemas.openxmlformats.org/officeDocument/2006/relationships/image" Target="../media/image273.png"/><Relationship Id="rId469" Type="http://schemas.openxmlformats.org/officeDocument/2006/relationships/image" Target="../media/image294.png"/><Relationship Id="rId634" Type="http://schemas.openxmlformats.org/officeDocument/2006/relationships/customXml" Target="../ink/ink360.xml"/><Relationship Id="rId676" Type="http://schemas.openxmlformats.org/officeDocument/2006/relationships/customXml" Target="../ink/ink381.xml"/><Relationship Id="rId26" Type="http://schemas.openxmlformats.org/officeDocument/2006/relationships/customXml" Target="../ink/ink59.xml"/><Relationship Id="rId231" Type="http://schemas.openxmlformats.org/officeDocument/2006/relationships/image" Target="../media/image175.png"/><Relationship Id="rId273" Type="http://schemas.openxmlformats.org/officeDocument/2006/relationships/image" Target="../media/image196.png"/><Relationship Id="rId329" Type="http://schemas.openxmlformats.org/officeDocument/2006/relationships/image" Target="../media/image224.png"/><Relationship Id="rId480" Type="http://schemas.openxmlformats.org/officeDocument/2006/relationships/customXml" Target="../ink/ink283.xml"/><Relationship Id="rId536" Type="http://schemas.openxmlformats.org/officeDocument/2006/relationships/customXml" Target="../ink/ink311.xml"/><Relationship Id="rId701" Type="http://schemas.openxmlformats.org/officeDocument/2006/relationships/image" Target="../media/image410.png"/><Relationship Id="rId68" Type="http://schemas.openxmlformats.org/officeDocument/2006/relationships/customXml" Target="../ink/ink80.xml"/><Relationship Id="rId133" Type="http://schemas.openxmlformats.org/officeDocument/2006/relationships/customXml" Target="../ink/ink113.xml"/><Relationship Id="rId175" Type="http://schemas.openxmlformats.org/officeDocument/2006/relationships/customXml" Target="../ink/ink134.xml"/><Relationship Id="rId340" Type="http://schemas.openxmlformats.org/officeDocument/2006/relationships/customXml" Target="../ink/ink217.xml"/><Relationship Id="rId578" Type="http://schemas.openxmlformats.org/officeDocument/2006/relationships/customXml" Target="../ink/ink332.xml"/><Relationship Id="rId200" Type="http://schemas.openxmlformats.org/officeDocument/2006/relationships/customXml" Target="../ink/ink147.xml"/><Relationship Id="rId382" Type="http://schemas.openxmlformats.org/officeDocument/2006/relationships/customXml" Target="../ink/ink234.xml"/><Relationship Id="rId438" Type="http://schemas.openxmlformats.org/officeDocument/2006/relationships/customXml" Target="../ink/ink262.xml"/><Relationship Id="rId603" Type="http://schemas.openxmlformats.org/officeDocument/2006/relationships/image" Target="../media/image361.png"/><Relationship Id="rId645" Type="http://schemas.openxmlformats.org/officeDocument/2006/relationships/image" Target="../media/image382.png"/><Relationship Id="rId687" Type="http://schemas.openxmlformats.org/officeDocument/2006/relationships/image" Target="../media/image403.png"/><Relationship Id="rId242" Type="http://schemas.openxmlformats.org/officeDocument/2006/relationships/customXml" Target="../ink/ink168.xml"/><Relationship Id="rId284" Type="http://schemas.openxmlformats.org/officeDocument/2006/relationships/customXml" Target="../ink/ink189.xml"/><Relationship Id="rId491" Type="http://schemas.openxmlformats.org/officeDocument/2006/relationships/image" Target="../media/image305.png"/><Relationship Id="rId505" Type="http://schemas.openxmlformats.org/officeDocument/2006/relationships/image" Target="../media/image312.png"/><Relationship Id="rId712" Type="http://schemas.openxmlformats.org/officeDocument/2006/relationships/customXml" Target="../ink/ink399.xml"/><Relationship Id="rId37" Type="http://schemas.openxmlformats.org/officeDocument/2006/relationships/image" Target="../media/image79.png"/><Relationship Id="rId79" Type="http://schemas.openxmlformats.org/officeDocument/2006/relationships/image" Target="../media/image100.png"/><Relationship Id="rId102" Type="http://schemas.openxmlformats.org/officeDocument/2006/relationships/customXml" Target="../ink/ink97.xml"/><Relationship Id="rId144" Type="http://schemas.openxmlformats.org/officeDocument/2006/relationships/image" Target="../media/image132.png"/><Relationship Id="rId547" Type="http://schemas.openxmlformats.org/officeDocument/2006/relationships/image" Target="../media/image333.png"/><Relationship Id="rId589" Type="http://schemas.openxmlformats.org/officeDocument/2006/relationships/image" Target="../media/image354.png"/><Relationship Id="rId90" Type="http://schemas.openxmlformats.org/officeDocument/2006/relationships/customXml" Target="../ink/ink91.xml"/><Relationship Id="rId186" Type="http://schemas.openxmlformats.org/officeDocument/2006/relationships/image" Target="../media/image153.png"/><Relationship Id="rId351" Type="http://schemas.openxmlformats.org/officeDocument/2006/relationships/image" Target="../media/image235.png"/><Relationship Id="rId393" Type="http://schemas.openxmlformats.org/officeDocument/2006/relationships/image" Target="../media/image256.png"/><Relationship Id="rId407" Type="http://schemas.openxmlformats.org/officeDocument/2006/relationships/image" Target="../media/image263.png"/><Relationship Id="rId449" Type="http://schemas.openxmlformats.org/officeDocument/2006/relationships/image" Target="../media/image284.png"/><Relationship Id="rId614" Type="http://schemas.openxmlformats.org/officeDocument/2006/relationships/customXml" Target="../ink/ink350.xml"/><Relationship Id="rId656" Type="http://schemas.openxmlformats.org/officeDocument/2006/relationships/customXml" Target="../ink/ink371.xml"/><Relationship Id="rId211" Type="http://schemas.openxmlformats.org/officeDocument/2006/relationships/image" Target="../media/image165.png"/><Relationship Id="rId253" Type="http://schemas.openxmlformats.org/officeDocument/2006/relationships/image" Target="../media/image186.png"/><Relationship Id="rId295" Type="http://schemas.openxmlformats.org/officeDocument/2006/relationships/image" Target="../media/image207.png"/><Relationship Id="rId309" Type="http://schemas.openxmlformats.org/officeDocument/2006/relationships/image" Target="../media/image214.png"/><Relationship Id="rId460" Type="http://schemas.openxmlformats.org/officeDocument/2006/relationships/customXml" Target="../ink/ink273.xml"/><Relationship Id="rId516" Type="http://schemas.openxmlformats.org/officeDocument/2006/relationships/customXml" Target="../ink/ink301.xml"/><Relationship Id="rId698" Type="http://schemas.openxmlformats.org/officeDocument/2006/relationships/customXml" Target="../ink/ink392.xml"/><Relationship Id="rId48" Type="http://schemas.openxmlformats.org/officeDocument/2006/relationships/customXml" Target="../ink/ink70.xml"/><Relationship Id="rId113" Type="http://schemas.openxmlformats.org/officeDocument/2006/relationships/customXml" Target="../ink/ink103.xml"/><Relationship Id="rId320" Type="http://schemas.openxmlformats.org/officeDocument/2006/relationships/customXml" Target="../ink/ink207.xml"/><Relationship Id="rId558" Type="http://schemas.openxmlformats.org/officeDocument/2006/relationships/customXml" Target="../ink/ink322.xml"/><Relationship Id="rId723" Type="http://schemas.openxmlformats.org/officeDocument/2006/relationships/image" Target="../media/image421.png"/><Relationship Id="rId155" Type="http://schemas.openxmlformats.org/officeDocument/2006/relationships/customXml" Target="../ink/ink124.xml"/><Relationship Id="rId197" Type="http://schemas.openxmlformats.org/officeDocument/2006/relationships/customXml" Target="../ink/ink145.xml"/><Relationship Id="rId362" Type="http://schemas.openxmlformats.org/officeDocument/2006/relationships/customXml" Target="../ink/ink228.xml"/><Relationship Id="rId418" Type="http://schemas.openxmlformats.org/officeDocument/2006/relationships/customXml" Target="../ink/ink252.xml"/><Relationship Id="rId625" Type="http://schemas.openxmlformats.org/officeDocument/2006/relationships/image" Target="../media/image372.png"/><Relationship Id="rId222" Type="http://schemas.openxmlformats.org/officeDocument/2006/relationships/customXml" Target="../ink/ink158.xml"/><Relationship Id="rId264" Type="http://schemas.openxmlformats.org/officeDocument/2006/relationships/customXml" Target="../ink/ink179.xml"/><Relationship Id="rId471" Type="http://schemas.openxmlformats.org/officeDocument/2006/relationships/image" Target="../media/image295.png"/><Relationship Id="rId667" Type="http://schemas.openxmlformats.org/officeDocument/2006/relationships/image" Target="../media/image393.png"/><Relationship Id="rId17" Type="http://schemas.openxmlformats.org/officeDocument/2006/relationships/image" Target="../media/image69.png"/><Relationship Id="rId59" Type="http://schemas.openxmlformats.org/officeDocument/2006/relationships/image" Target="../media/image90.png"/><Relationship Id="rId124" Type="http://schemas.openxmlformats.org/officeDocument/2006/relationships/image" Target="../media/image122.png"/><Relationship Id="rId527" Type="http://schemas.openxmlformats.org/officeDocument/2006/relationships/image" Target="../media/image323.png"/><Relationship Id="rId569" Type="http://schemas.openxmlformats.org/officeDocument/2006/relationships/image" Target="../media/image344.png"/><Relationship Id="rId734" Type="http://schemas.openxmlformats.org/officeDocument/2006/relationships/customXml" Target="../ink/ink410.xml"/><Relationship Id="rId70" Type="http://schemas.openxmlformats.org/officeDocument/2006/relationships/customXml" Target="../ink/ink81.xml"/><Relationship Id="rId166" Type="http://schemas.openxmlformats.org/officeDocument/2006/relationships/image" Target="../media/image143.png"/><Relationship Id="rId331" Type="http://schemas.openxmlformats.org/officeDocument/2006/relationships/image" Target="../media/image225.png"/><Relationship Id="rId429" Type="http://schemas.openxmlformats.org/officeDocument/2006/relationships/image" Target="../media/image274.png"/><Relationship Id="rId580" Type="http://schemas.openxmlformats.org/officeDocument/2006/relationships/customXml" Target="../ink/ink333.xml"/><Relationship Id="rId636" Type="http://schemas.openxmlformats.org/officeDocument/2006/relationships/customXml" Target="../ink/ink361.xml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176.png"/><Relationship Id="rId440" Type="http://schemas.openxmlformats.org/officeDocument/2006/relationships/customXml" Target="../ink/ink263.xml"/><Relationship Id="rId678" Type="http://schemas.openxmlformats.org/officeDocument/2006/relationships/customXml" Target="../ink/ink382.xml"/><Relationship Id="rId28" Type="http://schemas.openxmlformats.org/officeDocument/2006/relationships/customXml" Target="../ink/ink60.xml"/><Relationship Id="rId275" Type="http://schemas.openxmlformats.org/officeDocument/2006/relationships/image" Target="../media/image197.png"/><Relationship Id="rId300" Type="http://schemas.openxmlformats.org/officeDocument/2006/relationships/customXml" Target="../ink/ink197.xml"/><Relationship Id="rId482" Type="http://schemas.openxmlformats.org/officeDocument/2006/relationships/customXml" Target="../ink/ink284.xml"/><Relationship Id="rId538" Type="http://schemas.openxmlformats.org/officeDocument/2006/relationships/customXml" Target="../ink/ink312.xml"/><Relationship Id="rId703" Type="http://schemas.openxmlformats.org/officeDocument/2006/relationships/image" Target="../media/image411.png"/><Relationship Id="rId81" Type="http://schemas.openxmlformats.org/officeDocument/2006/relationships/image" Target="../media/image101.png"/><Relationship Id="rId135" Type="http://schemas.openxmlformats.org/officeDocument/2006/relationships/customXml" Target="../ink/ink114.xml"/><Relationship Id="rId177" Type="http://schemas.openxmlformats.org/officeDocument/2006/relationships/customXml" Target="../ink/ink135.xml"/><Relationship Id="rId342" Type="http://schemas.openxmlformats.org/officeDocument/2006/relationships/customXml" Target="../ink/ink218.xml"/><Relationship Id="rId384" Type="http://schemas.openxmlformats.org/officeDocument/2006/relationships/customXml" Target="../ink/ink235.xml"/><Relationship Id="rId591" Type="http://schemas.openxmlformats.org/officeDocument/2006/relationships/image" Target="../media/image355.png"/><Relationship Id="rId605" Type="http://schemas.openxmlformats.org/officeDocument/2006/relationships/image" Target="../media/image362.png"/><Relationship Id="rId202" Type="http://schemas.openxmlformats.org/officeDocument/2006/relationships/customXml" Target="../ink/ink148.xml"/><Relationship Id="rId244" Type="http://schemas.openxmlformats.org/officeDocument/2006/relationships/customXml" Target="../ink/ink169.xml"/><Relationship Id="rId647" Type="http://schemas.openxmlformats.org/officeDocument/2006/relationships/image" Target="../media/image383.png"/><Relationship Id="rId689" Type="http://schemas.openxmlformats.org/officeDocument/2006/relationships/image" Target="../media/image404.png"/><Relationship Id="rId39" Type="http://schemas.openxmlformats.org/officeDocument/2006/relationships/image" Target="../media/image80.png"/><Relationship Id="rId286" Type="http://schemas.openxmlformats.org/officeDocument/2006/relationships/customXml" Target="../ink/ink190.xml"/><Relationship Id="rId451" Type="http://schemas.openxmlformats.org/officeDocument/2006/relationships/image" Target="../media/image285.png"/><Relationship Id="rId493" Type="http://schemas.openxmlformats.org/officeDocument/2006/relationships/image" Target="../media/image306.png"/><Relationship Id="rId507" Type="http://schemas.openxmlformats.org/officeDocument/2006/relationships/image" Target="../media/image313.png"/><Relationship Id="rId549" Type="http://schemas.openxmlformats.org/officeDocument/2006/relationships/image" Target="../media/image334.png"/><Relationship Id="rId714" Type="http://schemas.openxmlformats.org/officeDocument/2006/relationships/customXml" Target="../ink/ink400.xml"/><Relationship Id="rId50" Type="http://schemas.openxmlformats.org/officeDocument/2006/relationships/customXml" Target="../ink/ink71.xml"/><Relationship Id="rId104" Type="http://schemas.openxmlformats.org/officeDocument/2006/relationships/customXml" Target="../ink/ink98.xml"/><Relationship Id="rId146" Type="http://schemas.openxmlformats.org/officeDocument/2006/relationships/image" Target="../media/image133.png"/><Relationship Id="rId188" Type="http://schemas.openxmlformats.org/officeDocument/2006/relationships/image" Target="../media/image154.png"/><Relationship Id="rId311" Type="http://schemas.openxmlformats.org/officeDocument/2006/relationships/image" Target="../media/image215.png"/><Relationship Id="rId353" Type="http://schemas.openxmlformats.org/officeDocument/2006/relationships/image" Target="../media/image236.png"/><Relationship Id="rId395" Type="http://schemas.openxmlformats.org/officeDocument/2006/relationships/image" Target="../media/image257.png"/><Relationship Id="rId409" Type="http://schemas.openxmlformats.org/officeDocument/2006/relationships/image" Target="../media/image264.png"/><Relationship Id="rId560" Type="http://schemas.openxmlformats.org/officeDocument/2006/relationships/customXml" Target="../ink/ink323.xml"/><Relationship Id="rId92" Type="http://schemas.openxmlformats.org/officeDocument/2006/relationships/customXml" Target="../ink/ink92.xml"/><Relationship Id="rId213" Type="http://schemas.openxmlformats.org/officeDocument/2006/relationships/image" Target="../media/image166.png"/><Relationship Id="rId420" Type="http://schemas.openxmlformats.org/officeDocument/2006/relationships/customXml" Target="../ink/ink253.xml"/><Relationship Id="rId616" Type="http://schemas.openxmlformats.org/officeDocument/2006/relationships/customXml" Target="../ink/ink351.xml"/><Relationship Id="rId658" Type="http://schemas.openxmlformats.org/officeDocument/2006/relationships/customXml" Target="../ink/ink372.xml"/><Relationship Id="rId255" Type="http://schemas.openxmlformats.org/officeDocument/2006/relationships/image" Target="../media/image187.png"/><Relationship Id="rId297" Type="http://schemas.openxmlformats.org/officeDocument/2006/relationships/image" Target="../media/image208.png"/><Relationship Id="rId462" Type="http://schemas.openxmlformats.org/officeDocument/2006/relationships/customXml" Target="../ink/ink274.xml"/><Relationship Id="rId518" Type="http://schemas.openxmlformats.org/officeDocument/2006/relationships/customXml" Target="../ink/ink302.xml"/><Relationship Id="rId725" Type="http://schemas.openxmlformats.org/officeDocument/2006/relationships/image" Target="../media/image422.png"/><Relationship Id="rId115" Type="http://schemas.openxmlformats.org/officeDocument/2006/relationships/customXml" Target="../ink/ink104.xml"/><Relationship Id="rId157" Type="http://schemas.openxmlformats.org/officeDocument/2006/relationships/customXml" Target="../ink/ink125.xml"/><Relationship Id="rId322" Type="http://schemas.openxmlformats.org/officeDocument/2006/relationships/customXml" Target="../ink/ink208.xml"/><Relationship Id="rId364" Type="http://schemas.openxmlformats.org/officeDocument/2006/relationships/customXml" Target="../ink/ink229.xml"/><Relationship Id="rId61" Type="http://schemas.openxmlformats.org/officeDocument/2006/relationships/image" Target="../media/image91.png"/><Relationship Id="rId199" Type="http://schemas.openxmlformats.org/officeDocument/2006/relationships/customXml" Target="../ink/ink146.xml"/><Relationship Id="rId571" Type="http://schemas.openxmlformats.org/officeDocument/2006/relationships/image" Target="../media/image345.png"/><Relationship Id="rId627" Type="http://schemas.openxmlformats.org/officeDocument/2006/relationships/image" Target="../media/image373.png"/><Relationship Id="rId669" Type="http://schemas.openxmlformats.org/officeDocument/2006/relationships/image" Target="../media/image394.png"/><Relationship Id="rId19" Type="http://schemas.openxmlformats.org/officeDocument/2006/relationships/image" Target="../media/image70.png"/><Relationship Id="rId224" Type="http://schemas.openxmlformats.org/officeDocument/2006/relationships/customXml" Target="../ink/ink159.xml"/><Relationship Id="rId266" Type="http://schemas.openxmlformats.org/officeDocument/2006/relationships/customXml" Target="../ink/ink180.xml"/><Relationship Id="rId431" Type="http://schemas.openxmlformats.org/officeDocument/2006/relationships/image" Target="../media/image275.png"/><Relationship Id="rId473" Type="http://schemas.openxmlformats.org/officeDocument/2006/relationships/image" Target="../media/image296.png"/><Relationship Id="rId529" Type="http://schemas.openxmlformats.org/officeDocument/2006/relationships/image" Target="../media/image324.png"/><Relationship Id="rId680" Type="http://schemas.openxmlformats.org/officeDocument/2006/relationships/customXml" Target="../ink/ink383.xml"/><Relationship Id="rId736" Type="http://schemas.openxmlformats.org/officeDocument/2006/relationships/customXml" Target="../ink/ink411.xml"/><Relationship Id="rId30" Type="http://schemas.openxmlformats.org/officeDocument/2006/relationships/customXml" Target="../ink/ink61.xml"/><Relationship Id="rId126" Type="http://schemas.openxmlformats.org/officeDocument/2006/relationships/image" Target="../media/image123.png"/><Relationship Id="rId168" Type="http://schemas.openxmlformats.org/officeDocument/2006/relationships/image" Target="../media/image144.png"/><Relationship Id="rId333" Type="http://schemas.openxmlformats.org/officeDocument/2006/relationships/image" Target="../media/image226.png"/><Relationship Id="rId540" Type="http://schemas.openxmlformats.org/officeDocument/2006/relationships/customXml" Target="../ink/ink313.xml"/><Relationship Id="rId72" Type="http://schemas.openxmlformats.org/officeDocument/2006/relationships/customXml" Target="../ink/ink82.xml"/><Relationship Id="rId582" Type="http://schemas.openxmlformats.org/officeDocument/2006/relationships/customXml" Target="../ink/ink334.xml"/><Relationship Id="rId638" Type="http://schemas.openxmlformats.org/officeDocument/2006/relationships/customXml" Target="../ink/ink362.xml"/><Relationship Id="rId3" Type="http://schemas.openxmlformats.org/officeDocument/2006/relationships/image" Target="../media/image62.png"/><Relationship Id="rId235" Type="http://schemas.openxmlformats.org/officeDocument/2006/relationships/image" Target="../media/image177.png"/><Relationship Id="rId277" Type="http://schemas.openxmlformats.org/officeDocument/2006/relationships/image" Target="../media/image198.png"/><Relationship Id="rId400" Type="http://schemas.openxmlformats.org/officeDocument/2006/relationships/customXml" Target="../ink/ink243.xml"/><Relationship Id="rId442" Type="http://schemas.openxmlformats.org/officeDocument/2006/relationships/customXml" Target="../ink/ink264.xml"/><Relationship Id="rId484" Type="http://schemas.openxmlformats.org/officeDocument/2006/relationships/customXml" Target="../ink/ink285.xml"/><Relationship Id="rId705" Type="http://schemas.openxmlformats.org/officeDocument/2006/relationships/image" Target="../media/image412.png"/><Relationship Id="rId137" Type="http://schemas.openxmlformats.org/officeDocument/2006/relationships/customXml" Target="../ink/ink115.xml"/><Relationship Id="rId302" Type="http://schemas.openxmlformats.org/officeDocument/2006/relationships/customXml" Target="../ink/ink198.xml"/><Relationship Id="rId344" Type="http://schemas.openxmlformats.org/officeDocument/2006/relationships/customXml" Target="../ink/ink219.xml"/><Relationship Id="rId691" Type="http://schemas.openxmlformats.org/officeDocument/2006/relationships/image" Target="../media/image405.png"/><Relationship Id="rId41" Type="http://schemas.openxmlformats.org/officeDocument/2006/relationships/image" Target="../media/image81.png"/><Relationship Id="rId83" Type="http://schemas.openxmlformats.org/officeDocument/2006/relationships/image" Target="../media/image102.png"/><Relationship Id="rId179" Type="http://schemas.openxmlformats.org/officeDocument/2006/relationships/customXml" Target="../ink/ink136.xml"/><Relationship Id="rId386" Type="http://schemas.openxmlformats.org/officeDocument/2006/relationships/customXml" Target="../ink/ink236.xml"/><Relationship Id="rId551" Type="http://schemas.openxmlformats.org/officeDocument/2006/relationships/image" Target="../media/image335.png"/><Relationship Id="rId593" Type="http://schemas.openxmlformats.org/officeDocument/2006/relationships/image" Target="../media/image356.png"/><Relationship Id="rId607" Type="http://schemas.openxmlformats.org/officeDocument/2006/relationships/image" Target="../media/image363.png"/><Relationship Id="rId649" Type="http://schemas.openxmlformats.org/officeDocument/2006/relationships/image" Target="../media/image384.png"/><Relationship Id="rId190" Type="http://schemas.openxmlformats.org/officeDocument/2006/relationships/image" Target="../media/image155.png"/><Relationship Id="rId204" Type="http://schemas.openxmlformats.org/officeDocument/2006/relationships/customXml" Target="../ink/ink149.xml"/><Relationship Id="rId246" Type="http://schemas.openxmlformats.org/officeDocument/2006/relationships/customXml" Target="../ink/ink170.xml"/><Relationship Id="rId288" Type="http://schemas.openxmlformats.org/officeDocument/2006/relationships/customXml" Target="../ink/ink191.xml"/><Relationship Id="rId411" Type="http://schemas.openxmlformats.org/officeDocument/2006/relationships/image" Target="../media/image265.png"/><Relationship Id="rId453" Type="http://schemas.openxmlformats.org/officeDocument/2006/relationships/image" Target="../media/image286.png"/><Relationship Id="rId509" Type="http://schemas.openxmlformats.org/officeDocument/2006/relationships/image" Target="../media/image314.png"/><Relationship Id="rId660" Type="http://schemas.openxmlformats.org/officeDocument/2006/relationships/customXml" Target="../ink/ink373.xml"/><Relationship Id="rId106" Type="http://schemas.openxmlformats.org/officeDocument/2006/relationships/customXml" Target="../ink/ink99.xml"/><Relationship Id="rId313" Type="http://schemas.openxmlformats.org/officeDocument/2006/relationships/image" Target="../media/image216.png"/><Relationship Id="rId495" Type="http://schemas.openxmlformats.org/officeDocument/2006/relationships/image" Target="../media/image307.png"/><Relationship Id="rId716" Type="http://schemas.openxmlformats.org/officeDocument/2006/relationships/customXml" Target="../ink/ink401.xml"/><Relationship Id="rId52" Type="http://schemas.openxmlformats.org/officeDocument/2006/relationships/customXml" Target="../ink/ink72.xml"/><Relationship Id="rId94" Type="http://schemas.openxmlformats.org/officeDocument/2006/relationships/customXml" Target="../ink/ink93.xml"/><Relationship Id="rId148" Type="http://schemas.openxmlformats.org/officeDocument/2006/relationships/image" Target="../media/image134.png"/><Relationship Id="rId355" Type="http://schemas.openxmlformats.org/officeDocument/2006/relationships/image" Target="../media/image237.png"/><Relationship Id="rId397" Type="http://schemas.openxmlformats.org/officeDocument/2006/relationships/image" Target="../media/image258.png"/><Relationship Id="rId520" Type="http://schemas.openxmlformats.org/officeDocument/2006/relationships/customXml" Target="../ink/ink303.xml"/><Relationship Id="rId562" Type="http://schemas.openxmlformats.org/officeDocument/2006/relationships/customXml" Target="../ink/ink324.xml"/><Relationship Id="rId618" Type="http://schemas.openxmlformats.org/officeDocument/2006/relationships/customXml" Target="../ink/ink352.xml"/><Relationship Id="rId215" Type="http://schemas.openxmlformats.org/officeDocument/2006/relationships/image" Target="../media/image167.png"/><Relationship Id="rId257" Type="http://schemas.openxmlformats.org/officeDocument/2006/relationships/image" Target="../media/image188.png"/><Relationship Id="rId422" Type="http://schemas.openxmlformats.org/officeDocument/2006/relationships/customXml" Target="../ink/ink254.xml"/><Relationship Id="rId464" Type="http://schemas.openxmlformats.org/officeDocument/2006/relationships/customXml" Target="../ink/ink275.xml"/><Relationship Id="rId299" Type="http://schemas.openxmlformats.org/officeDocument/2006/relationships/image" Target="../media/image209.png"/><Relationship Id="rId727" Type="http://schemas.openxmlformats.org/officeDocument/2006/relationships/image" Target="../media/image423.png"/><Relationship Id="rId63" Type="http://schemas.openxmlformats.org/officeDocument/2006/relationships/image" Target="../media/image92.png"/><Relationship Id="rId159" Type="http://schemas.openxmlformats.org/officeDocument/2006/relationships/customXml" Target="../ink/ink126.xml"/><Relationship Id="rId366" Type="http://schemas.openxmlformats.org/officeDocument/2006/relationships/customXml" Target="../ink/ink230.xml"/><Relationship Id="rId573" Type="http://schemas.openxmlformats.org/officeDocument/2006/relationships/image" Target="../media/image346.png"/><Relationship Id="rId226" Type="http://schemas.openxmlformats.org/officeDocument/2006/relationships/customXml" Target="../ink/ink160.xml"/><Relationship Id="rId433" Type="http://schemas.openxmlformats.org/officeDocument/2006/relationships/image" Target="../media/image276.png"/><Relationship Id="rId640" Type="http://schemas.openxmlformats.org/officeDocument/2006/relationships/customXml" Target="../ink/ink363.xml"/><Relationship Id="rId738" Type="http://schemas.openxmlformats.org/officeDocument/2006/relationships/customXml" Target="../ink/ink412.xml"/><Relationship Id="rId74" Type="http://schemas.openxmlformats.org/officeDocument/2006/relationships/customXml" Target="../ink/ink83.xml"/><Relationship Id="rId500" Type="http://schemas.openxmlformats.org/officeDocument/2006/relationships/customXml" Target="../ink/ink293.xml"/><Relationship Id="rId584" Type="http://schemas.openxmlformats.org/officeDocument/2006/relationships/customXml" Target="../ink/ink335.xml"/><Relationship Id="rId237" Type="http://schemas.openxmlformats.org/officeDocument/2006/relationships/image" Target="../media/image178.png"/><Relationship Id="rId444" Type="http://schemas.openxmlformats.org/officeDocument/2006/relationships/customXml" Target="../ink/ink265.xml"/><Relationship Id="rId651" Type="http://schemas.openxmlformats.org/officeDocument/2006/relationships/image" Target="../media/image385.png"/><Relationship Id="rId290" Type="http://schemas.openxmlformats.org/officeDocument/2006/relationships/customXml" Target="../ink/ink192.xml"/><Relationship Id="rId304" Type="http://schemas.openxmlformats.org/officeDocument/2006/relationships/customXml" Target="../ink/ink199.xml"/><Relationship Id="rId388" Type="http://schemas.openxmlformats.org/officeDocument/2006/relationships/customXml" Target="../ink/ink237.xml"/><Relationship Id="rId511" Type="http://schemas.openxmlformats.org/officeDocument/2006/relationships/image" Target="../media/image315.png"/><Relationship Id="rId609" Type="http://schemas.openxmlformats.org/officeDocument/2006/relationships/image" Target="../media/image364.png"/><Relationship Id="rId85" Type="http://schemas.openxmlformats.org/officeDocument/2006/relationships/image" Target="../media/image103.png"/><Relationship Id="rId150" Type="http://schemas.openxmlformats.org/officeDocument/2006/relationships/image" Target="../media/image135.png"/><Relationship Id="rId595" Type="http://schemas.openxmlformats.org/officeDocument/2006/relationships/image" Target="../media/image357.png"/><Relationship Id="rId248" Type="http://schemas.openxmlformats.org/officeDocument/2006/relationships/customXml" Target="../ink/ink171.xml"/><Relationship Id="rId455" Type="http://schemas.openxmlformats.org/officeDocument/2006/relationships/image" Target="../media/image287.png"/><Relationship Id="rId662" Type="http://schemas.openxmlformats.org/officeDocument/2006/relationships/customXml" Target="../ink/ink374.xml"/><Relationship Id="rId108" Type="http://schemas.openxmlformats.org/officeDocument/2006/relationships/customXml" Target="../ink/ink100.xml"/><Relationship Id="rId315" Type="http://schemas.openxmlformats.org/officeDocument/2006/relationships/image" Target="../media/image217.png"/><Relationship Id="rId522" Type="http://schemas.openxmlformats.org/officeDocument/2006/relationships/customXml" Target="../ink/ink304.xml"/><Relationship Id="rId96" Type="http://schemas.openxmlformats.org/officeDocument/2006/relationships/customXml" Target="../ink/ink94.xml"/><Relationship Id="rId161" Type="http://schemas.openxmlformats.org/officeDocument/2006/relationships/customXml" Target="../ink/ink127.xml"/><Relationship Id="rId399" Type="http://schemas.openxmlformats.org/officeDocument/2006/relationships/image" Target="../media/image259.png"/><Relationship Id="rId259" Type="http://schemas.openxmlformats.org/officeDocument/2006/relationships/image" Target="../media/image189.png"/><Relationship Id="rId466" Type="http://schemas.openxmlformats.org/officeDocument/2006/relationships/customXml" Target="../ink/ink276.xml"/><Relationship Id="rId673" Type="http://schemas.openxmlformats.org/officeDocument/2006/relationships/image" Target="../media/image396.png"/><Relationship Id="rId23" Type="http://schemas.openxmlformats.org/officeDocument/2006/relationships/image" Target="../media/image72.png"/><Relationship Id="rId119" Type="http://schemas.openxmlformats.org/officeDocument/2006/relationships/customXml" Target="../ink/ink106.xml"/><Relationship Id="rId326" Type="http://schemas.openxmlformats.org/officeDocument/2006/relationships/customXml" Target="../ink/ink210.xml"/><Relationship Id="rId533" Type="http://schemas.openxmlformats.org/officeDocument/2006/relationships/image" Target="../media/image326.png"/><Relationship Id="rId740" Type="http://schemas.openxmlformats.org/officeDocument/2006/relationships/customXml" Target="../ink/ink413.xml"/><Relationship Id="rId172" Type="http://schemas.openxmlformats.org/officeDocument/2006/relationships/image" Target="../media/image146.png"/><Relationship Id="rId477" Type="http://schemas.openxmlformats.org/officeDocument/2006/relationships/image" Target="../media/image298.png"/><Relationship Id="rId600" Type="http://schemas.openxmlformats.org/officeDocument/2006/relationships/customXml" Target="../ink/ink343.xml"/><Relationship Id="rId684" Type="http://schemas.openxmlformats.org/officeDocument/2006/relationships/customXml" Target="../ink/ink385.xml"/><Relationship Id="rId337" Type="http://schemas.openxmlformats.org/officeDocument/2006/relationships/image" Target="../media/image228.png"/><Relationship Id="rId34" Type="http://schemas.openxmlformats.org/officeDocument/2006/relationships/customXml" Target="../ink/ink63.xml"/><Relationship Id="rId544" Type="http://schemas.openxmlformats.org/officeDocument/2006/relationships/customXml" Target="../ink/ink315.xml"/><Relationship Id="rId183" Type="http://schemas.openxmlformats.org/officeDocument/2006/relationships/customXml" Target="../ink/ink138.xml"/><Relationship Id="rId390" Type="http://schemas.openxmlformats.org/officeDocument/2006/relationships/customXml" Target="../ink/ink238.xml"/><Relationship Id="rId404" Type="http://schemas.openxmlformats.org/officeDocument/2006/relationships/customXml" Target="../ink/ink245.xml"/><Relationship Id="rId611" Type="http://schemas.openxmlformats.org/officeDocument/2006/relationships/image" Target="../media/image365.png"/><Relationship Id="rId250" Type="http://schemas.openxmlformats.org/officeDocument/2006/relationships/customXml" Target="../ink/ink172.xml"/><Relationship Id="rId488" Type="http://schemas.openxmlformats.org/officeDocument/2006/relationships/customXml" Target="../ink/ink287.xml"/><Relationship Id="rId695" Type="http://schemas.openxmlformats.org/officeDocument/2006/relationships/image" Target="../media/image407.png"/><Relationship Id="rId709" Type="http://schemas.openxmlformats.org/officeDocument/2006/relationships/image" Target="../media/image414.png"/><Relationship Id="rId45" Type="http://schemas.openxmlformats.org/officeDocument/2006/relationships/image" Target="../media/image83.png"/><Relationship Id="rId110" Type="http://schemas.openxmlformats.org/officeDocument/2006/relationships/customXml" Target="../ink/ink101.xml"/><Relationship Id="rId348" Type="http://schemas.openxmlformats.org/officeDocument/2006/relationships/customXml" Target="../ink/ink221.xml"/><Relationship Id="rId555" Type="http://schemas.openxmlformats.org/officeDocument/2006/relationships/image" Target="../media/image337.png"/><Relationship Id="rId194" Type="http://schemas.openxmlformats.org/officeDocument/2006/relationships/image" Target="../media/image157.png"/><Relationship Id="rId208" Type="http://schemas.openxmlformats.org/officeDocument/2006/relationships/customXml" Target="../ink/ink151.xml"/><Relationship Id="rId415" Type="http://schemas.openxmlformats.org/officeDocument/2006/relationships/image" Target="../media/image267.png"/><Relationship Id="rId622" Type="http://schemas.openxmlformats.org/officeDocument/2006/relationships/customXml" Target="../ink/ink354.xml"/><Relationship Id="rId261" Type="http://schemas.openxmlformats.org/officeDocument/2006/relationships/image" Target="../media/image190.png"/><Relationship Id="rId499" Type="http://schemas.openxmlformats.org/officeDocument/2006/relationships/image" Target="../media/image309.png"/><Relationship Id="rId56" Type="http://schemas.openxmlformats.org/officeDocument/2006/relationships/customXml" Target="../ink/ink74.xml"/><Relationship Id="rId359" Type="http://schemas.openxmlformats.org/officeDocument/2006/relationships/image" Target="../media/image239.png"/><Relationship Id="rId566" Type="http://schemas.openxmlformats.org/officeDocument/2006/relationships/customXml" Target="../ink/ink326.xml"/><Relationship Id="rId121" Type="http://schemas.openxmlformats.org/officeDocument/2006/relationships/customXml" Target="../ink/ink107.xml"/><Relationship Id="rId219" Type="http://schemas.openxmlformats.org/officeDocument/2006/relationships/image" Target="../media/image169.png"/><Relationship Id="rId426" Type="http://schemas.openxmlformats.org/officeDocument/2006/relationships/customXml" Target="../ink/ink256.xml"/><Relationship Id="rId633" Type="http://schemas.openxmlformats.org/officeDocument/2006/relationships/image" Target="../media/image376.png"/><Relationship Id="rId67" Type="http://schemas.openxmlformats.org/officeDocument/2006/relationships/image" Target="../media/image94.png"/><Relationship Id="rId272" Type="http://schemas.openxmlformats.org/officeDocument/2006/relationships/customXml" Target="../ink/ink183.xml"/><Relationship Id="rId577" Type="http://schemas.openxmlformats.org/officeDocument/2006/relationships/image" Target="../media/image348.png"/><Relationship Id="rId700" Type="http://schemas.openxmlformats.org/officeDocument/2006/relationships/customXml" Target="../ink/ink393.xml"/><Relationship Id="rId132" Type="http://schemas.openxmlformats.org/officeDocument/2006/relationships/image" Target="../media/image126.png"/><Relationship Id="rId437" Type="http://schemas.openxmlformats.org/officeDocument/2006/relationships/image" Target="../media/image278.png"/><Relationship Id="rId644" Type="http://schemas.openxmlformats.org/officeDocument/2006/relationships/customXml" Target="../ink/ink365.xml"/><Relationship Id="rId283" Type="http://schemas.openxmlformats.org/officeDocument/2006/relationships/image" Target="../media/image201.png"/><Relationship Id="rId490" Type="http://schemas.openxmlformats.org/officeDocument/2006/relationships/customXml" Target="../ink/ink288.xml"/><Relationship Id="rId504" Type="http://schemas.openxmlformats.org/officeDocument/2006/relationships/customXml" Target="../ink/ink295.xml"/><Relationship Id="rId711" Type="http://schemas.openxmlformats.org/officeDocument/2006/relationships/image" Target="../media/image415.png"/><Relationship Id="rId78" Type="http://schemas.openxmlformats.org/officeDocument/2006/relationships/customXml" Target="../ink/ink85.xml"/><Relationship Id="rId143" Type="http://schemas.openxmlformats.org/officeDocument/2006/relationships/customXml" Target="../ink/ink118.xml"/><Relationship Id="rId350" Type="http://schemas.openxmlformats.org/officeDocument/2006/relationships/customXml" Target="../ink/ink222.xml"/><Relationship Id="rId588" Type="http://schemas.openxmlformats.org/officeDocument/2006/relationships/customXml" Target="../ink/ink337.xml"/><Relationship Id="rId210" Type="http://schemas.openxmlformats.org/officeDocument/2006/relationships/customXml" Target="../ink/ink152.xml"/><Relationship Id="rId448" Type="http://schemas.openxmlformats.org/officeDocument/2006/relationships/customXml" Target="../ink/ink267.xml"/><Relationship Id="rId655" Type="http://schemas.openxmlformats.org/officeDocument/2006/relationships/image" Target="../media/image387.png"/><Relationship Id="rId294" Type="http://schemas.openxmlformats.org/officeDocument/2006/relationships/customXml" Target="../ink/ink194.xml"/><Relationship Id="rId308" Type="http://schemas.openxmlformats.org/officeDocument/2006/relationships/customXml" Target="../ink/ink201.xml"/><Relationship Id="rId515" Type="http://schemas.openxmlformats.org/officeDocument/2006/relationships/image" Target="../media/image317.png"/><Relationship Id="rId722" Type="http://schemas.openxmlformats.org/officeDocument/2006/relationships/customXml" Target="../ink/ink404.xml"/><Relationship Id="rId89" Type="http://schemas.openxmlformats.org/officeDocument/2006/relationships/image" Target="../media/image105.png"/><Relationship Id="rId154" Type="http://schemas.openxmlformats.org/officeDocument/2006/relationships/image" Target="../media/image137.png"/><Relationship Id="rId361" Type="http://schemas.openxmlformats.org/officeDocument/2006/relationships/image" Target="../media/image240.png"/><Relationship Id="rId599" Type="http://schemas.openxmlformats.org/officeDocument/2006/relationships/image" Target="../media/image359.png"/><Relationship Id="rId459" Type="http://schemas.openxmlformats.org/officeDocument/2006/relationships/image" Target="../media/image289.png"/><Relationship Id="rId666" Type="http://schemas.openxmlformats.org/officeDocument/2006/relationships/customXml" Target="../ink/ink376.xml"/><Relationship Id="rId221" Type="http://schemas.openxmlformats.org/officeDocument/2006/relationships/image" Target="../media/image170.png"/><Relationship Id="rId319" Type="http://schemas.openxmlformats.org/officeDocument/2006/relationships/image" Target="../media/image219.png"/><Relationship Id="rId526" Type="http://schemas.openxmlformats.org/officeDocument/2006/relationships/customXml" Target="../ink/ink306.xml"/><Relationship Id="rId733" Type="http://schemas.openxmlformats.org/officeDocument/2006/relationships/image" Target="../media/image426.png"/><Relationship Id="rId165" Type="http://schemas.openxmlformats.org/officeDocument/2006/relationships/customXml" Target="../ink/ink129.xml"/><Relationship Id="rId372" Type="http://schemas.openxmlformats.org/officeDocument/2006/relationships/customXml" Target="../ink/ink233.xml"/><Relationship Id="rId677" Type="http://schemas.openxmlformats.org/officeDocument/2006/relationships/image" Target="../media/image398.png"/><Relationship Id="rId232" Type="http://schemas.openxmlformats.org/officeDocument/2006/relationships/customXml" Target="../ink/ink163.xml"/><Relationship Id="rId27" Type="http://schemas.openxmlformats.org/officeDocument/2006/relationships/image" Target="../media/image74.png"/><Relationship Id="rId537" Type="http://schemas.openxmlformats.org/officeDocument/2006/relationships/image" Target="../media/image328.png"/><Relationship Id="rId80" Type="http://schemas.openxmlformats.org/officeDocument/2006/relationships/customXml" Target="../ink/ink86.xml"/><Relationship Id="rId176" Type="http://schemas.openxmlformats.org/officeDocument/2006/relationships/image" Target="../media/image148.png"/><Relationship Id="rId383" Type="http://schemas.openxmlformats.org/officeDocument/2006/relationships/image" Target="../media/image251.png"/><Relationship Id="rId590" Type="http://schemas.openxmlformats.org/officeDocument/2006/relationships/customXml" Target="../ink/ink338.xml"/><Relationship Id="rId604" Type="http://schemas.openxmlformats.org/officeDocument/2006/relationships/customXml" Target="../ink/ink345.xml"/><Relationship Id="rId243" Type="http://schemas.openxmlformats.org/officeDocument/2006/relationships/image" Target="../media/image181.png"/><Relationship Id="rId450" Type="http://schemas.openxmlformats.org/officeDocument/2006/relationships/customXml" Target="../ink/ink268.xml"/><Relationship Id="rId688" Type="http://schemas.openxmlformats.org/officeDocument/2006/relationships/customXml" Target="../ink/ink387.xml"/><Relationship Id="rId38" Type="http://schemas.openxmlformats.org/officeDocument/2006/relationships/customXml" Target="../ink/ink65.xml"/><Relationship Id="rId103" Type="http://schemas.openxmlformats.org/officeDocument/2006/relationships/image" Target="../media/image112.png"/><Relationship Id="rId310" Type="http://schemas.openxmlformats.org/officeDocument/2006/relationships/customXml" Target="../ink/ink202.xml"/><Relationship Id="rId548" Type="http://schemas.openxmlformats.org/officeDocument/2006/relationships/customXml" Target="../ink/ink317.xml"/><Relationship Id="rId91" Type="http://schemas.openxmlformats.org/officeDocument/2006/relationships/image" Target="../media/image106.png"/><Relationship Id="rId187" Type="http://schemas.openxmlformats.org/officeDocument/2006/relationships/customXml" Target="../ink/ink140.xml"/><Relationship Id="rId394" Type="http://schemas.openxmlformats.org/officeDocument/2006/relationships/customXml" Target="../ink/ink240.xml"/><Relationship Id="rId408" Type="http://schemas.openxmlformats.org/officeDocument/2006/relationships/customXml" Target="../ink/ink247.xml"/><Relationship Id="rId615" Type="http://schemas.openxmlformats.org/officeDocument/2006/relationships/image" Target="../media/image367.png"/><Relationship Id="rId254" Type="http://schemas.openxmlformats.org/officeDocument/2006/relationships/customXml" Target="../ink/ink174.xml"/><Relationship Id="rId699" Type="http://schemas.openxmlformats.org/officeDocument/2006/relationships/image" Target="../media/image409.png"/><Relationship Id="rId49" Type="http://schemas.openxmlformats.org/officeDocument/2006/relationships/image" Target="../media/image85.png"/><Relationship Id="rId114" Type="http://schemas.openxmlformats.org/officeDocument/2006/relationships/image" Target="../media/image117.png"/><Relationship Id="rId461" Type="http://schemas.openxmlformats.org/officeDocument/2006/relationships/image" Target="../media/image290.png"/><Relationship Id="rId559" Type="http://schemas.openxmlformats.org/officeDocument/2006/relationships/image" Target="../media/image339.png"/><Relationship Id="rId198" Type="http://schemas.openxmlformats.org/officeDocument/2006/relationships/image" Target="../media/image159.png"/><Relationship Id="rId321" Type="http://schemas.openxmlformats.org/officeDocument/2006/relationships/image" Target="../media/image220.png"/><Relationship Id="rId419" Type="http://schemas.openxmlformats.org/officeDocument/2006/relationships/image" Target="../media/image269.png"/><Relationship Id="rId626" Type="http://schemas.openxmlformats.org/officeDocument/2006/relationships/customXml" Target="../ink/ink356.xml"/><Relationship Id="rId265" Type="http://schemas.openxmlformats.org/officeDocument/2006/relationships/image" Target="../media/image192.png"/><Relationship Id="rId472" Type="http://schemas.openxmlformats.org/officeDocument/2006/relationships/customXml" Target="../ink/ink279.xml"/><Relationship Id="rId125" Type="http://schemas.openxmlformats.org/officeDocument/2006/relationships/customXml" Target="../ink/ink109.xml"/><Relationship Id="rId332" Type="http://schemas.openxmlformats.org/officeDocument/2006/relationships/customXml" Target="../ink/ink213.xml"/><Relationship Id="rId637" Type="http://schemas.openxmlformats.org/officeDocument/2006/relationships/image" Target="../media/image378.png"/><Relationship Id="rId276" Type="http://schemas.openxmlformats.org/officeDocument/2006/relationships/customXml" Target="../ink/ink185.xml"/><Relationship Id="rId483" Type="http://schemas.openxmlformats.org/officeDocument/2006/relationships/image" Target="../media/image301.png"/><Relationship Id="rId690" Type="http://schemas.openxmlformats.org/officeDocument/2006/relationships/customXml" Target="../ink/ink388.xml"/><Relationship Id="rId704" Type="http://schemas.openxmlformats.org/officeDocument/2006/relationships/customXml" Target="../ink/ink395.xml"/><Relationship Id="rId40" Type="http://schemas.openxmlformats.org/officeDocument/2006/relationships/customXml" Target="../ink/ink66.xml"/><Relationship Id="rId136" Type="http://schemas.openxmlformats.org/officeDocument/2006/relationships/image" Target="../media/image128.png"/><Relationship Id="rId343" Type="http://schemas.openxmlformats.org/officeDocument/2006/relationships/image" Target="../media/image231.png"/><Relationship Id="rId550" Type="http://schemas.openxmlformats.org/officeDocument/2006/relationships/customXml" Target="../ink/ink318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88.png"/><Relationship Id="rId21" Type="http://schemas.openxmlformats.org/officeDocument/2006/relationships/image" Target="../media/image440.png"/><Relationship Id="rId42" Type="http://schemas.openxmlformats.org/officeDocument/2006/relationships/customXml" Target="../ink/ink434.xml"/><Relationship Id="rId63" Type="http://schemas.openxmlformats.org/officeDocument/2006/relationships/image" Target="../media/image461.png"/><Relationship Id="rId84" Type="http://schemas.openxmlformats.org/officeDocument/2006/relationships/customXml" Target="../ink/ink455.xml"/><Relationship Id="rId138" Type="http://schemas.openxmlformats.org/officeDocument/2006/relationships/customXml" Target="../ink/ink482.xml"/><Relationship Id="rId107" Type="http://schemas.openxmlformats.org/officeDocument/2006/relationships/image" Target="../media/image483.png"/><Relationship Id="rId11" Type="http://schemas.openxmlformats.org/officeDocument/2006/relationships/image" Target="../media/image435.png"/><Relationship Id="rId32" Type="http://schemas.openxmlformats.org/officeDocument/2006/relationships/customXml" Target="../ink/ink429.xml"/><Relationship Id="rId53" Type="http://schemas.openxmlformats.org/officeDocument/2006/relationships/image" Target="../media/image456.png"/><Relationship Id="rId74" Type="http://schemas.openxmlformats.org/officeDocument/2006/relationships/customXml" Target="../ink/ink450.xml"/><Relationship Id="rId128" Type="http://schemas.openxmlformats.org/officeDocument/2006/relationships/customXml" Target="../ink/ink477.xml"/><Relationship Id="rId149" Type="http://schemas.openxmlformats.org/officeDocument/2006/relationships/image" Target="../media/image504.png"/><Relationship Id="rId5" Type="http://schemas.openxmlformats.org/officeDocument/2006/relationships/image" Target="../media/image432.png"/><Relationship Id="rId95" Type="http://schemas.openxmlformats.org/officeDocument/2006/relationships/image" Target="../media/image477.png"/><Relationship Id="rId22" Type="http://schemas.openxmlformats.org/officeDocument/2006/relationships/customXml" Target="../ink/ink424.xml"/><Relationship Id="rId27" Type="http://schemas.openxmlformats.org/officeDocument/2006/relationships/image" Target="../media/image443.png"/><Relationship Id="rId43" Type="http://schemas.openxmlformats.org/officeDocument/2006/relationships/image" Target="../media/image451.png"/><Relationship Id="rId48" Type="http://schemas.openxmlformats.org/officeDocument/2006/relationships/customXml" Target="../ink/ink437.xml"/><Relationship Id="rId64" Type="http://schemas.openxmlformats.org/officeDocument/2006/relationships/customXml" Target="../ink/ink445.xml"/><Relationship Id="rId69" Type="http://schemas.openxmlformats.org/officeDocument/2006/relationships/image" Target="../media/image464.png"/><Relationship Id="rId113" Type="http://schemas.openxmlformats.org/officeDocument/2006/relationships/image" Target="../media/image486.png"/><Relationship Id="rId118" Type="http://schemas.openxmlformats.org/officeDocument/2006/relationships/customXml" Target="../ink/ink472.xml"/><Relationship Id="rId134" Type="http://schemas.openxmlformats.org/officeDocument/2006/relationships/customXml" Target="../ink/ink480.xml"/><Relationship Id="rId139" Type="http://schemas.openxmlformats.org/officeDocument/2006/relationships/image" Target="../media/image499.png"/><Relationship Id="rId80" Type="http://schemas.openxmlformats.org/officeDocument/2006/relationships/customXml" Target="../ink/ink453.xml"/><Relationship Id="rId85" Type="http://schemas.openxmlformats.org/officeDocument/2006/relationships/image" Target="../media/image472.png"/><Relationship Id="rId150" Type="http://schemas.openxmlformats.org/officeDocument/2006/relationships/customXml" Target="../ink/ink488.xml"/><Relationship Id="rId12" Type="http://schemas.openxmlformats.org/officeDocument/2006/relationships/customXml" Target="../ink/ink419.xml"/><Relationship Id="rId17" Type="http://schemas.openxmlformats.org/officeDocument/2006/relationships/image" Target="../media/image438.png"/><Relationship Id="rId33" Type="http://schemas.openxmlformats.org/officeDocument/2006/relationships/image" Target="../media/image446.png"/><Relationship Id="rId38" Type="http://schemas.openxmlformats.org/officeDocument/2006/relationships/customXml" Target="../ink/ink432.xml"/><Relationship Id="rId59" Type="http://schemas.openxmlformats.org/officeDocument/2006/relationships/image" Target="../media/image459.png"/><Relationship Id="rId103" Type="http://schemas.openxmlformats.org/officeDocument/2006/relationships/image" Target="../media/image481.png"/><Relationship Id="rId108" Type="http://schemas.openxmlformats.org/officeDocument/2006/relationships/customXml" Target="../ink/ink467.xml"/><Relationship Id="rId124" Type="http://schemas.openxmlformats.org/officeDocument/2006/relationships/customXml" Target="../ink/ink475.xml"/><Relationship Id="rId129" Type="http://schemas.openxmlformats.org/officeDocument/2006/relationships/image" Target="../media/image494.png"/><Relationship Id="rId54" Type="http://schemas.openxmlformats.org/officeDocument/2006/relationships/customXml" Target="../ink/ink440.xml"/><Relationship Id="rId70" Type="http://schemas.openxmlformats.org/officeDocument/2006/relationships/customXml" Target="../ink/ink448.xml"/><Relationship Id="rId75" Type="http://schemas.openxmlformats.org/officeDocument/2006/relationships/image" Target="../media/image467.png"/><Relationship Id="rId91" Type="http://schemas.openxmlformats.org/officeDocument/2006/relationships/image" Target="../media/image475.png"/><Relationship Id="rId96" Type="http://schemas.openxmlformats.org/officeDocument/2006/relationships/customXml" Target="../ink/ink461.xml"/><Relationship Id="rId140" Type="http://schemas.openxmlformats.org/officeDocument/2006/relationships/customXml" Target="../ink/ink483.xml"/><Relationship Id="rId145" Type="http://schemas.openxmlformats.org/officeDocument/2006/relationships/image" Target="../media/image502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16.xml"/><Relationship Id="rId23" Type="http://schemas.openxmlformats.org/officeDocument/2006/relationships/image" Target="../media/image441.png"/><Relationship Id="rId28" Type="http://schemas.openxmlformats.org/officeDocument/2006/relationships/customXml" Target="../ink/ink427.xml"/><Relationship Id="rId49" Type="http://schemas.openxmlformats.org/officeDocument/2006/relationships/image" Target="../media/image454.png"/><Relationship Id="rId114" Type="http://schemas.openxmlformats.org/officeDocument/2006/relationships/customXml" Target="../ink/ink470.xml"/><Relationship Id="rId119" Type="http://schemas.openxmlformats.org/officeDocument/2006/relationships/image" Target="../media/image489.png"/><Relationship Id="rId44" Type="http://schemas.openxmlformats.org/officeDocument/2006/relationships/customXml" Target="../ink/ink435.xml"/><Relationship Id="rId60" Type="http://schemas.openxmlformats.org/officeDocument/2006/relationships/customXml" Target="../ink/ink443.xml"/><Relationship Id="rId65" Type="http://schemas.openxmlformats.org/officeDocument/2006/relationships/image" Target="../media/image462.png"/><Relationship Id="rId81" Type="http://schemas.openxmlformats.org/officeDocument/2006/relationships/image" Target="../media/image470.png"/><Relationship Id="rId86" Type="http://schemas.openxmlformats.org/officeDocument/2006/relationships/customXml" Target="../ink/ink456.xml"/><Relationship Id="rId130" Type="http://schemas.openxmlformats.org/officeDocument/2006/relationships/customXml" Target="../ink/ink478.xml"/><Relationship Id="rId135" Type="http://schemas.openxmlformats.org/officeDocument/2006/relationships/image" Target="../media/image497.png"/><Relationship Id="rId151" Type="http://schemas.openxmlformats.org/officeDocument/2006/relationships/image" Target="../media/image505.png"/><Relationship Id="rId13" Type="http://schemas.openxmlformats.org/officeDocument/2006/relationships/image" Target="../media/image436.png"/><Relationship Id="rId18" Type="http://schemas.openxmlformats.org/officeDocument/2006/relationships/customXml" Target="../ink/ink422.xml"/><Relationship Id="rId39" Type="http://schemas.openxmlformats.org/officeDocument/2006/relationships/image" Target="../media/image449.png"/><Relationship Id="rId109" Type="http://schemas.openxmlformats.org/officeDocument/2006/relationships/image" Target="../media/image484.png"/><Relationship Id="rId34" Type="http://schemas.openxmlformats.org/officeDocument/2006/relationships/customXml" Target="../ink/ink430.xml"/><Relationship Id="rId50" Type="http://schemas.openxmlformats.org/officeDocument/2006/relationships/customXml" Target="../ink/ink438.xml"/><Relationship Id="rId55" Type="http://schemas.openxmlformats.org/officeDocument/2006/relationships/image" Target="../media/image457.png"/><Relationship Id="rId76" Type="http://schemas.openxmlformats.org/officeDocument/2006/relationships/customXml" Target="../ink/ink451.xml"/><Relationship Id="rId97" Type="http://schemas.openxmlformats.org/officeDocument/2006/relationships/image" Target="../media/image478.png"/><Relationship Id="rId104" Type="http://schemas.openxmlformats.org/officeDocument/2006/relationships/customXml" Target="../ink/ink465.xml"/><Relationship Id="rId120" Type="http://schemas.openxmlformats.org/officeDocument/2006/relationships/customXml" Target="../ink/ink473.xml"/><Relationship Id="rId125" Type="http://schemas.openxmlformats.org/officeDocument/2006/relationships/image" Target="../media/image492.png"/><Relationship Id="rId141" Type="http://schemas.openxmlformats.org/officeDocument/2006/relationships/image" Target="../media/image500.png"/><Relationship Id="rId146" Type="http://schemas.openxmlformats.org/officeDocument/2006/relationships/customXml" Target="../ink/ink486.xml"/><Relationship Id="rId7" Type="http://schemas.openxmlformats.org/officeDocument/2006/relationships/image" Target="../media/image433.png"/><Relationship Id="rId71" Type="http://schemas.openxmlformats.org/officeDocument/2006/relationships/image" Target="../media/image465.png"/><Relationship Id="rId92" Type="http://schemas.openxmlformats.org/officeDocument/2006/relationships/customXml" Target="../ink/ink459.xml"/><Relationship Id="rId2" Type="http://schemas.openxmlformats.org/officeDocument/2006/relationships/customXml" Target="../ink/ink414.xml"/><Relationship Id="rId29" Type="http://schemas.openxmlformats.org/officeDocument/2006/relationships/image" Target="../media/image444.png"/><Relationship Id="rId24" Type="http://schemas.openxmlformats.org/officeDocument/2006/relationships/customXml" Target="../ink/ink425.xml"/><Relationship Id="rId40" Type="http://schemas.openxmlformats.org/officeDocument/2006/relationships/customXml" Target="../ink/ink433.xml"/><Relationship Id="rId45" Type="http://schemas.openxmlformats.org/officeDocument/2006/relationships/image" Target="../media/image452.png"/><Relationship Id="rId66" Type="http://schemas.openxmlformats.org/officeDocument/2006/relationships/customXml" Target="../ink/ink446.xml"/><Relationship Id="rId87" Type="http://schemas.openxmlformats.org/officeDocument/2006/relationships/image" Target="../media/image473.png"/><Relationship Id="rId110" Type="http://schemas.openxmlformats.org/officeDocument/2006/relationships/customXml" Target="../ink/ink468.xml"/><Relationship Id="rId115" Type="http://schemas.openxmlformats.org/officeDocument/2006/relationships/image" Target="../media/image487.png"/><Relationship Id="rId131" Type="http://schemas.openxmlformats.org/officeDocument/2006/relationships/image" Target="../media/image495.png"/><Relationship Id="rId136" Type="http://schemas.openxmlformats.org/officeDocument/2006/relationships/customXml" Target="../ink/ink481.xml"/><Relationship Id="rId61" Type="http://schemas.openxmlformats.org/officeDocument/2006/relationships/image" Target="../media/image460.png"/><Relationship Id="rId82" Type="http://schemas.openxmlformats.org/officeDocument/2006/relationships/customXml" Target="../ink/ink454.xml"/><Relationship Id="rId152" Type="http://schemas.openxmlformats.org/officeDocument/2006/relationships/customXml" Target="../ink/ink489.xml"/><Relationship Id="rId19" Type="http://schemas.openxmlformats.org/officeDocument/2006/relationships/image" Target="../media/image439.png"/><Relationship Id="rId14" Type="http://schemas.openxmlformats.org/officeDocument/2006/relationships/customXml" Target="../ink/ink420.xml"/><Relationship Id="rId30" Type="http://schemas.openxmlformats.org/officeDocument/2006/relationships/customXml" Target="../ink/ink428.xml"/><Relationship Id="rId35" Type="http://schemas.openxmlformats.org/officeDocument/2006/relationships/image" Target="../media/image447.png"/><Relationship Id="rId56" Type="http://schemas.openxmlformats.org/officeDocument/2006/relationships/customXml" Target="../ink/ink441.xml"/><Relationship Id="rId77" Type="http://schemas.openxmlformats.org/officeDocument/2006/relationships/image" Target="../media/image468.png"/><Relationship Id="rId100" Type="http://schemas.openxmlformats.org/officeDocument/2006/relationships/customXml" Target="../ink/ink463.xml"/><Relationship Id="rId105" Type="http://schemas.openxmlformats.org/officeDocument/2006/relationships/image" Target="../media/image482.png"/><Relationship Id="rId126" Type="http://schemas.openxmlformats.org/officeDocument/2006/relationships/customXml" Target="../ink/ink476.xml"/><Relationship Id="rId147" Type="http://schemas.openxmlformats.org/officeDocument/2006/relationships/image" Target="../media/image503.png"/><Relationship Id="rId8" Type="http://schemas.openxmlformats.org/officeDocument/2006/relationships/customXml" Target="../ink/ink417.xml"/><Relationship Id="rId51" Type="http://schemas.openxmlformats.org/officeDocument/2006/relationships/image" Target="../media/image455.png"/><Relationship Id="rId72" Type="http://schemas.openxmlformats.org/officeDocument/2006/relationships/customXml" Target="../ink/ink449.xml"/><Relationship Id="rId93" Type="http://schemas.openxmlformats.org/officeDocument/2006/relationships/image" Target="../media/image476.png"/><Relationship Id="rId98" Type="http://schemas.openxmlformats.org/officeDocument/2006/relationships/customXml" Target="../ink/ink462.xml"/><Relationship Id="rId121" Type="http://schemas.openxmlformats.org/officeDocument/2006/relationships/image" Target="../media/image490.png"/><Relationship Id="rId142" Type="http://schemas.openxmlformats.org/officeDocument/2006/relationships/customXml" Target="../ink/ink484.xml"/><Relationship Id="rId3" Type="http://schemas.openxmlformats.org/officeDocument/2006/relationships/image" Target="../media/image431.png"/><Relationship Id="rId25" Type="http://schemas.openxmlformats.org/officeDocument/2006/relationships/image" Target="../media/image442.png"/><Relationship Id="rId46" Type="http://schemas.openxmlformats.org/officeDocument/2006/relationships/customXml" Target="../ink/ink436.xml"/><Relationship Id="rId67" Type="http://schemas.openxmlformats.org/officeDocument/2006/relationships/image" Target="../media/image463.png"/><Relationship Id="rId116" Type="http://schemas.openxmlformats.org/officeDocument/2006/relationships/customXml" Target="../ink/ink471.xml"/><Relationship Id="rId137" Type="http://schemas.openxmlformats.org/officeDocument/2006/relationships/image" Target="../media/image498.png"/><Relationship Id="rId20" Type="http://schemas.openxmlformats.org/officeDocument/2006/relationships/customXml" Target="../ink/ink423.xml"/><Relationship Id="rId41" Type="http://schemas.openxmlformats.org/officeDocument/2006/relationships/image" Target="../media/image450.png"/><Relationship Id="rId62" Type="http://schemas.openxmlformats.org/officeDocument/2006/relationships/customXml" Target="../ink/ink444.xml"/><Relationship Id="rId83" Type="http://schemas.openxmlformats.org/officeDocument/2006/relationships/image" Target="../media/image471.png"/><Relationship Id="rId88" Type="http://schemas.openxmlformats.org/officeDocument/2006/relationships/customXml" Target="../ink/ink457.xml"/><Relationship Id="rId111" Type="http://schemas.openxmlformats.org/officeDocument/2006/relationships/image" Target="../media/image485.png"/><Relationship Id="rId132" Type="http://schemas.openxmlformats.org/officeDocument/2006/relationships/customXml" Target="../ink/ink479.xml"/><Relationship Id="rId153" Type="http://schemas.openxmlformats.org/officeDocument/2006/relationships/image" Target="../media/image506.png"/><Relationship Id="rId15" Type="http://schemas.openxmlformats.org/officeDocument/2006/relationships/image" Target="../media/image437.png"/><Relationship Id="rId36" Type="http://schemas.openxmlformats.org/officeDocument/2006/relationships/customXml" Target="../ink/ink431.xml"/><Relationship Id="rId57" Type="http://schemas.openxmlformats.org/officeDocument/2006/relationships/image" Target="../media/image458.png"/><Relationship Id="rId106" Type="http://schemas.openxmlformats.org/officeDocument/2006/relationships/customXml" Target="../ink/ink466.xml"/><Relationship Id="rId127" Type="http://schemas.openxmlformats.org/officeDocument/2006/relationships/image" Target="../media/image493.png"/><Relationship Id="rId10" Type="http://schemas.openxmlformats.org/officeDocument/2006/relationships/customXml" Target="../ink/ink418.xml"/><Relationship Id="rId31" Type="http://schemas.openxmlformats.org/officeDocument/2006/relationships/image" Target="../media/image445.png"/><Relationship Id="rId52" Type="http://schemas.openxmlformats.org/officeDocument/2006/relationships/customXml" Target="../ink/ink439.xml"/><Relationship Id="rId73" Type="http://schemas.openxmlformats.org/officeDocument/2006/relationships/image" Target="../media/image466.png"/><Relationship Id="rId78" Type="http://schemas.openxmlformats.org/officeDocument/2006/relationships/customXml" Target="../ink/ink452.xml"/><Relationship Id="rId94" Type="http://schemas.openxmlformats.org/officeDocument/2006/relationships/customXml" Target="../ink/ink460.xml"/><Relationship Id="rId99" Type="http://schemas.openxmlformats.org/officeDocument/2006/relationships/image" Target="../media/image479.png"/><Relationship Id="rId101" Type="http://schemas.openxmlformats.org/officeDocument/2006/relationships/image" Target="../media/image480.png"/><Relationship Id="rId122" Type="http://schemas.openxmlformats.org/officeDocument/2006/relationships/customXml" Target="../ink/ink474.xml"/><Relationship Id="rId143" Type="http://schemas.openxmlformats.org/officeDocument/2006/relationships/image" Target="../media/image501.png"/><Relationship Id="rId148" Type="http://schemas.openxmlformats.org/officeDocument/2006/relationships/customXml" Target="../ink/ink487.xml"/><Relationship Id="rId4" Type="http://schemas.openxmlformats.org/officeDocument/2006/relationships/customXml" Target="../ink/ink415.xml"/><Relationship Id="rId9" Type="http://schemas.openxmlformats.org/officeDocument/2006/relationships/image" Target="../media/image434.png"/><Relationship Id="rId26" Type="http://schemas.openxmlformats.org/officeDocument/2006/relationships/customXml" Target="../ink/ink426.xml"/><Relationship Id="rId47" Type="http://schemas.openxmlformats.org/officeDocument/2006/relationships/image" Target="../media/image453.png"/><Relationship Id="rId68" Type="http://schemas.openxmlformats.org/officeDocument/2006/relationships/customXml" Target="../ink/ink447.xml"/><Relationship Id="rId89" Type="http://schemas.openxmlformats.org/officeDocument/2006/relationships/image" Target="../media/image474.png"/><Relationship Id="rId112" Type="http://schemas.openxmlformats.org/officeDocument/2006/relationships/customXml" Target="../ink/ink469.xml"/><Relationship Id="rId133" Type="http://schemas.openxmlformats.org/officeDocument/2006/relationships/image" Target="../media/image496.png"/><Relationship Id="rId16" Type="http://schemas.openxmlformats.org/officeDocument/2006/relationships/customXml" Target="../ink/ink421.xml"/><Relationship Id="rId37" Type="http://schemas.openxmlformats.org/officeDocument/2006/relationships/image" Target="../media/image448.png"/><Relationship Id="rId58" Type="http://schemas.openxmlformats.org/officeDocument/2006/relationships/customXml" Target="../ink/ink442.xml"/><Relationship Id="rId79" Type="http://schemas.openxmlformats.org/officeDocument/2006/relationships/image" Target="../media/image469.png"/><Relationship Id="rId102" Type="http://schemas.openxmlformats.org/officeDocument/2006/relationships/customXml" Target="../ink/ink464.xml"/><Relationship Id="rId123" Type="http://schemas.openxmlformats.org/officeDocument/2006/relationships/image" Target="../media/image491.png"/><Relationship Id="rId144" Type="http://schemas.openxmlformats.org/officeDocument/2006/relationships/customXml" Target="../ink/ink485.xml"/><Relationship Id="rId90" Type="http://schemas.openxmlformats.org/officeDocument/2006/relationships/customXml" Target="../ink/ink458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63.png"/><Relationship Id="rId21" Type="http://schemas.openxmlformats.org/officeDocument/2006/relationships/image" Target="../media/image515.png"/><Relationship Id="rId42" Type="http://schemas.openxmlformats.org/officeDocument/2006/relationships/customXml" Target="../ink/ink510.xml"/><Relationship Id="rId63" Type="http://schemas.openxmlformats.org/officeDocument/2006/relationships/image" Target="../media/image536.png"/><Relationship Id="rId84" Type="http://schemas.openxmlformats.org/officeDocument/2006/relationships/customXml" Target="../ink/ink531.xml"/><Relationship Id="rId138" Type="http://schemas.openxmlformats.org/officeDocument/2006/relationships/customXml" Target="../ink/ink558.xml"/><Relationship Id="rId107" Type="http://schemas.openxmlformats.org/officeDocument/2006/relationships/image" Target="../media/image558.png"/><Relationship Id="rId11" Type="http://schemas.openxmlformats.org/officeDocument/2006/relationships/image" Target="../media/image510.png"/><Relationship Id="rId32" Type="http://schemas.openxmlformats.org/officeDocument/2006/relationships/customXml" Target="../ink/ink505.xml"/><Relationship Id="rId53" Type="http://schemas.openxmlformats.org/officeDocument/2006/relationships/image" Target="../media/image531.png"/><Relationship Id="rId74" Type="http://schemas.openxmlformats.org/officeDocument/2006/relationships/customXml" Target="../ink/ink526.xml"/><Relationship Id="rId128" Type="http://schemas.openxmlformats.org/officeDocument/2006/relationships/customXml" Target="../ink/ink553.xml"/><Relationship Id="rId5" Type="http://schemas.openxmlformats.org/officeDocument/2006/relationships/image" Target="../media/image507.png"/><Relationship Id="rId90" Type="http://schemas.openxmlformats.org/officeDocument/2006/relationships/customXml" Target="../ink/ink534.xml"/><Relationship Id="rId95" Type="http://schemas.openxmlformats.org/officeDocument/2006/relationships/image" Target="../media/image552.png"/><Relationship Id="rId22" Type="http://schemas.openxmlformats.org/officeDocument/2006/relationships/customXml" Target="../ink/ink500.xml"/><Relationship Id="rId27" Type="http://schemas.openxmlformats.org/officeDocument/2006/relationships/image" Target="../media/image518.png"/><Relationship Id="rId43" Type="http://schemas.openxmlformats.org/officeDocument/2006/relationships/image" Target="../media/image526.png"/><Relationship Id="rId48" Type="http://schemas.openxmlformats.org/officeDocument/2006/relationships/customXml" Target="../ink/ink513.xml"/><Relationship Id="rId64" Type="http://schemas.openxmlformats.org/officeDocument/2006/relationships/customXml" Target="../ink/ink521.xml"/><Relationship Id="rId69" Type="http://schemas.openxmlformats.org/officeDocument/2006/relationships/image" Target="../media/image539.png"/><Relationship Id="rId113" Type="http://schemas.openxmlformats.org/officeDocument/2006/relationships/image" Target="../media/image561.png"/><Relationship Id="rId118" Type="http://schemas.openxmlformats.org/officeDocument/2006/relationships/customXml" Target="../ink/ink548.xml"/><Relationship Id="rId134" Type="http://schemas.openxmlformats.org/officeDocument/2006/relationships/customXml" Target="../ink/ink556.xml"/><Relationship Id="rId139" Type="http://schemas.openxmlformats.org/officeDocument/2006/relationships/image" Target="../media/image574.png"/><Relationship Id="rId80" Type="http://schemas.openxmlformats.org/officeDocument/2006/relationships/customXml" Target="../ink/ink529.xml"/><Relationship Id="rId85" Type="http://schemas.openxmlformats.org/officeDocument/2006/relationships/image" Target="../media/image547.png"/><Relationship Id="rId12" Type="http://schemas.openxmlformats.org/officeDocument/2006/relationships/customXml" Target="../ink/ink495.xml"/><Relationship Id="rId17" Type="http://schemas.openxmlformats.org/officeDocument/2006/relationships/image" Target="../media/image513.png"/><Relationship Id="rId33" Type="http://schemas.openxmlformats.org/officeDocument/2006/relationships/image" Target="../media/image521.png"/><Relationship Id="rId38" Type="http://schemas.openxmlformats.org/officeDocument/2006/relationships/customXml" Target="../ink/ink508.xml"/><Relationship Id="rId59" Type="http://schemas.openxmlformats.org/officeDocument/2006/relationships/image" Target="../media/image534.png"/><Relationship Id="rId103" Type="http://schemas.openxmlformats.org/officeDocument/2006/relationships/image" Target="../media/image556.png"/><Relationship Id="rId108" Type="http://schemas.openxmlformats.org/officeDocument/2006/relationships/customXml" Target="../ink/ink543.xml"/><Relationship Id="rId124" Type="http://schemas.openxmlformats.org/officeDocument/2006/relationships/customXml" Target="../ink/ink551.xml"/><Relationship Id="rId129" Type="http://schemas.openxmlformats.org/officeDocument/2006/relationships/image" Target="../media/image569.png"/><Relationship Id="rId54" Type="http://schemas.openxmlformats.org/officeDocument/2006/relationships/customXml" Target="../ink/ink516.xml"/><Relationship Id="rId70" Type="http://schemas.openxmlformats.org/officeDocument/2006/relationships/customXml" Target="../ink/ink524.xml"/><Relationship Id="rId75" Type="http://schemas.openxmlformats.org/officeDocument/2006/relationships/image" Target="../media/image542.png"/><Relationship Id="rId91" Type="http://schemas.openxmlformats.org/officeDocument/2006/relationships/image" Target="../media/image550.png"/><Relationship Id="rId96" Type="http://schemas.openxmlformats.org/officeDocument/2006/relationships/customXml" Target="../ink/ink537.xml"/><Relationship Id="rId140" Type="http://schemas.openxmlformats.org/officeDocument/2006/relationships/customXml" Target="../ink/ink559.xml"/><Relationship Id="rId145" Type="http://schemas.openxmlformats.org/officeDocument/2006/relationships/image" Target="../media/image577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92.xml"/><Relationship Id="rId23" Type="http://schemas.openxmlformats.org/officeDocument/2006/relationships/image" Target="../media/image516.png"/><Relationship Id="rId28" Type="http://schemas.openxmlformats.org/officeDocument/2006/relationships/customXml" Target="../ink/ink503.xml"/><Relationship Id="rId49" Type="http://schemas.openxmlformats.org/officeDocument/2006/relationships/image" Target="../media/image529.png"/><Relationship Id="rId114" Type="http://schemas.openxmlformats.org/officeDocument/2006/relationships/customXml" Target="../ink/ink546.xml"/><Relationship Id="rId119" Type="http://schemas.openxmlformats.org/officeDocument/2006/relationships/image" Target="../media/image564.png"/><Relationship Id="rId44" Type="http://schemas.openxmlformats.org/officeDocument/2006/relationships/customXml" Target="../ink/ink511.xml"/><Relationship Id="rId60" Type="http://schemas.openxmlformats.org/officeDocument/2006/relationships/customXml" Target="../ink/ink519.xml"/><Relationship Id="rId65" Type="http://schemas.openxmlformats.org/officeDocument/2006/relationships/image" Target="../media/image537.png"/><Relationship Id="rId81" Type="http://schemas.openxmlformats.org/officeDocument/2006/relationships/image" Target="../media/image545.png"/><Relationship Id="rId86" Type="http://schemas.openxmlformats.org/officeDocument/2006/relationships/customXml" Target="../ink/ink532.xml"/><Relationship Id="rId130" Type="http://schemas.openxmlformats.org/officeDocument/2006/relationships/customXml" Target="../ink/ink554.xml"/><Relationship Id="rId135" Type="http://schemas.openxmlformats.org/officeDocument/2006/relationships/image" Target="../media/image572.png"/><Relationship Id="rId13" Type="http://schemas.openxmlformats.org/officeDocument/2006/relationships/image" Target="../media/image511.png"/><Relationship Id="rId18" Type="http://schemas.openxmlformats.org/officeDocument/2006/relationships/customXml" Target="../ink/ink498.xml"/><Relationship Id="rId39" Type="http://schemas.openxmlformats.org/officeDocument/2006/relationships/image" Target="../media/image524.png"/><Relationship Id="rId109" Type="http://schemas.openxmlformats.org/officeDocument/2006/relationships/image" Target="../media/image559.png"/><Relationship Id="rId34" Type="http://schemas.openxmlformats.org/officeDocument/2006/relationships/customXml" Target="../ink/ink506.xml"/><Relationship Id="rId50" Type="http://schemas.openxmlformats.org/officeDocument/2006/relationships/customXml" Target="../ink/ink514.xml"/><Relationship Id="rId55" Type="http://schemas.openxmlformats.org/officeDocument/2006/relationships/image" Target="../media/image532.png"/><Relationship Id="rId76" Type="http://schemas.openxmlformats.org/officeDocument/2006/relationships/customXml" Target="../ink/ink527.xml"/><Relationship Id="rId97" Type="http://schemas.openxmlformats.org/officeDocument/2006/relationships/image" Target="../media/image553.png"/><Relationship Id="rId104" Type="http://schemas.openxmlformats.org/officeDocument/2006/relationships/customXml" Target="../ink/ink541.xml"/><Relationship Id="rId120" Type="http://schemas.openxmlformats.org/officeDocument/2006/relationships/customXml" Target="../ink/ink549.xml"/><Relationship Id="rId125" Type="http://schemas.openxmlformats.org/officeDocument/2006/relationships/image" Target="../media/image567.png"/><Relationship Id="rId141" Type="http://schemas.openxmlformats.org/officeDocument/2006/relationships/image" Target="../media/image575.png"/><Relationship Id="rId146" Type="http://schemas.openxmlformats.org/officeDocument/2006/relationships/customXml" Target="../ink/ink562.xml"/><Relationship Id="rId7" Type="http://schemas.openxmlformats.org/officeDocument/2006/relationships/image" Target="../media/image508.png"/><Relationship Id="rId71" Type="http://schemas.openxmlformats.org/officeDocument/2006/relationships/image" Target="../media/image540.png"/><Relationship Id="rId92" Type="http://schemas.openxmlformats.org/officeDocument/2006/relationships/customXml" Target="../ink/ink535.xml"/><Relationship Id="rId2" Type="http://schemas.openxmlformats.org/officeDocument/2006/relationships/customXml" Target="../ink/ink490.xml"/><Relationship Id="rId29" Type="http://schemas.openxmlformats.org/officeDocument/2006/relationships/image" Target="../media/image519.png"/><Relationship Id="rId24" Type="http://schemas.openxmlformats.org/officeDocument/2006/relationships/customXml" Target="../ink/ink501.xml"/><Relationship Id="rId40" Type="http://schemas.openxmlformats.org/officeDocument/2006/relationships/customXml" Target="../ink/ink509.xml"/><Relationship Id="rId45" Type="http://schemas.openxmlformats.org/officeDocument/2006/relationships/image" Target="../media/image527.png"/><Relationship Id="rId66" Type="http://schemas.openxmlformats.org/officeDocument/2006/relationships/customXml" Target="../ink/ink522.xml"/><Relationship Id="rId87" Type="http://schemas.openxmlformats.org/officeDocument/2006/relationships/image" Target="../media/image548.png"/><Relationship Id="rId110" Type="http://schemas.openxmlformats.org/officeDocument/2006/relationships/customXml" Target="../ink/ink544.xml"/><Relationship Id="rId115" Type="http://schemas.openxmlformats.org/officeDocument/2006/relationships/image" Target="../media/image562.png"/><Relationship Id="rId131" Type="http://schemas.openxmlformats.org/officeDocument/2006/relationships/image" Target="../media/image570.png"/><Relationship Id="rId136" Type="http://schemas.openxmlformats.org/officeDocument/2006/relationships/customXml" Target="../ink/ink557.xml"/><Relationship Id="rId61" Type="http://schemas.openxmlformats.org/officeDocument/2006/relationships/image" Target="../media/image535.png"/><Relationship Id="rId82" Type="http://schemas.openxmlformats.org/officeDocument/2006/relationships/customXml" Target="../ink/ink530.xml"/><Relationship Id="rId19" Type="http://schemas.openxmlformats.org/officeDocument/2006/relationships/image" Target="../media/image514.png"/><Relationship Id="rId14" Type="http://schemas.openxmlformats.org/officeDocument/2006/relationships/customXml" Target="../ink/ink496.xml"/><Relationship Id="rId30" Type="http://schemas.openxmlformats.org/officeDocument/2006/relationships/customXml" Target="../ink/ink504.xml"/><Relationship Id="rId35" Type="http://schemas.openxmlformats.org/officeDocument/2006/relationships/image" Target="../media/image522.png"/><Relationship Id="rId56" Type="http://schemas.openxmlformats.org/officeDocument/2006/relationships/customXml" Target="../ink/ink517.xml"/><Relationship Id="rId77" Type="http://schemas.openxmlformats.org/officeDocument/2006/relationships/image" Target="../media/image543.png"/><Relationship Id="rId100" Type="http://schemas.openxmlformats.org/officeDocument/2006/relationships/customXml" Target="../ink/ink539.xml"/><Relationship Id="rId105" Type="http://schemas.openxmlformats.org/officeDocument/2006/relationships/image" Target="../media/image557.png"/><Relationship Id="rId126" Type="http://schemas.openxmlformats.org/officeDocument/2006/relationships/customXml" Target="../ink/ink552.xml"/><Relationship Id="rId147" Type="http://schemas.openxmlformats.org/officeDocument/2006/relationships/image" Target="../media/image578.png"/><Relationship Id="rId8" Type="http://schemas.openxmlformats.org/officeDocument/2006/relationships/customXml" Target="../ink/ink493.xml"/><Relationship Id="rId51" Type="http://schemas.openxmlformats.org/officeDocument/2006/relationships/image" Target="../media/image530.png"/><Relationship Id="rId72" Type="http://schemas.openxmlformats.org/officeDocument/2006/relationships/customXml" Target="../ink/ink525.xml"/><Relationship Id="rId93" Type="http://schemas.openxmlformats.org/officeDocument/2006/relationships/image" Target="../media/image551.png"/><Relationship Id="rId98" Type="http://schemas.openxmlformats.org/officeDocument/2006/relationships/customXml" Target="../ink/ink538.xml"/><Relationship Id="rId121" Type="http://schemas.openxmlformats.org/officeDocument/2006/relationships/image" Target="../media/image565.png"/><Relationship Id="rId142" Type="http://schemas.openxmlformats.org/officeDocument/2006/relationships/customXml" Target="../ink/ink560.xml"/><Relationship Id="rId3" Type="http://schemas.openxmlformats.org/officeDocument/2006/relationships/image" Target="../media/image431.png"/><Relationship Id="rId25" Type="http://schemas.openxmlformats.org/officeDocument/2006/relationships/image" Target="../media/image517.png"/><Relationship Id="rId46" Type="http://schemas.openxmlformats.org/officeDocument/2006/relationships/customXml" Target="../ink/ink512.xml"/><Relationship Id="rId67" Type="http://schemas.openxmlformats.org/officeDocument/2006/relationships/image" Target="../media/image538.png"/><Relationship Id="rId116" Type="http://schemas.openxmlformats.org/officeDocument/2006/relationships/customXml" Target="../ink/ink547.xml"/><Relationship Id="rId137" Type="http://schemas.openxmlformats.org/officeDocument/2006/relationships/image" Target="../media/image573.png"/><Relationship Id="rId20" Type="http://schemas.openxmlformats.org/officeDocument/2006/relationships/customXml" Target="../ink/ink499.xml"/><Relationship Id="rId41" Type="http://schemas.openxmlformats.org/officeDocument/2006/relationships/image" Target="../media/image525.png"/><Relationship Id="rId62" Type="http://schemas.openxmlformats.org/officeDocument/2006/relationships/customXml" Target="../ink/ink520.xml"/><Relationship Id="rId83" Type="http://schemas.openxmlformats.org/officeDocument/2006/relationships/image" Target="../media/image546.png"/><Relationship Id="rId88" Type="http://schemas.openxmlformats.org/officeDocument/2006/relationships/customXml" Target="../ink/ink533.xml"/><Relationship Id="rId111" Type="http://schemas.openxmlformats.org/officeDocument/2006/relationships/image" Target="../media/image560.png"/><Relationship Id="rId132" Type="http://schemas.openxmlformats.org/officeDocument/2006/relationships/customXml" Target="../ink/ink555.xml"/><Relationship Id="rId15" Type="http://schemas.openxmlformats.org/officeDocument/2006/relationships/image" Target="../media/image512.png"/><Relationship Id="rId36" Type="http://schemas.openxmlformats.org/officeDocument/2006/relationships/customXml" Target="../ink/ink507.xml"/><Relationship Id="rId57" Type="http://schemas.openxmlformats.org/officeDocument/2006/relationships/image" Target="../media/image533.png"/><Relationship Id="rId106" Type="http://schemas.openxmlformats.org/officeDocument/2006/relationships/customXml" Target="../ink/ink542.xml"/><Relationship Id="rId127" Type="http://schemas.openxmlformats.org/officeDocument/2006/relationships/image" Target="../media/image568.png"/><Relationship Id="rId10" Type="http://schemas.openxmlformats.org/officeDocument/2006/relationships/customXml" Target="../ink/ink494.xml"/><Relationship Id="rId31" Type="http://schemas.openxmlformats.org/officeDocument/2006/relationships/image" Target="../media/image520.png"/><Relationship Id="rId52" Type="http://schemas.openxmlformats.org/officeDocument/2006/relationships/customXml" Target="../ink/ink515.xml"/><Relationship Id="rId73" Type="http://schemas.openxmlformats.org/officeDocument/2006/relationships/image" Target="../media/image541.png"/><Relationship Id="rId78" Type="http://schemas.openxmlformats.org/officeDocument/2006/relationships/customXml" Target="../ink/ink528.xml"/><Relationship Id="rId94" Type="http://schemas.openxmlformats.org/officeDocument/2006/relationships/customXml" Target="../ink/ink536.xml"/><Relationship Id="rId99" Type="http://schemas.openxmlformats.org/officeDocument/2006/relationships/image" Target="../media/image554.png"/><Relationship Id="rId101" Type="http://schemas.openxmlformats.org/officeDocument/2006/relationships/image" Target="../media/image555.png"/><Relationship Id="rId122" Type="http://schemas.openxmlformats.org/officeDocument/2006/relationships/customXml" Target="../ink/ink550.xml"/><Relationship Id="rId143" Type="http://schemas.openxmlformats.org/officeDocument/2006/relationships/image" Target="../media/image576.png"/><Relationship Id="rId4" Type="http://schemas.openxmlformats.org/officeDocument/2006/relationships/customXml" Target="../ink/ink491.xml"/><Relationship Id="rId9" Type="http://schemas.openxmlformats.org/officeDocument/2006/relationships/image" Target="../media/image509.png"/><Relationship Id="rId26" Type="http://schemas.openxmlformats.org/officeDocument/2006/relationships/customXml" Target="../ink/ink502.xml"/><Relationship Id="rId47" Type="http://schemas.openxmlformats.org/officeDocument/2006/relationships/image" Target="../media/image528.png"/><Relationship Id="rId68" Type="http://schemas.openxmlformats.org/officeDocument/2006/relationships/customXml" Target="../ink/ink523.xml"/><Relationship Id="rId89" Type="http://schemas.openxmlformats.org/officeDocument/2006/relationships/image" Target="../media/image549.png"/><Relationship Id="rId112" Type="http://schemas.openxmlformats.org/officeDocument/2006/relationships/customXml" Target="../ink/ink545.xml"/><Relationship Id="rId133" Type="http://schemas.openxmlformats.org/officeDocument/2006/relationships/image" Target="../media/image571.png"/><Relationship Id="rId16" Type="http://schemas.openxmlformats.org/officeDocument/2006/relationships/customXml" Target="../ink/ink497.xml"/><Relationship Id="rId37" Type="http://schemas.openxmlformats.org/officeDocument/2006/relationships/image" Target="../media/image523.png"/><Relationship Id="rId58" Type="http://schemas.openxmlformats.org/officeDocument/2006/relationships/customXml" Target="../ink/ink518.xml"/><Relationship Id="rId79" Type="http://schemas.openxmlformats.org/officeDocument/2006/relationships/image" Target="../media/image544.png"/><Relationship Id="rId102" Type="http://schemas.openxmlformats.org/officeDocument/2006/relationships/customXml" Target="../ink/ink540.xml"/><Relationship Id="rId123" Type="http://schemas.openxmlformats.org/officeDocument/2006/relationships/image" Target="../media/image566.png"/><Relationship Id="rId144" Type="http://schemas.openxmlformats.org/officeDocument/2006/relationships/customXml" Target="../ink/ink561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35.png"/><Relationship Id="rId21" Type="http://schemas.openxmlformats.org/officeDocument/2006/relationships/image" Target="../media/image587.png"/><Relationship Id="rId42" Type="http://schemas.openxmlformats.org/officeDocument/2006/relationships/customXml" Target="../ink/ink583.xml"/><Relationship Id="rId63" Type="http://schemas.openxmlformats.org/officeDocument/2006/relationships/image" Target="../media/image608.png"/><Relationship Id="rId84" Type="http://schemas.openxmlformats.org/officeDocument/2006/relationships/customXml" Target="../ink/ink604.xml"/><Relationship Id="rId138" Type="http://schemas.openxmlformats.org/officeDocument/2006/relationships/customXml" Target="../ink/ink631.xml"/><Relationship Id="rId107" Type="http://schemas.openxmlformats.org/officeDocument/2006/relationships/image" Target="../media/image630.png"/><Relationship Id="rId11" Type="http://schemas.openxmlformats.org/officeDocument/2006/relationships/image" Target="../media/image582.png"/><Relationship Id="rId32" Type="http://schemas.openxmlformats.org/officeDocument/2006/relationships/customXml" Target="../ink/ink578.xml"/><Relationship Id="rId37" Type="http://schemas.openxmlformats.org/officeDocument/2006/relationships/image" Target="../media/image595.png"/><Relationship Id="rId53" Type="http://schemas.openxmlformats.org/officeDocument/2006/relationships/image" Target="../media/image603.png"/><Relationship Id="rId58" Type="http://schemas.openxmlformats.org/officeDocument/2006/relationships/customXml" Target="../ink/ink591.xml"/><Relationship Id="rId74" Type="http://schemas.openxmlformats.org/officeDocument/2006/relationships/customXml" Target="../ink/ink599.xml"/><Relationship Id="rId79" Type="http://schemas.openxmlformats.org/officeDocument/2006/relationships/image" Target="../media/image616.png"/><Relationship Id="rId102" Type="http://schemas.openxmlformats.org/officeDocument/2006/relationships/customXml" Target="../ink/ink613.xml"/><Relationship Id="rId123" Type="http://schemas.openxmlformats.org/officeDocument/2006/relationships/image" Target="../media/image638.png"/><Relationship Id="rId128" Type="http://schemas.openxmlformats.org/officeDocument/2006/relationships/customXml" Target="../ink/ink626.xml"/><Relationship Id="rId5" Type="http://schemas.openxmlformats.org/officeDocument/2006/relationships/image" Target="../media/image579.png"/><Relationship Id="rId90" Type="http://schemas.openxmlformats.org/officeDocument/2006/relationships/customXml" Target="../ink/ink607.xml"/><Relationship Id="rId95" Type="http://schemas.openxmlformats.org/officeDocument/2006/relationships/image" Target="../media/image624.png"/><Relationship Id="rId22" Type="http://schemas.openxmlformats.org/officeDocument/2006/relationships/customXml" Target="../ink/ink573.xml"/><Relationship Id="rId27" Type="http://schemas.openxmlformats.org/officeDocument/2006/relationships/image" Target="../media/image590.png"/><Relationship Id="rId43" Type="http://schemas.openxmlformats.org/officeDocument/2006/relationships/image" Target="../media/image598.png"/><Relationship Id="rId48" Type="http://schemas.openxmlformats.org/officeDocument/2006/relationships/customXml" Target="../ink/ink586.xml"/><Relationship Id="rId64" Type="http://schemas.openxmlformats.org/officeDocument/2006/relationships/customXml" Target="../ink/ink594.xml"/><Relationship Id="rId69" Type="http://schemas.openxmlformats.org/officeDocument/2006/relationships/image" Target="../media/image611.png"/><Relationship Id="rId113" Type="http://schemas.openxmlformats.org/officeDocument/2006/relationships/image" Target="../media/image633.png"/><Relationship Id="rId118" Type="http://schemas.openxmlformats.org/officeDocument/2006/relationships/customXml" Target="../ink/ink621.xml"/><Relationship Id="rId134" Type="http://schemas.openxmlformats.org/officeDocument/2006/relationships/customXml" Target="../ink/ink629.xml"/><Relationship Id="rId139" Type="http://schemas.openxmlformats.org/officeDocument/2006/relationships/image" Target="../media/image646.png"/><Relationship Id="rId80" Type="http://schemas.openxmlformats.org/officeDocument/2006/relationships/customXml" Target="../ink/ink602.xml"/><Relationship Id="rId85" Type="http://schemas.openxmlformats.org/officeDocument/2006/relationships/image" Target="../media/image619.png"/><Relationship Id="rId12" Type="http://schemas.openxmlformats.org/officeDocument/2006/relationships/customXml" Target="../ink/ink568.xml"/><Relationship Id="rId17" Type="http://schemas.openxmlformats.org/officeDocument/2006/relationships/image" Target="../media/image585.png"/><Relationship Id="rId33" Type="http://schemas.openxmlformats.org/officeDocument/2006/relationships/image" Target="../media/image593.png"/><Relationship Id="rId38" Type="http://schemas.openxmlformats.org/officeDocument/2006/relationships/customXml" Target="../ink/ink581.xml"/><Relationship Id="rId59" Type="http://schemas.openxmlformats.org/officeDocument/2006/relationships/image" Target="../media/image606.png"/><Relationship Id="rId103" Type="http://schemas.openxmlformats.org/officeDocument/2006/relationships/image" Target="../media/image628.png"/><Relationship Id="rId108" Type="http://schemas.openxmlformats.org/officeDocument/2006/relationships/customXml" Target="../ink/ink616.xml"/><Relationship Id="rId124" Type="http://schemas.openxmlformats.org/officeDocument/2006/relationships/customXml" Target="../ink/ink624.xml"/><Relationship Id="rId129" Type="http://schemas.openxmlformats.org/officeDocument/2006/relationships/image" Target="../media/image641.png"/><Relationship Id="rId54" Type="http://schemas.openxmlformats.org/officeDocument/2006/relationships/customXml" Target="../ink/ink589.xml"/><Relationship Id="rId70" Type="http://schemas.openxmlformats.org/officeDocument/2006/relationships/customXml" Target="../ink/ink597.xml"/><Relationship Id="rId75" Type="http://schemas.openxmlformats.org/officeDocument/2006/relationships/image" Target="../media/image614.png"/><Relationship Id="rId91" Type="http://schemas.openxmlformats.org/officeDocument/2006/relationships/image" Target="../media/image622.png"/><Relationship Id="rId96" Type="http://schemas.openxmlformats.org/officeDocument/2006/relationships/customXml" Target="../ink/ink610.xml"/><Relationship Id="rId140" Type="http://schemas.openxmlformats.org/officeDocument/2006/relationships/customXml" Target="../ink/ink63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65.xml"/><Relationship Id="rId23" Type="http://schemas.openxmlformats.org/officeDocument/2006/relationships/image" Target="../media/image588.png"/><Relationship Id="rId28" Type="http://schemas.openxmlformats.org/officeDocument/2006/relationships/customXml" Target="../ink/ink576.xml"/><Relationship Id="rId49" Type="http://schemas.openxmlformats.org/officeDocument/2006/relationships/image" Target="../media/image601.png"/><Relationship Id="rId114" Type="http://schemas.openxmlformats.org/officeDocument/2006/relationships/customXml" Target="../ink/ink619.xml"/><Relationship Id="rId119" Type="http://schemas.openxmlformats.org/officeDocument/2006/relationships/image" Target="../media/image636.png"/><Relationship Id="rId44" Type="http://schemas.openxmlformats.org/officeDocument/2006/relationships/customXml" Target="../ink/ink584.xml"/><Relationship Id="rId60" Type="http://schemas.openxmlformats.org/officeDocument/2006/relationships/customXml" Target="../ink/ink592.xml"/><Relationship Id="rId65" Type="http://schemas.openxmlformats.org/officeDocument/2006/relationships/image" Target="../media/image609.png"/><Relationship Id="rId81" Type="http://schemas.openxmlformats.org/officeDocument/2006/relationships/image" Target="../media/image617.png"/><Relationship Id="rId86" Type="http://schemas.openxmlformats.org/officeDocument/2006/relationships/customXml" Target="../ink/ink605.xml"/><Relationship Id="rId130" Type="http://schemas.openxmlformats.org/officeDocument/2006/relationships/customXml" Target="../ink/ink627.xml"/><Relationship Id="rId135" Type="http://schemas.openxmlformats.org/officeDocument/2006/relationships/image" Target="../media/image644.png"/><Relationship Id="rId13" Type="http://schemas.openxmlformats.org/officeDocument/2006/relationships/image" Target="../media/image583.png"/><Relationship Id="rId18" Type="http://schemas.openxmlformats.org/officeDocument/2006/relationships/customXml" Target="../ink/ink571.xml"/><Relationship Id="rId39" Type="http://schemas.openxmlformats.org/officeDocument/2006/relationships/image" Target="../media/image596.png"/><Relationship Id="rId109" Type="http://schemas.openxmlformats.org/officeDocument/2006/relationships/image" Target="../media/image631.png"/><Relationship Id="rId34" Type="http://schemas.openxmlformats.org/officeDocument/2006/relationships/customXml" Target="../ink/ink579.xml"/><Relationship Id="rId50" Type="http://schemas.openxmlformats.org/officeDocument/2006/relationships/customXml" Target="../ink/ink587.xml"/><Relationship Id="rId55" Type="http://schemas.openxmlformats.org/officeDocument/2006/relationships/image" Target="../media/image604.png"/><Relationship Id="rId76" Type="http://schemas.openxmlformats.org/officeDocument/2006/relationships/customXml" Target="../ink/ink600.xml"/><Relationship Id="rId97" Type="http://schemas.openxmlformats.org/officeDocument/2006/relationships/image" Target="../media/image625.png"/><Relationship Id="rId104" Type="http://schemas.openxmlformats.org/officeDocument/2006/relationships/customXml" Target="../ink/ink614.xml"/><Relationship Id="rId120" Type="http://schemas.openxmlformats.org/officeDocument/2006/relationships/customXml" Target="../ink/ink622.xml"/><Relationship Id="rId125" Type="http://schemas.openxmlformats.org/officeDocument/2006/relationships/image" Target="../media/image639.png"/><Relationship Id="rId141" Type="http://schemas.openxmlformats.org/officeDocument/2006/relationships/image" Target="../media/image647.png"/><Relationship Id="rId7" Type="http://schemas.openxmlformats.org/officeDocument/2006/relationships/image" Target="../media/image580.png"/><Relationship Id="rId71" Type="http://schemas.openxmlformats.org/officeDocument/2006/relationships/image" Target="../media/image612.png"/><Relationship Id="rId92" Type="http://schemas.openxmlformats.org/officeDocument/2006/relationships/customXml" Target="../ink/ink608.xml"/><Relationship Id="rId2" Type="http://schemas.openxmlformats.org/officeDocument/2006/relationships/customXml" Target="../ink/ink563.xml"/><Relationship Id="rId29" Type="http://schemas.openxmlformats.org/officeDocument/2006/relationships/image" Target="../media/image591.png"/><Relationship Id="rId24" Type="http://schemas.openxmlformats.org/officeDocument/2006/relationships/customXml" Target="../ink/ink574.xml"/><Relationship Id="rId40" Type="http://schemas.openxmlformats.org/officeDocument/2006/relationships/customXml" Target="../ink/ink582.xml"/><Relationship Id="rId45" Type="http://schemas.openxmlformats.org/officeDocument/2006/relationships/image" Target="../media/image599.png"/><Relationship Id="rId66" Type="http://schemas.openxmlformats.org/officeDocument/2006/relationships/customXml" Target="../ink/ink595.xml"/><Relationship Id="rId87" Type="http://schemas.openxmlformats.org/officeDocument/2006/relationships/image" Target="../media/image620.png"/><Relationship Id="rId110" Type="http://schemas.openxmlformats.org/officeDocument/2006/relationships/customXml" Target="../ink/ink617.xml"/><Relationship Id="rId115" Type="http://schemas.openxmlformats.org/officeDocument/2006/relationships/image" Target="../media/image634.png"/><Relationship Id="rId131" Type="http://schemas.openxmlformats.org/officeDocument/2006/relationships/image" Target="../media/image642.png"/><Relationship Id="rId136" Type="http://schemas.openxmlformats.org/officeDocument/2006/relationships/customXml" Target="../ink/ink630.xml"/><Relationship Id="rId61" Type="http://schemas.openxmlformats.org/officeDocument/2006/relationships/image" Target="../media/image607.png"/><Relationship Id="rId82" Type="http://schemas.openxmlformats.org/officeDocument/2006/relationships/customXml" Target="../ink/ink603.xml"/><Relationship Id="rId19" Type="http://schemas.openxmlformats.org/officeDocument/2006/relationships/image" Target="../media/image586.png"/><Relationship Id="rId14" Type="http://schemas.openxmlformats.org/officeDocument/2006/relationships/customXml" Target="../ink/ink569.xml"/><Relationship Id="rId30" Type="http://schemas.openxmlformats.org/officeDocument/2006/relationships/customXml" Target="../ink/ink577.xml"/><Relationship Id="rId35" Type="http://schemas.openxmlformats.org/officeDocument/2006/relationships/image" Target="../media/image594.png"/><Relationship Id="rId56" Type="http://schemas.openxmlformats.org/officeDocument/2006/relationships/customXml" Target="../ink/ink590.xml"/><Relationship Id="rId77" Type="http://schemas.openxmlformats.org/officeDocument/2006/relationships/image" Target="../media/image615.png"/><Relationship Id="rId100" Type="http://schemas.openxmlformats.org/officeDocument/2006/relationships/customXml" Target="../ink/ink612.xml"/><Relationship Id="rId105" Type="http://schemas.openxmlformats.org/officeDocument/2006/relationships/image" Target="../media/image629.png"/><Relationship Id="rId126" Type="http://schemas.openxmlformats.org/officeDocument/2006/relationships/customXml" Target="../ink/ink625.xml"/><Relationship Id="rId8" Type="http://schemas.openxmlformats.org/officeDocument/2006/relationships/customXml" Target="../ink/ink566.xml"/><Relationship Id="rId51" Type="http://schemas.openxmlformats.org/officeDocument/2006/relationships/image" Target="../media/image602.png"/><Relationship Id="rId72" Type="http://schemas.openxmlformats.org/officeDocument/2006/relationships/customXml" Target="../ink/ink598.xml"/><Relationship Id="rId93" Type="http://schemas.openxmlformats.org/officeDocument/2006/relationships/image" Target="../media/image623.png"/><Relationship Id="rId98" Type="http://schemas.openxmlformats.org/officeDocument/2006/relationships/customXml" Target="../ink/ink611.xml"/><Relationship Id="rId121" Type="http://schemas.openxmlformats.org/officeDocument/2006/relationships/image" Target="../media/image637.png"/><Relationship Id="rId142" Type="http://schemas.openxmlformats.org/officeDocument/2006/relationships/customXml" Target="../ink/ink633.xml"/><Relationship Id="rId3" Type="http://schemas.openxmlformats.org/officeDocument/2006/relationships/image" Target="../media/image431.png"/><Relationship Id="rId25" Type="http://schemas.openxmlformats.org/officeDocument/2006/relationships/image" Target="../media/image589.png"/><Relationship Id="rId46" Type="http://schemas.openxmlformats.org/officeDocument/2006/relationships/customXml" Target="../ink/ink585.xml"/><Relationship Id="rId67" Type="http://schemas.openxmlformats.org/officeDocument/2006/relationships/image" Target="../media/image610.png"/><Relationship Id="rId116" Type="http://schemas.openxmlformats.org/officeDocument/2006/relationships/customXml" Target="../ink/ink620.xml"/><Relationship Id="rId137" Type="http://schemas.openxmlformats.org/officeDocument/2006/relationships/image" Target="../media/image645.png"/><Relationship Id="rId20" Type="http://schemas.openxmlformats.org/officeDocument/2006/relationships/customXml" Target="../ink/ink572.xml"/><Relationship Id="rId41" Type="http://schemas.openxmlformats.org/officeDocument/2006/relationships/image" Target="../media/image597.png"/><Relationship Id="rId62" Type="http://schemas.openxmlformats.org/officeDocument/2006/relationships/customXml" Target="../ink/ink593.xml"/><Relationship Id="rId83" Type="http://schemas.openxmlformats.org/officeDocument/2006/relationships/image" Target="../media/image618.png"/><Relationship Id="rId88" Type="http://schemas.openxmlformats.org/officeDocument/2006/relationships/customXml" Target="../ink/ink606.xml"/><Relationship Id="rId111" Type="http://schemas.openxmlformats.org/officeDocument/2006/relationships/image" Target="../media/image632.png"/><Relationship Id="rId132" Type="http://schemas.openxmlformats.org/officeDocument/2006/relationships/customXml" Target="../ink/ink628.xml"/><Relationship Id="rId15" Type="http://schemas.openxmlformats.org/officeDocument/2006/relationships/image" Target="../media/image584.png"/><Relationship Id="rId36" Type="http://schemas.openxmlformats.org/officeDocument/2006/relationships/customXml" Target="../ink/ink580.xml"/><Relationship Id="rId57" Type="http://schemas.openxmlformats.org/officeDocument/2006/relationships/image" Target="../media/image605.png"/><Relationship Id="rId106" Type="http://schemas.openxmlformats.org/officeDocument/2006/relationships/customXml" Target="../ink/ink615.xml"/><Relationship Id="rId127" Type="http://schemas.openxmlformats.org/officeDocument/2006/relationships/image" Target="../media/image640.png"/><Relationship Id="rId10" Type="http://schemas.openxmlformats.org/officeDocument/2006/relationships/customXml" Target="../ink/ink567.xml"/><Relationship Id="rId31" Type="http://schemas.openxmlformats.org/officeDocument/2006/relationships/image" Target="../media/image592.png"/><Relationship Id="rId52" Type="http://schemas.openxmlformats.org/officeDocument/2006/relationships/customXml" Target="../ink/ink588.xml"/><Relationship Id="rId73" Type="http://schemas.openxmlformats.org/officeDocument/2006/relationships/image" Target="../media/image613.png"/><Relationship Id="rId78" Type="http://schemas.openxmlformats.org/officeDocument/2006/relationships/customXml" Target="../ink/ink601.xml"/><Relationship Id="rId94" Type="http://schemas.openxmlformats.org/officeDocument/2006/relationships/customXml" Target="../ink/ink609.xml"/><Relationship Id="rId99" Type="http://schemas.openxmlformats.org/officeDocument/2006/relationships/image" Target="../media/image626.png"/><Relationship Id="rId101" Type="http://schemas.openxmlformats.org/officeDocument/2006/relationships/image" Target="../media/image627.png"/><Relationship Id="rId122" Type="http://schemas.openxmlformats.org/officeDocument/2006/relationships/customXml" Target="../ink/ink623.xml"/><Relationship Id="rId143" Type="http://schemas.openxmlformats.org/officeDocument/2006/relationships/image" Target="../media/image648.png"/><Relationship Id="rId4" Type="http://schemas.openxmlformats.org/officeDocument/2006/relationships/customXml" Target="../ink/ink564.xml"/><Relationship Id="rId9" Type="http://schemas.openxmlformats.org/officeDocument/2006/relationships/image" Target="../media/image581.png"/><Relationship Id="rId26" Type="http://schemas.openxmlformats.org/officeDocument/2006/relationships/customXml" Target="../ink/ink575.xml"/><Relationship Id="rId47" Type="http://schemas.openxmlformats.org/officeDocument/2006/relationships/image" Target="../media/image600.png"/><Relationship Id="rId68" Type="http://schemas.openxmlformats.org/officeDocument/2006/relationships/customXml" Target="../ink/ink596.xml"/><Relationship Id="rId89" Type="http://schemas.openxmlformats.org/officeDocument/2006/relationships/image" Target="../media/image621.png"/><Relationship Id="rId112" Type="http://schemas.openxmlformats.org/officeDocument/2006/relationships/customXml" Target="../ink/ink618.xml"/><Relationship Id="rId133" Type="http://schemas.openxmlformats.org/officeDocument/2006/relationships/image" Target="../media/image643.png"/><Relationship Id="rId16" Type="http://schemas.openxmlformats.org/officeDocument/2006/relationships/customXml" Target="../ink/ink570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05.png"/><Relationship Id="rId21" Type="http://schemas.openxmlformats.org/officeDocument/2006/relationships/image" Target="../media/image657.png"/><Relationship Id="rId42" Type="http://schemas.openxmlformats.org/officeDocument/2006/relationships/customXml" Target="../ink/ink654.xml"/><Relationship Id="rId63" Type="http://schemas.openxmlformats.org/officeDocument/2006/relationships/image" Target="../media/image678.png"/><Relationship Id="rId84" Type="http://schemas.openxmlformats.org/officeDocument/2006/relationships/customXml" Target="../ink/ink675.xml"/><Relationship Id="rId138" Type="http://schemas.openxmlformats.org/officeDocument/2006/relationships/customXml" Target="../ink/ink702.xml"/><Relationship Id="rId159" Type="http://schemas.openxmlformats.org/officeDocument/2006/relationships/image" Target="../media/image726.png"/><Relationship Id="rId107" Type="http://schemas.openxmlformats.org/officeDocument/2006/relationships/image" Target="../media/image700.png"/><Relationship Id="rId11" Type="http://schemas.openxmlformats.org/officeDocument/2006/relationships/image" Target="../media/image652.png"/><Relationship Id="rId32" Type="http://schemas.openxmlformats.org/officeDocument/2006/relationships/customXml" Target="../ink/ink649.xml"/><Relationship Id="rId53" Type="http://schemas.openxmlformats.org/officeDocument/2006/relationships/image" Target="../media/image673.png"/><Relationship Id="rId74" Type="http://schemas.openxmlformats.org/officeDocument/2006/relationships/customXml" Target="../ink/ink670.xml"/><Relationship Id="rId128" Type="http://schemas.openxmlformats.org/officeDocument/2006/relationships/customXml" Target="../ink/ink697.xml"/><Relationship Id="rId149" Type="http://schemas.openxmlformats.org/officeDocument/2006/relationships/image" Target="../media/image721.png"/><Relationship Id="rId5" Type="http://schemas.openxmlformats.org/officeDocument/2006/relationships/image" Target="../media/image649.png"/><Relationship Id="rId95" Type="http://schemas.openxmlformats.org/officeDocument/2006/relationships/image" Target="../media/image694.png"/><Relationship Id="rId22" Type="http://schemas.openxmlformats.org/officeDocument/2006/relationships/customXml" Target="../ink/ink644.xml"/><Relationship Id="rId43" Type="http://schemas.openxmlformats.org/officeDocument/2006/relationships/image" Target="../media/image668.png"/><Relationship Id="rId64" Type="http://schemas.openxmlformats.org/officeDocument/2006/relationships/customXml" Target="../ink/ink665.xml"/><Relationship Id="rId118" Type="http://schemas.openxmlformats.org/officeDocument/2006/relationships/customXml" Target="../ink/ink692.xml"/><Relationship Id="rId139" Type="http://schemas.openxmlformats.org/officeDocument/2006/relationships/image" Target="../media/image716.png"/><Relationship Id="rId80" Type="http://schemas.openxmlformats.org/officeDocument/2006/relationships/customXml" Target="../ink/ink673.xml"/><Relationship Id="rId85" Type="http://schemas.openxmlformats.org/officeDocument/2006/relationships/image" Target="../media/image689.png"/><Relationship Id="rId150" Type="http://schemas.openxmlformats.org/officeDocument/2006/relationships/customXml" Target="../ink/ink708.xml"/><Relationship Id="rId155" Type="http://schemas.openxmlformats.org/officeDocument/2006/relationships/image" Target="../media/image724.png"/><Relationship Id="rId12" Type="http://schemas.openxmlformats.org/officeDocument/2006/relationships/customXml" Target="../ink/ink639.xml"/><Relationship Id="rId17" Type="http://schemas.openxmlformats.org/officeDocument/2006/relationships/image" Target="../media/image655.png"/><Relationship Id="rId33" Type="http://schemas.openxmlformats.org/officeDocument/2006/relationships/image" Target="../media/image663.png"/><Relationship Id="rId38" Type="http://schemas.openxmlformats.org/officeDocument/2006/relationships/customXml" Target="../ink/ink652.xml"/><Relationship Id="rId59" Type="http://schemas.openxmlformats.org/officeDocument/2006/relationships/image" Target="../media/image676.png"/><Relationship Id="rId103" Type="http://schemas.openxmlformats.org/officeDocument/2006/relationships/image" Target="../media/image698.png"/><Relationship Id="rId108" Type="http://schemas.openxmlformats.org/officeDocument/2006/relationships/customXml" Target="../ink/ink687.xml"/><Relationship Id="rId124" Type="http://schemas.openxmlformats.org/officeDocument/2006/relationships/customXml" Target="../ink/ink695.xml"/><Relationship Id="rId129" Type="http://schemas.openxmlformats.org/officeDocument/2006/relationships/image" Target="../media/image711.png"/><Relationship Id="rId54" Type="http://schemas.openxmlformats.org/officeDocument/2006/relationships/customXml" Target="../ink/ink660.xml"/><Relationship Id="rId70" Type="http://schemas.openxmlformats.org/officeDocument/2006/relationships/customXml" Target="../ink/ink668.xml"/><Relationship Id="rId75" Type="http://schemas.openxmlformats.org/officeDocument/2006/relationships/image" Target="../media/image684.png"/><Relationship Id="rId91" Type="http://schemas.openxmlformats.org/officeDocument/2006/relationships/image" Target="../media/image692.png"/><Relationship Id="rId96" Type="http://schemas.openxmlformats.org/officeDocument/2006/relationships/customXml" Target="../ink/ink681.xml"/><Relationship Id="rId140" Type="http://schemas.openxmlformats.org/officeDocument/2006/relationships/customXml" Target="../ink/ink703.xml"/><Relationship Id="rId145" Type="http://schemas.openxmlformats.org/officeDocument/2006/relationships/image" Target="../media/image719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36.xml"/><Relationship Id="rId23" Type="http://schemas.openxmlformats.org/officeDocument/2006/relationships/image" Target="../media/image658.png"/><Relationship Id="rId28" Type="http://schemas.openxmlformats.org/officeDocument/2006/relationships/customXml" Target="../ink/ink647.xml"/><Relationship Id="rId49" Type="http://schemas.openxmlformats.org/officeDocument/2006/relationships/image" Target="../media/image671.png"/><Relationship Id="rId114" Type="http://schemas.openxmlformats.org/officeDocument/2006/relationships/customXml" Target="../ink/ink690.xml"/><Relationship Id="rId119" Type="http://schemas.openxmlformats.org/officeDocument/2006/relationships/image" Target="../media/image706.png"/><Relationship Id="rId44" Type="http://schemas.openxmlformats.org/officeDocument/2006/relationships/customXml" Target="../ink/ink655.xml"/><Relationship Id="rId60" Type="http://schemas.openxmlformats.org/officeDocument/2006/relationships/customXml" Target="../ink/ink663.xml"/><Relationship Id="rId65" Type="http://schemas.openxmlformats.org/officeDocument/2006/relationships/image" Target="../media/image679.png"/><Relationship Id="rId81" Type="http://schemas.openxmlformats.org/officeDocument/2006/relationships/image" Target="../media/image687.png"/><Relationship Id="rId86" Type="http://schemas.openxmlformats.org/officeDocument/2006/relationships/customXml" Target="../ink/ink676.xml"/><Relationship Id="rId130" Type="http://schemas.openxmlformats.org/officeDocument/2006/relationships/customXml" Target="../ink/ink698.xml"/><Relationship Id="rId135" Type="http://schemas.openxmlformats.org/officeDocument/2006/relationships/image" Target="../media/image714.png"/><Relationship Id="rId151" Type="http://schemas.openxmlformats.org/officeDocument/2006/relationships/image" Target="../media/image722.png"/><Relationship Id="rId156" Type="http://schemas.openxmlformats.org/officeDocument/2006/relationships/customXml" Target="../ink/ink711.xml"/><Relationship Id="rId13" Type="http://schemas.openxmlformats.org/officeDocument/2006/relationships/image" Target="../media/image653.png"/><Relationship Id="rId18" Type="http://schemas.openxmlformats.org/officeDocument/2006/relationships/customXml" Target="../ink/ink642.xml"/><Relationship Id="rId39" Type="http://schemas.openxmlformats.org/officeDocument/2006/relationships/image" Target="../media/image666.png"/><Relationship Id="rId109" Type="http://schemas.openxmlformats.org/officeDocument/2006/relationships/image" Target="../media/image701.png"/><Relationship Id="rId34" Type="http://schemas.openxmlformats.org/officeDocument/2006/relationships/customXml" Target="../ink/ink650.xml"/><Relationship Id="rId50" Type="http://schemas.openxmlformats.org/officeDocument/2006/relationships/customXml" Target="../ink/ink658.xml"/><Relationship Id="rId55" Type="http://schemas.openxmlformats.org/officeDocument/2006/relationships/image" Target="../media/image674.png"/><Relationship Id="rId76" Type="http://schemas.openxmlformats.org/officeDocument/2006/relationships/customXml" Target="../ink/ink671.xml"/><Relationship Id="rId97" Type="http://schemas.openxmlformats.org/officeDocument/2006/relationships/image" Target="../media/image695.png"/><Relationship Id="rId104" Type="http://schemas.openxmlformats.org/officeDocument/2006/relationships/customXml" Target="../ink/ink685.xml"/><Relationship Id="rId120" Type="http://schemas.openxmlformats.org/officeDocument/2006/relationships/customXml" Target="../ink/ink693.xml"/><Relationship Id="rId125" Type="http://schemas.openxmlformats.org/officeDocument/2006/relationships/image" Target="../media/image709.png"/><Relationship Id="rId141" Type="http://schemas.openxmlformats.org/officeDocument/2006/relationships/image" Target="../media/image717.png"/><Relationship Id="rId146" Type="http://schemas.openxmlformats.org/officeDocument/2006/relationships/customXml" Target="../ink/ink706.xml"/><Relationship Id="rId7" Type="http://schemas.openxmlformats.org/officeDocument/2006/relationships/image" Target="../media/image650.png"/><Relationship Id="rId71" Type="http://schemas.openxmlformats.org/officeDocument/2006/relationships/image" Target="../media/image682.png"/><Relationship Id="rId92" Type="http://schemas.openxmlformats.org/officeDocument/2006/relationships/customXml" Target="../ink/ink679.xml"/><Relationship Id="rId2" Type="http://schemas.openxmlformats.org/officeDocument/2006/relationships/customXml" Target="../ink/ink634.xml"/><Relationship Id="rId29" Type="http://schemas.openxmlformats.org/officeDocument/2006/relationships/image" Target="../media/image661.png"/><Relationship Id="rId24" Type="http://schemas.openxmlformats.org/officeDocument/2006/relationships/customXml" Target="../ink/ink645.xml"/><Relationship Id="rId40" Type="http://schemas.openxmlformats.org/officeDocument/2006/relationships/customXml" Target="../ink/ink653.xml"/><Relationship Id="rId45" Type="http://schemas.openxmlformats.org/officeDocument/2006/relationships/image" Target="../media/image669.png"/><Relationship Id="rId66" Type="http://schemas.openxmlformats.org/officeDocument/2006/relationships/customXml" Target="../ink/ink666.xml"/><Relationship Id="rId87" Type="http://schemas.openxmlformats.org/officeDocument/2006/relationships/image" Target="../media/image690.png"/><Relationship Id="rId110" Type="http://schemas.openxmlformats.org/officeDocument/2006/relationships/customXml" Target="../ink/ink688.xml"/><Relationship Id="rId115" Type="http://schemas.openxmlformats.org/officeDocument/2006/relationships/image" Target="../media/image704.png"/><Relationship Id="rId131" Type="http://schemas.openxmlformats.org/officeDocument/2006/relationships/image" Target="../media/image712.png"/><Relationship Id="rId136" Type="http://schemas.openxmlformats.org/officeDocument/2006/relationships/customXml" Target="../ink/ink701.xml"/><Relationship Id="rId157" Type="http://schemas.openxmlformats.org/officeDocument/2006/relationships/image" Target="../media/image725.png"/><Relationship Id="rId61" Type="http://schemas.openxmlformats.org/officeDocument/2006/relationships/image" Target="../media/image677.png"/><Relationship Id="rId82" Type="http://schemas.openxmlformats.org/officeDocument/2006/relationships/customXml" Target="../ink/ink674.xml"/><Relationship Id="rId152" Type="http://schemas.openxmlformats.org/officeDocument/2006/relationships/customXml" Target="../ink/ink709.xml"/><Relationship Id="rId19" Type="http://schemas.openxmlformats.org/officeDocument/2006/relationships/image" Target="../media/image656.png"/><Relationship Id="rId14" Type="http://schemas.openxmlformats.org/officeDocument/2006/relationships/customXml" Target="../ink/ink640.xml"/><Relationship Id="rId30" Type="http://schemas.openxmlformats.org/officeDocument/2006/relationships/customXml" Target="../ink/ink648.xml"/><Relationship Id="rId35" Type="http://schemas.openxmlformats.org/officeDocument/2006/relationships/image" Target="../media/image664.png"/><Relationship Id="rId56" Type="http://schemas.openxmlformats.org/officeDocument/2006/relationships/customXml" Target="../ink/ink661.xml"/><Relationship Id="rId77" Type="http://schemas.openxmlformats.org/officeDocument/2006/relationships/image" Target="../media/image685.png"/><Relationship Id="rId100" Type="http://schemas.openxmlformats.org/officeDocument/2006/relationships/customXml" Target="../ink/ink683.xml"/><Relationship Id="rId105" Type="http://schemas.openxmlformats.org/officeDocument/2006/relationships/image" Target="../media/image699.png"/><Relationship Id="rId126" Type="http://schemas.openxmlformats.org/officeDocument/2006/relationships/customXml" Target="../ink/ink696.xml"/><Relationship Id="rId147" Type="http://schemas.openxmlformats.org/officeDocument/2006/relationships/image" Target="../media/image720.png"/><Relationship Id="rId8" Type="http://schemas.openxmlformats.org/officeDocument/2006/relationships/customXml" Target="../ink/ink637.xml"/><Relationship Id="rId51" Type="http://schemas.openxmlformats.org/officeDocument/2006/relationships/image" Target="../media/image672.png"/><Relationship Id="rId72" Type="http://schemas.openxmlformats.org/officeDocument/2006/relationships/customXml" Target="../ink/ink669.xml"/><Relationship Id="rId93" Type="http://schemas.openxmlformats.org/officeDocument/2006/relationships/image" Target="../media/image693.png"/><Relationship Id="rId98" Type="http://schemas.openxmlformats.org/officeDocument/2006/relationships/customXml" Target="../ink/ink682.xml"/><Relationship Id="rId121" Type="http://schemas.openxmlformats.org/officeDocument/2006/relationships/image" Target="../media/image707.png"/><Relationship Id="rId142" Type="http://schemas.openxmlformats.org/officeDocument/2006/relationships/customXml" Target="../ink/ink704.xml"/><Relationship Id="rId3" Type="http://schemas.openxmlformats.org/officeDocument/2006/relationships/image" Target="../media/image431.png"/><Relationship Id="rId25" Type="http://schemas.openxmlformats.org/officeDocument/2006/relationships/image" Target="../media/image659.png"/><Relationship Id="rId46" Type="http://schemas.openxmlformats.org/officeDocument/2006/relationships/customXml" Target="../ink/ink656.xml"/><Relationship Id="rId67" Type="http://schemas.openxmlformats.org/officeDocument/2006/relationships/image" Target="../media/image680.png"/><Relationship Id="rId116" Type="http://schemas.openxmlformats.org/officeDocument/2006/relationships/customXml" Target="../ink/ink691.xml"/><Relationship Id="rId137" Type="http://schemas.openxmlformats.org/officeDocument/2006/relationships/image" Target="../media/image715.png"/><Relationship Id="rId158" Type="http://schemas.openxmlformats.org/officeDocument/2006/relationships/customXml" Target="../ink/ink712.xml"/><Relationship Id="rId20" Type="http://schemas.openxmlformats.org/officeDocument/2006/relationships/customXml" Target="../ink/ink643.xml"/><Relationship Id="rId41" Type="http://schemas.openxmlformats.org/officeDocument/2006/relationships/image" Target="../media/image667.png"/><Relationship Id="rId62" Type="http://schemas.openxmlformats.org/officeDocument/2006/relationships/customXml" Target="../ink/ink664.xml"/><Relationship Id="rId83" Type="http://schemas.openxmlformats.org/officeDocument/2006/relationships/image" Target="../media/image688.png"/><Relationship Id="rId88" Type="http://schemas.openxmlformats.org/officeDocument/2006/relationships/customXml" Target="../ink/ink677.xml"/><Relationship Id="rId111" Type="http://schemas.openxmlformats.org/officeDocument/2006/relationships/image" Target="../media/image702.png"/><Relationship Id="rId132" Type="http://schemas.openxmlformats.org/officeDocument/2006/relationships/customXml" Target="../ink/ink699.xml"/><Relationship Id="rId153" Type="http://schemas.openxmlformats.org/officeDocument/2006/relationships/image" Target="../media/image723.png"/><Relationship Id="rId15" Type="http://schemas.openxmlformats.org/officeDocument/2006/relationships/image" Target="../media/image654.png"/><Relationship Id="rId36" Type="http://schemas.openxmlformats.org/officeDocument/2006/relationships/customXml" Target="../ink/ink651.xml"/><Relationship Id="rId57" Type="http://schemas.openxmlformats.org/officeDocument/2006/relationships/image" Target="../media/image675.png"/><Relationship Id="rId106" Type="http://schemas.openxmlformats.org/officeDocument/2006/relationships/customXml" Target="../ink/ink686.xml"/><Relationship Id="rId127" Type="http://schemas.openxmlformats.org/officeDocument/2006/relationships/image" Target="../media/image710.png"/><Relationship Id="rId10" Type="http://schemas.openxmlformats.org/officeDocument/2006/relationships/customXml" Target="../ink/ink638.xml"/><Relationship Id="rId31" Type="http://schemas.openxmlformats.org/officeDocument/2006/relationships/image" Target="../media/image662.png"/><Relationship Id="rId52" Type="http://schemas.openxmlformats.org/officeDocument/2006/relationships/customXml" Target="../ink/ink659.xml"/><Relationship Id="rId73" Type="http://schemas.openxmlformats.org/officeDocument/2006/relationships/image" Target="../media/image683.png"/><Relationship Id="rId78" Type="http://schemas.openxmlformats.org/officeDocument/2006/relationships/customXml" Target="../ink/ink672.xml"/><Relationship Id="rId94" Type="http://schemas.openxmlformats.org/officeDocument/2006/relationships/customXml" Target="../ink/ink680.xml"/><Relationship Id="rId99" Type="http://schemas.openxmlformats.org/officeDocument/2006/relationships/image" Target="../media/image696.png"/><Relationship Id="rId101" Type="http://schemas.openxmlformats.org/officeDocument/2006/relationships/image" Target="../media/image697.png"/><Relationship Id="rId122" Type="http://schemas.openxmlformats.org/officeDocument/2006/relationships/customXml" Target="../ink/ink694.xml"/><Relationship Id="rId143" Type="http://schemas.openxmlformats.org/officeDocument/2006/relationships/image" Target="../media/image718.png"/><Relationship Id="rId148" Type="http://schemas.openxmlformats.org/officeDocument/2006/relationships/customXml" Target="../ink/ink707.xml"/><Relationship Id="rId4" Type="http://schemas.openxmlformats.org/officeDocument/2006/relationships/customXml" Target="../ink/ink635.xml"/><Relationship Id="rId9" Type="http://schemas.openxmlformats.org/officeDocument/2006/relationships/image" Target="../media/image651.png"/><Relationship Id="rId26" Type="http://schemas.openxmlformats.org/officeDocument/2006/relationships/customXml" Target="../ink/ink646.xml"/><Relationship Id="rId47" Type="http://schemas.openxmlformats.org/officeDocument/2006/relationships/image" Target="../media/image670.png"/><Relationship Id="rId68" Type="http://schemas.openxmlformats.org/officeDocument/2006/relationships/customXml" Target="../ink/ink667.xml"/><Relationship Id="rId89" Type="http://schemas.openxmlformats.org/officeDocument/2006/relationships/image" Target="../media/image691.png"/><Relationship Id="rId112" Type="http://schemas.openxmlformats.org/officeDocument/2006/relationships/customXml" Target="../ink/ink689.xml"/><Relationship Id="rId133" Type="http://schemas.openxmlformats.org/officeDocument/2006/relationships/image" Target="../media/image713.png"/><Relationship Id="rId154" Type="http://schemas.openxmlformats.org/officeDocument/2006/relationships/customXml" Target="../ink/ink710.xml"/><Relationship Id="rId16" Type="http://schemas.openxmlformats.org/officeDocument/2006/relationships/customXml" Target="../ink/ink641.xml"/><Relationship Id="rId37" Type="http://schemas.openxmlformats.org/officeDocument/2006/relationships/image" Target="../media/image665.png"/><Relationship Id="rId58" Type="http://schemas.openxmlformats.org/officeDocument/2006/relationships/customXml" Target="../ink/ink662.xml"/><Relationship Id="rId79" Type="http://schemas.openxmlformats.org/officeDocument/2006/relationships/image" Target="../media/image686.png"/><Relationship Id="rId102" Type="http://schemas.openxmlformats.org/officeDocument/2006/relationships/customXml" Target="../ink/ink684.xml"/><Relationship Id="rId123" Type="http://schemas.openxmlformats.org/officeDocument/2006/relationships/image" Target="../media/image708.png"/><Relationship Id="rId144" Type="http://schemas.openxmlformats.org/officeDocument/2006/relationships/customXml" Target="../ink/ink705.xml"/><Relationship Id="rId90" Type="http://schemas.openxmlformats.org/officeDocument/2006/relationships/customXml" Target="../ink/ink678.xml"/><Relationship Id="rId27" Type="http://schemas.openxmlformats.org/officeDocument/2006/relationships/image" Target="../media/image660.png"/><Relationship Id="rId48" Type="http://schemas.openxmlformats.org/officeDocument/2006/relationships/customXml" Target="../ink/ink657.xml"/><Relationship Id="rId69" Type="http://schemas.openxmlformats.org/officeDocument/2006/relationships/image" Target="../media/image681.png"/><Relationship Id="rId113" Type="http://schemas.openxmlformats.org/officeDocument/2006/relationships/image" Target="../media/image703.png"/><Relationship Id="rId134" Type="http://schemas.openxmlformats.org/officeDocument/2006/relationships/customXml" Target="../ink/ink700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65.png"/><Relationship Id="rId21" Type="http://schemas.openxmlformats.org/officeDocument/2006/relationships/image" Target="../media/image63.png"/><Relationship Id="rId42" Type="http://schemas.openxmlformats.org/officeDocument/2006/relationships/customXml" Target="../ink/ink733.xml"/><Relationship Id="rId63" Type="http://schemas.openxmlformats.org/officeDocument/2006/relationships/image" Target="../media/image738.png"/><Relationship Id="rId84" Type="http://schemas.openxmlformats.org/officeDocument/2006/relationships/customXml" Target="../ink/ink754.xml"/><Relationship Id="rId138" Type="http://schemas.openxmlformats.org/officeDocument/2006/relationships/customXml" Target="../ink/ink781.xml"/><Relationship Id="rId107" Type="http://schemas.openxmlformats.org/officeDocument/2006/relationships/image" Target="../media/image760.png"/><Relationship Id="rId11" Type="http://schemas.openxmlformats.org/officeDocument/2006/relationships/image" Target="../media/image5.png"/><Relationship Id="rId32" Type="http://schemas.openxmlformats.org/officeDocument/2006/relationships/customXml" Target="../ink/ink728.xml"/><Relationship Id="rId53" Type="http://schemas.openxmlformats.org/officeDocument/2006/relationships/image" Target="../media/image733.png"/><Relationship Id="rId74" Type="http://schemas.openxmlformats.org/officeDocument/2006/relationships/customXml" Target="../ink/ink749.xml"/><Relationship Id="rId128" Type="http://schemas.openxmlformats.org/officeDocument/2006/relationships/customXml" Target="../ink/ink776.xml"/><Relationship Id="rId5" Type="http://schemas.openxmlformats.org/officeDocument/2006/relationships/image" Target="../media/image2.png"/><Relationship Id="rId90" Type="http://schemas.openxmlformats.org/officeDocument/2006/relationships/customXml" Target="../ink/ink757.xml"/><Relationship Id="rId95" Type="http://schemas.openxmlformats.org/officeDocument/2006/relationships/image" Target="../media/image754.png"/><Relationship Id="rId22" Type="http://schemas.openxmlformats.org/officeDocument/2006/relationships/customXml" Target="../ink/ink723.xml"/><Relationship Id="rId27" Type="http://schemas.openxmlformats.org/officeDocument/2006/relationships/image" Target="../media/image66.png"/><Relationship Id="rId43" Type="http://schemas.openxmlformats.org/officeDocument/2006/relationships/image" Target="../media/image728.png"/><Relationship Id="rId48" Type="http://schemas.openxmlformats.org/officeDocument/2006/relationships/customXml" Target="../ink/ink736.xml"/><Relationship Id="rId64" Type="http://schemas.openxmlformats.org/officeDocument/2006/relationships/customXml" Target="../ink/ink744.xml"/><Relationship Id="rId69" Type="http://schemas.openxmlformats.org/officeDocument/2006/relationships/image" Target="../media/image741.png"/><Relationship Id="rId113" Type="http://schemas.openxmlformats.org/officeDocument/2006/relationships/image" Target="../media/image763.png"/><Relationship Id="rId118" Type="http://schemas.openxmlformats.org/officeDocument/2006/relationships/customXml" Target="../ink/ink771.xml"/><Relationship Id="rId134" Type="http://schemas.openxmlformats.org/officeDocument/2006/relationships/customXml" Target="../ink/ink779.xml"/><Relationship Id="rId139" Type="http://schemas.openxmlformats.org/officeDocument/2006/relationships/image" Target="../media/image776.png"/><Relationship Id="rId80" Type="http://schemas.openxmlformats.org/officeDocument/2006/relationships/customXml" Target="../ink/ink752.xml"/><Relationship Id="rId85" Type="http://schemas.openxmlformats.org/officeDocument/2006/relationships/image" Target="../media/image749.png"/><Relationship Id="rId12" Type="http://schemas.openxmlformats.org/officeDocument/2006/relationships/customXml" Target="../ink/ink718.xml"/><Relationship Id="rId17" Type="http://schemas.openxmlformats.org/officeDocument/2006/relationships/image" Target="../media/image8.png"/><Relationship Id="rId33" Type="http://schemas.openxmlformats.org/officeDocument/2006/relationships/image" Target="../media/image246.png"/><Relationship Id="rId38" Type="http://schemas.openxmlformats.org/officeDocument/2006/relationships/customXml" Target="../ink/ink731.xml"/><Relationship Id="rId59" Type="http://schemas.openxmlformats.org/officeDocument/2006/relationships/image" Target="../media/image736.png"/><Relationship Id="rId103" Type="http://schemas.openxmlformats.org/officeDocument/2006/relationships/image" Target="../media/image758.png"/><Relationship Id="rId108" Type="http://schemas.openxmlformats.org/officeDocument/2006/relationships/customXml" Target="../ink/ink766.xml"/><Relationship Id="rId124" Type="http://schemas.openxmlformats.org/officeDocument/2006/relationships/customXml" Target="../ink/ink774.xml"/><Relationship Id="rId129" Type="http://schemas.openxmlformats.org/officeDocument/2006/relationships/image" Target="../media/image771.png"/><Relationship Id="rId54" Type="http://schemas.openxmlformats.org/officeDocument/2006/relationships/customXml" Target="../ink/ink739.xml"/><Relationship Id="rId70" Type="http://schemas.openxmlformats.org/officeDocument/2006/relationships/customXml" Target="../ink/ink747.xml"/><Relationship Id="rId75" Type="http://schemas.openxmlformats.org/officeDocument/2006/relationships/image" Target="../media/image744.png"/><Relationship Id="rId91" Type="http://schemas.openxmlformats.org/officeDocument/2006/relationships/image" Target="../media/image752.png"/><Relationship Id="rId96" Type="http://schemas.openxmlformats.org/officeDocument/2006/relationships/customXml" Target="../ink/ink760.xml"/><Relationship Id="rId140" Type="http://schemas.openxmlformats.org/officeDocument/2006/relationships/customXml" Target="../ink/ink782.xml"/><Relationship Id="rId145" Type="http://schemas.openxmlformats.org/officeDocument/2006/relationships/image" Target="../media/image779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15.xml"/><Relationship Id="rId23" Type="http://schemas.openxmlformats.org/officeDocument/2006/relationships/image" Target="../media/image64.png"/><Relationship Id="rId28" Type="http://schemas.openxmlformats.org/officeDocument/2006/relationships/customXml" Target="../ink/ink726.xml"/><Relationship Id="rId49" Type="http://schemas.openxmlformats.org/officeDocument/2006/relationships/image" Target="../media/image731.png"/><Relationship Id="rId114" Type="http://schemas.openxmlformats.org/officeDocument/2006/relationships/customXml" Target="../ink/ink769.xml"/><Relationship Id="rId119" Type="http://schemas.openxmlformats.org/officeDocument/2006/relationships/image" Target="../media/image766.png"/><Relationship Id="rId44" Type="http://schemas.openxmlformats.org/officeDocument/2006/relationships/customXml" Target="../ink/ink734.xml"/><Relationship Id="rId60" Type="http://schemas.openxmlformats.org/officeDocument/2006/relationships/customXml" Target="../ink/ink742.xml"/><Relationship Id="rId65" Type="http://schemas.openxmlformats.org/officeDocument/2006/relationships/image" Target="../media/image739.png"/><Relationship Id="rId81" Type="http://schemas.openxmlformats.org/officeDocument/2006/relationships/image" Target="../media/image747.png"/><Relationship Id="rId86" Type="http://schemas.openxmlformats.org/officeDocument/2006/relationships/customXml" Target="../ink/ink755.xml"/><Relationship Id="rId130" Type="http://schemas.openxmlformats.org/officeDocument/2006/relationships/customXml" Target="../ink/ink777.xml"/><Relationship Id="rId135" Type="http://schemas.openxmlformats.org/officeDocument/2006/relationships/image" Target="../media/image774.png"/><Relationship Id="rId13" Type="http://schemas.openxmlformats.org/officeDocument/2006/relationships/image" Target="../media/image6.png"/><Relationship Id="rId18" Type="http://schemas.openxmlformats.org/officeDocument/2006/relationships/customXml" Target="../ink/ink721.xml"/><Relationship Id="rId39" Type="http://schemas.openxmlformats.org/officeDocument/2006/relationships/image" Target="../media/image249.png"/><Relationship Id="rId109" Type="http://schemas.openxmlformats.org/officeDocument/2006/relationships/image" Target="../media/image761.png"/><Relationship Id="rId34" Type="http://schemas.openxmlformats.org/officeDocument/2006/relationships/customXml" Target="../ink/ink729.xml"/><Relationship Id="rId50" Type="http://schemas.openxmlformats.org/officeDocument/2006/relationships/customXml" Target="../ink/ink737.xml"/><Relationship Id="rId55" Type="http://schemas.openxmlformats.org/officeDocument/2006/relationships/image" Target="../media/image734.png"/><Relationship Id="rId76" Type="http://schemas.openxmlformats.org/officeDocument/2006/relationships/customXml" Target="../ink/ink750.xml"/><Relationship Id="rId97" Type="http://schemas.openxmlformats.org/officeDocument/2006/relationships/image" Target="../media/image755.png"/><Relationship Id="rId104" Type="http://schemas.openxmlformats.org/officeDocument/2006/relationships/customXml" Target="../ink/ink764.xml"/><Relationship Id="rId120" Type="http://schemas.openxmlformats.org/officeDocument/2006/relationships/customXml" Target="../ink/ink772.xml"/><Relationship Id="rId125" Type="http://schemas.openxmlformats.org/officeDocument/2006/relationships/image" Target="../media/image769.png"/><Relationship Id="rId141" Type="http://schemas.openxmlformats.org/officeDocument/2006/relationships/image" Target="../media/image777.png"/><Relationship Id="rId146" Type="http://schemas.openxmlformats.org/officeDocument/2006/relationships/customXml" Target="../ink/ink785.xml"/><Relationship Id="rId7" Type="http://schemas.openxmlformats.org/officeDocument/2006/relationships/image" Target="../media/image3.png"/><Relationship Id="rId71" Type="http://schemas.openxmlformats.org/officeDocument/2006/relationships/image" Target="../media/image742.png"/><Relationship Id="rId92" Type="http://schemas.openxmlformats.org/officeDocument/2006/relationships/customXml" Target="../ink/ink758.xml"/><Relationship Id="rId2" Type="http://schemas.openxmlformats.org/officeDocument/2006/relationships/customXml" Target="../ink/ink713.xml"/><Relationship Id="rId29" Type="http://schemas.openxmlformats.org/officeDocument/2006/relationships/image" Target="../media/image67.png"/><Relationship Id="rId24" Type="http://schemas.openxmlformats.org/officeDocument/2006/relationships/customXml" Target="../ink/ink724.xml"/><Relationship Id="rId40" Type="http://schemas.openxmlformats.org/officeDocument/2006/relationships/customXml" Target="../ink/ink732.xml"/><Relationship Id="rId45" Type="http://schemas.openxmlformats.org/officeDocument/2006/relationships/image" Target="../media/image729.png"/><Relationship Id="rId66" Type="http://schemas.openxmlformats.org/officeDocument/2006/relationships/customXml" Target="../ink/ink745.xml"/><Relationship Id="rId87" Type="http://schemas.openxmlformats.org/officeDocument/2006/relationships/image" Target="../media/image750.png"/><Relationship Id="rId110" Type="http://schemas.openxmlformats.org/officeDocument/2006/relationships/customXml" Target="../ink/ink767.xml"/><Relationship Id="rId115" Type="http://schemas.openxmlformats.org/officeDocument/2006/relationships/image" Target="../media/image764.png"/><Relationship Id="rId131" Type="http://schemas.openxmlformats.org/officeDocument/2006/relationships/image" Target="../media/image772.png"/><Relationship Id="rId136" Type="http://schemas.openxmlformats.org/officeDocument/2006/relationships/customXml" Target="../ink/ink780.xml"/><Relationship Id="rId61" Type="http://schemas.openxmlformats.org/officeDocument/2006/relationships/image" Target="../media/image737.png"/><Relationship Id="rId82" Type="http://schemas.openxmlformats.org/officeDocument/2006/relationships/customXml" Target="../ink/ink753.xml"/><Relationship Id="rId19" Type="http://schemas.openxmlformats.org/officeDocument/2006/relationships/image" Target="../media/image9.png"/><Relationship Id="rId14" Type="http://schemas.openxmlformats.org/officeDocument/2006/relationships/customXml" Target="../ink/ink719.xml"/><Relationship Id="rId30" Type="http://schemas.openxmlformats.org/officeDocument/2006/relationships/customXml" Target="../ink/ink727.xml"/><Relationship Id="rId35" Type="http://schemas.openxmlformats.org/officeDocument/2006/relationships/image" Target="../media/image247.png"/><Relationship Id="rId56" Type="http://schemas.openxmlformats.org/officeDocument/2006/relationships/customXml" Target="../ink/ink740.xml"/><Relationship Id="rId77" Type="http://schemas.openxmlformats.org/officeDocument/2006/relationships/image" Target="../media/image745.png"/><Relationship Id="rId100" Type="http://schemas.openxmlformats.org/officeDocument/2006/relationships/customXml" Target="../ink/ink762.xml"/><Relationship Id="rId105" Type="http://schemas.openxmlformats.org/officeDocument/2006/relationships/image" Target="../media/image759.png"/><Relationship Id="rId126" Type="http://schemas.openxmlformats.org/officeDocument/2006/relationships/customXml" Target="../ink/ink775.xml"/><Relationship Id="rId147" Type="http://schemas.openxmlformats.org/officeDocument/2006/relationships/image" Target="../media/image780.png"/><Relationship Id="rId8" Type="http://schemas.openxmlformats.org/officeDocument/2006/relationships/customXml" Target="../ink/ink716.xml"/><Relationship Id="rId51" Type="http://schemas.openxmlformats.org/officeDocument/2006/relationships/image" Target="../media/image732.png"/><Relationship Id="rId72" Type="http://schemas.openxmlformats.org/officeDocument/2006/relationships/customXml" Target="../ink/ink748.xml"/><Relationship Id="rId93" Type="http://schemas.openxmlformats.org/officeDocument/2006/relationships/image" Target="../media/image753.png"/><Relationship Id="rId98" Type="http://schemas.openxmlformats.org/officeDocument/2006/relationships/customXml" Target="../ink/ink761.xml"/><Relationship Id="rId121" Type="http://schemas.openxmlformats.org/officeDocument/2006/relationships/image" Target="../media/image767.png"/><Relationship Id="rId142" Type="http://schemas.openxmlformats.org/officeDocument/2006/relationships/customXml" Target="../ink/ink783.xml"/><Relationship Id="rId3" Type="http://schemas.openxmlformats.org/officeDocument/2006/relationships/image" Target="../media/image1.png"/><Relationship Id="rId25" Type="http://schemas.openxmlformats.org/officeDocument/2006/relationships/image" Target="../media/image65.png"/><Relationship Id="rId46" Type="http://schemas.openxmlformats.org/officeDocument/2006/relationships/customXml" Target="../ink/ink735.xml"/><Relationship Id="rId67" Type="http://schemas.openxmlformats.org/officeDocument/2006/relationships/image" Target="../media/image740.png"/><Relationship Id="rId116" Type="http://schemas.openxmlformats.org/officeDocument/2006/relationships/customXml" Target="../ink/ink770.xml"/><Relationship Id="rId137" Type="http://schemas.openxmlformats.org/officeDocument/2006/relationships/image" Target="../media/image775.png"/><Relationship Id="rId20" Type="http://schemas.openxmlformats.org/officeDocument/2006/relationships/customXml" Target="../ink/ink722.xml"/><Relationship Id="rId41" Type="http://schemas.openxmlformats.org/officeDocument/2006/relationships/image" Target="../media/image727.png"/><Relationship Id="rId62" Type="http://schemas.openxmlformats.org/officeDocument/2006/relationships/customXml" Target="../ink/ink743.xml"/><Relationship Id="rId83" Type="http://schemas.openxmlformats.org/officeDocument/2006/relationships/image" Target="../media/image748.png"/><Relationship Id="rId88" Type="http://schemas.openxmlformats.org/officeDocument/2006/relationships/customXml" Target="../ink/ink756.xml"/><Relationship Id="rId111" Type="http://schemas.openxmlformats.org/officeDocument/2006/relationships/image" Target="../media/image762.png"/><Relationship Id="rId132" Type="http://schemas.openxmlformats.org/officeDocument/2006/relationships/customXml" Target="../ink/ink778.xml"/><Relationship Id="rId15" Type="http://schemas.openxmlformats.org/officeDocument/2006/relationships/image" Target="../media/image7.png"/><Relationship Id="rId36" Type="http://schemas.openxmlformats.org/officeDocument/2006/relationships/customXml" Target="../ink/ink730.xml"/><Relationship Id="rId57" Type="http://schemas.openxmlformats.org/officeDocument/2006/relationships/image" Target="../media/image735.png"/><Relationship Id="rId106" Type="http://schemas.openxmlformats.org/officeDocument/2006/relationships/customXml" Target="../ink/ink765.xml"/><Relationship Id="rId127" Type="http://schemas.openxmlformats.org/officeDocument/2006/relationships/image" Target="../media/image770.png"/><Relationship Id="rId10" Type="http://schemas.openxmlformats.org/officeDocument/2006/relationships/customXml" Target="../ink/ink717.xml"/><Relationship Id="rId31" Type="http://schemas.openxmlformats.org/officeDocument/2006/relationships/image" Target="../media/image68.png"/><Relationship Id="rId52" Type="http://schemas.openxmlformats.org/officeDocument/2006/relationships/customXml" Target="../ink/ink738.xml"/><Relationship Id="rId73" Type="http://schemas.openxmlformats.org/officeDocument/2006/relationships/image" Target="../media/image743.png"/><Relationship Id="rId78" Type="http://schemas.openxmlformats.org/officeDocument/2006/relationships/customXml" Target="../ink/ink751.xml"/><Relationship Id="rId94" Type="http://schemas.openxmlformats.org/officeDocument/2006/relationships/customXml" Target="../ink/ink759.xml"/><Relationship Id="rId99" Type="http://schemas.openxmlformats.org/officeDocument/2006/relationships/image" Target="../media/image756.png"/><Relationship Id="rId101" Type="http://schemas.openxmlformats.org/officeDocument/2006/relationships/image" Target="../media/image757.png"/><Relationship Id="rId122" Type="http://schemas.openxmlformats.org/officeDocument/2006/relationships/customXml" Target="../ink/ink773.xml"/><Relationship Id="rId143" Type="http://schemas.openxmlformats.org/officeDocument/2006/relationships/image" Target="../media/image778.png"/><Relationship Id="rId4" Type="http://schemas.openxmlformats.org/officeDocument/2006/relationships/customXml" Target="../ink/ink714.xml"/><Relationship Id="rId9" Type="http://schemas.openxmlformats.org/officeDocument/2006/relationships/image" Target="../media/image4.png"/><Relationship Id="rId26" Type="http://schemas.openxmlformats.org/officeDocument/2006/relationships/customXml" Target="../ink/ink725.xml"/><Relationship Id="rId47" Type="http://schemas.openxmlformats.org/officeDocument/2006/relationships/image" Target="../media/image730.png"/><Relationship Id="rId68" Type="http://schemas.openxmlformats.org/officeDocument/2006/relationships/customXml" Target="../ink/ink746.xml"/><Relationship Id="rId89" Type="http://schemas.openxmlformats.org/officeDocument/2006/relationships/image" Target="../media/image751.png"/><Relationship Id="rId112" Type="http://schemas.openxmlformats.org/officeDocument/2006/relationships/customXml" Target="../ink/ink768.xml"/><Relationship Id="rId133" Type="http://schemas.openxmlformats.org/officeDocument/2006/relationships/image" Target="../media/image773.png"/><Relationship Id="rId16" Type="http://schemas.openxmlformats.org/officeDocument/2006/relationships/customXml" Target="../ink/ink720.xml"/><Relationship Id="rId37" Type="http://schemas.openxmlformats.org/officeDocument/2006/relationships/image" Target="../media/image248.png"/><Relationship Id="rId58" Type="http://schemas.openxmlformats.org/officeDocument/2006/relationships/customXml" Target="../ink/ink741.xml"/><Relationship Id="rId79" Type="http://schemas.openxmlformats.org/officeDocument/2006/relationships/image" Target="../media/image746.png"/><Relationship Id="rId102" Type="http://schemas.openxmlformats.org/officeDocument/2006/relationships/customXml" Target="../ink/ink763.xml"/><Relationship Id="rId123" Type="http://schemas.openxmlformats.org/officeDocument/2006/relationships/image" Target="../media/image768.png"/><Relationship Id="rId144" Type="http://schemas.openxmlformats.org/officeDocument/2006/relationships/customXml" Target="../ink/ink7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B0BFB1-2B9B-4440-8771-078E6D43E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1757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/>
              <a:t>ЗАДАЧА 4.14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DB5DCD-6D4F-4EF0-829E-EDF1AB02C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158" y="3372453"/>
            <a:ext cx="3235682" cy="54864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ГРАФИКИ СПЕКТРОВ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F46696-5E1D-4B4D-ABF1-00A876EBA281}"/>
              </a:ext>
            </a:extLst>
          </p:cNvPr>
          <p:cNvSpPr txBox="1"/>
          <p:nvPr/>
        </p:nvSpPr>
        <p:spPr>
          <a:xfrm>
            <a:off x="3468517" y="5417344"/>
            <a:ext cx="52549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Выполнил студент 307 группы Долматов Александр</a:t>
            </a:r>
          </a:p>
          <a:p>
            <a:pPr algn="ctr"/>
            <a:r>
              <a:rPr lang="ru-RU" dirty="0"/>
              <a:t>Преподаватель Шутова О.А.</a:t>
            </a:r>
          </a:p>
          <a:p>
            <a:pPr algn="ctr"/>
            <a:br>
              <a:rPr lang="ru-RU" dirty="0"/>
            </a:br>
            <a:r>
              <a:rPr lang="ru-RU" dirty="0"/>
              <a:t>Москва, 2020</a:t>
            </a:r>
          </a:p>
        </p:txBody>
      </p:sp>
    </p:spTree>
    <p:extLst>
      <p:ext uri="{BB962C8B-B14F-4D97-AF65-F5344CB8AC3E}">
        <p14:creationId xmlns:p14="http://schemas.microsoft.com/office/powerpoint/2010/main" val="2180974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5FE2C3E7-ABEA-4DF9-A329-E50C3C991E0A}"/>
              </a:ext>
            </a:extLst>
          </p:cNvPr>
          <p:cNvGrpSpPr/>
          <p:nvPr/>
        </p:nvGrpSpPr>
        <p:grpSpPr>
          <a:xfrm>
            <a:off x="409383" y="1246070"/>
            <a:ext cx="4228560" cy="1711080"/>
            <a:chOff x="409383" y="1246070"/>
            <a:chExt cx="4228560" cy="171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6" name="Рукописный ввод 15">
                  <a:extLst>
                    <a:ext uri="{FF2B5EF4-FFF2-40B4-BE49-F238E27FC236}">
                      <a16:creationId xmlns:a16="http://schemas.microsoft.com/office/drawing/2014/main" id="{053F3316-5C0F-47E2-AF6B-29C8735E8F1D}"/>
                    </a:ext>
                  </a:extLst>
                </p14:cNvPr>
                <p14:cNvContentPartPr/>
                <p14:nvPr/>
              </p14:nvContentPartPr>
              <p14:xfrm>
                <a:off x="409383" y="1726670"/>
                <a:ext cx="389880" cy="542160"/>
              </p14:xfrm>
            </p:contentPart>
          </mc:Choice>
          <mc:Fallback xmlns="">
            <p:pic>
              <p:nvPicPr>
                <p:cNvPr id="16" name="Рукописный ввод 15">
                  <a:extLst>
                    <a:ext uri="{FF2B5EF4-FFF2-40B4-BE49-F238E27FC236}">
                      <a16:creationId xmlns:a16="http://schemas.microsoft.com/office/drawing/2014/main" id="{053F3316-5C0F-47E2-AF6B-29C8735E8F1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00383" y="1718030"/>
                  <a:ext cx="407520" cy="5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Рукописный ввод 16">
                  <a:extLst>
                    <a:ext uri="{FF2B5EF4-FFF2-40B4-BE49-F238E27FC236}">
                      <a16:creationId xmlns:a16="http://schemas.microsoft.com/office/drawing/2014/main" id="{B43FA6FF-DF49-4171-8255-6D3758DB0D3E}"/>
                    </a:ext>
                  </a:extLst>
                </p14:cNvPr>
                <p14:cNvContentPartPr/>
                <p14:nvPr/>
              </p14:nvContentPartPr>
              <p14:xfrm>
                <a:off x="893583" y="1658630"/>
                <a:ext cx="163080" cy="699120"/>
              </p14:xfrm>
            </p:contentPart>
          </mc:Choice>
          <mc:Fallback xmlns="">
            <p:pic>
              <p:nvPicPr>
                <p:cNvPr id="17" name="Рукописный ввод 16">
                  <a:extLst>
                    <a:ext uri="{FF2B5EF4-FFF2-40B4-BE49-F238E27FC236}">
                      <a16:creationId xmlns:a16="http://schemas.microsoft.com/office/drawing/2014/main" id="{B43FA6FF-DF49-4171-8255-6D3758DB0D3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84943" y="1649630"/>
                  <a:ext cx="180720" cy="71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Рукописный ввод 17">
                  <a:extLst>
                    <a:ext uri="{FF2B5EF4-FFF2-40B4-BE49-F238E27FC236}">
                      <a16:creationId xmlns:a16="http://schemas.microsoft.com/office/drawing/2014/main" id="{0C555EAC-6F3D-4A4F-9E93-DADE59348C68}"/>
                    </a:ext>
                  </a:extLst>
                </p14:cNvPr>
                <p14:cNvContentPartPr/>
                <p14:nvPr/>
              </p14:nvContentPartPr>
              <p14:xfrm>
                <a:off x="1140543" y="1875350"/>
                <a:ext cx="381600" cy="299520"/>
              </p14:xfrm>
            </p:contentPart>
          </mc:Choice>
          <mc:Fallback xmlns="">
            <p:pic>
              <p:nvPicPr>
                <p:cNvPr id="18" name="Рукописный ввод 17">
                  <a:extLst>
                    <a:ext uri="{FF2B5EF4-FFF2-40B4-BE49-F238E27FC236}">
                      <a16:creationId xmlns:a16="http://schemas.microsoft.com/office/drawing/2014/main" id="{0C555EAC-6F3D-4A4F-9E93-DADE59348C6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31903" y="1866710"/>
                  <a:ext cx="3992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Рукописный ввод 18">
                  <a:extLst>
                    <a:ext uri="{FF2B5EF4-FFF2-40B4-BE49-F238E27FC236}">
                      <a16:creationId xmlns:a16="http://schemas.microsoft.com/office/drawing/2014/main" id="{CC2F5C0A-1AAF-4DED-98F3-B01D3413149A}"/>
                    </a:ext>
                  </a:extLst>
                </p14:cNvPr>
                <p14:cNvContentPartPr/>
                <p14:nvPr/>
              </p14:nvContentPartPr>
              <p14:xfrm>
                <a:off x="1444383" y="1714070"/>
                <a:ext cx="300600" cy="663120"/>
              </p14:xfrm>
            </p:contentPart>
          </mc:Choice>
          <mc:Fallback xmlns="">
            <p:pic>
              <p:nvPicPr>
                <p:cNvPr id="19" name="Рукописный ввод 18">
                  <a:extLst>
                    <a:ext uri="{FF2B5EF4-FFF2-40B4-BE49-F238E27FC236}">
                      <a16:creationId xmlns:a16="http://schemas.microsoft.com/office/drawing/2014/main" id="{CC2F5C0A-1AAF-4DED-98F3-B01D3413149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435743" y="1705070"/>
                  <a:ext cx="318240" cy="68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Рукописный ввод 19">
                  <a:extLst>
                    <a:ext uri="{FF2B5EF4-FFF2-40B4-BE49-F238E27FC236}">
                      <a16:creationId xmlns:a16="http://schemas.microsoft.com/office/drawing/2014/main" id="{1D585363-2443-43BF-B177-96B553F8CCED}"/>
                    </a:ext>
                  </a:extLst>
                </p14:cNvPr>
                <p14:cNvContentPartPr/>
                <p14:nvPr/>
              </p14:nvContentPartPr>
              <p14:xfrm>
                <a:off x="2023263" y="1917470"/>
                <a:ext cx="271440" cy="37440"/>
              </p14:xfrm>
            </p:contentPart>
          </mc:Choice>
          <mc:Fallback xmlns="">
            <p:pic>
              <p:nvPicPr>
                <p:cNvPr id="20" name="Рукописный ввод 19">
                  <a:extLst>
                    <a:ext uri="{FF2B5EF4-FFF2-40B4-BE49-F238E27FC236}">
                      <a16:creationId xmlns:a16="http://schemas.microsoft.com/office/drawing/2014/main" id="{1D585363-2443-43BF-B177-96B553F8CCE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014263" y="1908830"/>
                  <a:ext cx="2890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Рукописный ввод 20">
                  <a:extLst>
                    <a:ext uri="{FF2B5EF4-FFF2-40B4-BE49-F238E27FC236}">
                      <a16:creationId xmlns:a16="http://schemas.microsoft.com/office/drawing/2014/main" id="{B72A1C2E-D463-478D-BCF8-72F7DAF4B02F}"/>
                    </a:ext>
                  </a:extLst>
                </p14:cNvPr>
                <p14:cNvContentPartPr/>
                <p14:nvPr/>
              </p14:nvContentPartPr>
              <p14:xfrm>
                <a:off x="2038743" y="2022590"/>
                <a:ext cx="293760" cy="59040"/>
              </p14:xfrm>
            </p:contentPart>
          </mc:Choice>
          <mc:Fallback xmlns="">
            <p:pic>
              <p:nvPicPr>
                <p:cNvPr id="21" name="Рукописный ввод 20">
                  <a:extLst>
                    <a:ext uri="{FF2B5EF4-FFF2-40B4-BE49-F238E27FC236}">
                      <a16:creationId xmlns:a16="http://schemas.microsoft.com/office/drawing/2014/main" id="{B72A1C2E-D463-478D-BCF8-72F7DAF4B02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30103" y="2013590"/>
                  <a:ext cx="3114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Рукописный ввод 21">
                  <a:extLst>
                    <a:ext uri="{FF2B5EF4-FFF2-40B4-BE49-F238E27FC236}">
                      <a16:creationId xmlns:a16="http://schemas.microsoft.com/office/drawing/2014/main" id="{ED012FFE-63B5-47CF-A32D-97E5C12BE2A1}"/>
                    </a:ext>
                  </a:extLst>
                </p14:cNvPr>
                <p14:cNvContentPartPr/>
                <p14:nvPr/>
              </p14:nvContentPartPr>
              <p14:xfrm>
                <a:off x="2684943" y="1520750"/>
                <a:ext cx="294120" cy="468360"/>
              </p14:xfrm>
            </p:contentPart>
          </mc:Choice>
          <mc:Fallback xmlns="">
            <p:pic>
              <p:nvPicPr>
                <p:cNvPr id="22" name="Рукописный ввод 21">
                  <a:extLst>
                    <a:ext uri="{FF2B5EF4-FFF2-40B4-BE49-F238E27FC236}">
                      <a16:creationId xmlns:a16="http://schemas.microsoft.com/office/drawing/2014/main" id="{ED012FFE-63B5-47CF-A32D-97E5C12BE2A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75943" y="1511750"/>
                  <a:ext cx="31176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Рукописный ввод 22">
                  <a:extLst>
                    <a:ext uri="{FF2B5EF4-FFF2-40B4-BE49-F238E27FC236}">
                      <a16:creationId xmlns:a16="http://schemas.microsoft.com/office/drawing/2014/main" id="{94C8013D-8298-4DD4-BA0D-507522E00070}"/>
                    </a:ext>
                  </a:extLst>
                </p14:cNvPr>
                <p14:cNvContentPartPr/>
                <p14:nvPr/>
              </p14:nvContentPartPr>
              <p14:xfrm>
                <a:off x="2571543" y="1987670"/>
                <a:ext cx="843480" cy="70200"/>
              </p14:xfrm>
            </p:contentPart>
          </mc:Choice>
          <mc:Fallback xmlns="">
            <p:pic>
              <p:nvPicPr>
                <p:cNvPr id="23" name="Рукописный ввод 22">
                  <a:extLst>
                    <a:ext uri="{FF2B5EF4-FFF2-40B4-BE49-F238E27FC236}">
                      <a16:creationId xmlns:a16="http://schemas.microsoft.com/office/drawing/2014/main" id="{94C8013D-8298-4DD4-BA0D-507522E0007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562543" y="1979030"/>
                  <a:ext cx="8611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Рукописный ввод 23">
                  <a:extLst>
                    <a:ext uri="{FF2B5EF4-FFF2-40B4-BE49-F238E27FC236}">
                      <a16:creationId xmlns:a16="http://schemas.microsoft.com/office/drawing/2014/main" id="{3AF5DDA5-AF47-48A0-9337-E57FE515F805}"/>
                    </a:ext>
                  </a:extLst>
                </p14:cNvPr>
                <p14:cNvContentPartPr/>
                <p14:nvPr/>
              </p14:nvContentPartPr>
              <p14:xfrm>
                <a:off x="2400543" y="2166950"/>
                <a:ext cx="478440" cy="518040"/>
              </p14:xfrm>
            </p:contentPart>
          </mc:Choice>
          <mc:Fallback xmlns="">
            <p:pic>
              <p:nvPicPr>
                <p:cNvPr id="24" name="Рукописный ввод 23">
                  <a:extLst>
                    <a:ext uri="{FF2B5EF4-FFF2-40B4-BE49-F238E27FC236}">
                      <a16:creationId xmlns:a16="http://schemas.microsoft.com/office/drawing/2014/main" id="{3AF5DDA5-AF47-48A0-9337-E57FE515F80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391543" y="2157950"/>
                  <a:ext cx="49608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Рукописный ввод 24">
                  <a:extLst>
                    <a:ext uri="{FF2B5EF4-FFF2-40B4-BE49-F238E27FC236}">
                      <a16:creationId xmlns:a16="http://schemas.microsoft.com/office/drawing/2014/main" id="{88EA2236-8D91-4F7D-A67A-33AA9255507B}"/>
                    </a:ext>
                  </a:extLst>
                </p14:cNvPr>
                <p14:cNvContentPartPr/>
                <p14:nvPr/>
              </p14:nvContentPartPr>
              <p14:xfrm>
                <a:off x="2982303" y="2303030"/>
                <a:ext cx="128880" cy="373320"/>
              </p14:xfrm>
            </p:contentPart>
          </mc:Choice>
          <mc:Fallback xmlns="">
            <p:pic>
              <p:nvPicPr>
                <p:cNvPr id="25" name="Рукописный ввод 24">
                  <a:extLst>
                    <a:ext uri="{FF2B5EF4-FFF2-40B4-BE49-F238E27FC236}">
                      <a16:creationId xmlns:a16="http://schemas.microsoft.com/office/drawing/2014/main" id="{88EA2236-8D91-4F7D-A67A-33AA9255507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973303" y="2294390"/>
                  <a:ext cx="14652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Рукописный ввод 25">
                  <a:extLst>
                    <a:ext uri="{FF2B5EF4-FFF2-40B4-BE49-F238E27FC236}">
                      <a16:creationId xmlns:a16="http://schemas.microsoft.com/office/drawing/2014/main" id="{E796DD25-95C5-4576-A99E-4287FA3643FF}"/>
                    </a:ext>
                  </a:extLst>
                </p14:cNvPr>
                <p14:cNvContentPartPr/>
                <p14:nvPr/>
              </p14:nvContentPartPr>
              <p14:xfrm>
                <a:off x="3063303" y="2315990"/>
                <a:ext cx="128880" cy="401400"/>
              </p14:xfrm>
            </p:contentPart>
          </mc:Choice>
          <mc:Fallback xmlns="">
            <p:pic>
              <p:nvPicPr>
                <p:cNvPr id="26" name="Рукописный ввод 25">
                  <a:extLst>
                    <a:ext uri="{FF2B5EF4-FFF2-40B4-BE49-F238E27FC236}">
                      <a16:creationId xmlns:a16="http://schemas.microsoft.com/office/drawing/2014/main" id="{E796DD25-95C5-4576-A99E-4287FA3643F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054663" y="2307350"/>
                  <a:ext cx="14652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Рукописный ввод 26">
                  <a:extLst>
                    <a:ext uri="{FF2B5EF4-FFF2-40B4-BE49-F238E27FC236}">
                      <a16:creationId xmlns:a16="http://schemas.microsoft.com/office/drawing/2014/main" id="{BF85370D-5714-410E-BAAB-12EBB412D86F}"/>
                    </a:ext>
                  </a:extLst>
                </p14:cNvPr>
                <p14:cNvContentPartPr/>
                <p14:nvPr/>
              </p14:nvContentPartPr>
              <p14:xfrm>
                <a:off x="2956383" y="2228150"/>
                <a:ext cx="556920" cy="78120"/>
              </p14:xfrm>
            </p:contentPart>
          </mc:Choice>
          <mc:Fallback xmlns="">
            <p:pic>
              <p:nvPicPr>
                <p:cNvPr id="27" name="Рукописный ввод 26">
                  <a:extLst>
                    <a:ext uri="{FF2B5EF4-FFF2-40B4-BE49-F238E27FC236}">
                      <a16:creationId xmlns:a16="http://schemas.microsoft.com/office/drawing/2014/main" id="{BF85370D-5714-410E-BAAB-12EBB412D86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947383" y="2219150"/>
                  <a:ext cx="5745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Рукописный ввод 27">
                  <a:extLst>
                    <a:ext uri="{FF2B5EF4-FFF2-40B4-BE49-F238E27FC236}">
                      <a16:creationId xmlns:a16="http://schemas.microsoft.com/office/drawing/2014/main" id="{61398718-A448-423D-8D53-FFDC17C96EA1}"/>
                    </a:ext>
                  </a:extLst>
                </p14:cNvPr>
                <p14:cNvContentPartPr/>
                <p14:nvPr/>
              </p14:nvContentPartPr>
              <p14:xfrm>
                <a:off x="4030983" y="1447670"/>
                <a:ext cx="355680" cy="1241280"/>
              </p14:xfrm>
            </p:contentPart>
          </mc:Choice>
          <mc:Fallback xmlns="">
            <p:pic>
              <p:nvPicPr>
                <p:cNvPr id="28" name="Рукописный ввод 27">
                  <a:extLst>
                    <a:ext uri="{FF2B5EF4-FFF2-40B4-BE49-F238E27FC236}">
                      <a16:creationId xmlns:a16="http://schemas.microsoft.com/office/drawing/2014/main" id="{61398718-A448-423D-8D53-FFDC17C96EA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021983" y="1439030"/>
                  <a:ext cx="373320" cy="12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Рукописный ввод 28">
                  <a:extLst>
                    <a:ext uri="{FF2B5EF4-FFF2-40B4-BE49-F238E27FC236}">
                      <a16:creationId xmlns:a16="http://schemas.microsoft.com/office/drawing/2014/main" id="{7CEC6B15-47AE-4AD1-BBEF-12EF2B23B8B8}"/>
                    </a:ext>
                  </a:extLst>
                </p14:cNvPr>
                <p14:cNvContentPartPr/>
                <p14:nvPr/>
              </p14:nvContentPartPr>
              <p14:xfrm>
                <a:off x="3682503" y="2805230"/>
                <a:ext cx="396720" cy="56520"/>
              </p14:xfrm>
            </p:contentPart>
          </mc:Choice>
          <mc:Fallback xmlns="">
            <p:pic>
              <p:nvPicPr>
                <p:cNvPr id="29" name="Рукописный ввод 28">
                  <a:extLst>
                    <a:ext uri="{FF2B5EF4-FFF2-40B4-BE49-F238E27FC236}">
                      <a16:creationId xmlns:a16="http://schemas.microsoft.com/office/drawing/2014/main" id="{7CEC6B15-47AE-4AD1-BBEF-12EF2B23B8B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673503" y="2796230"/>
                  <a:ext cx="4143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Рукописный ввод 29">
                  <a:extLst>
                    <a:ext uri="{FF2B5EF4-FFF2-40B4-BE49-F238E27FC236}">
                      <a16:creationId xmlns:a16="http://schemas.microsoft.com/office/drawing/2014/main" id="{71B36657-EBB9-406F-9AC0-6FF30EF1A088}"/>
                    </a:ext>
                  </a:extLst>
                </p14:cNvPr>
                <p14:cNvContentPartPr/>
                <p14:nvPr/>
              </p14:nvContentPartPr>
              <p14:xfrm>
                <a:off x="4132143" y="2772110"/>
                <a:ext cx="505800" cy="185040"/>
              </p14:xfrm>
            </p:contentPart>
          </mc:Choice>
          <mc:Fallback xmlns="">
            <p:pic>
              <p:nvPicPr>
                <p:cNvPr id="30" name="Рукописный ввод 29">
                  <a:extLst>
                    <a:ext uri="{FF2B5EF4-FFF2-40B4-BE49-F238E27FC236}">
                      <a16:creationId xmlns:a16="http://schemas.microsoft.com/office/drawing/2014/main" id="{71B36657-EBB9-406F-9AC0-6FF30EF1A08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123143" y="2763110"/>
                  <a:ext cx="5234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Рукописный ввод 31">
                  <a:extLst>
                    <a:ext uri="{FF2B5EF4-FFF2-40B4-BE49-F238E27FC236}">
                      <a16:creationId xmlns:a16="http://schemas.microsoft.com/office/drawing/2014/main" id="{434B9B07-E499-4115-96EE-3C6102042F16}"/>
                    </a:ext>
                  </a:extLst>
                </p14:cNvPr>
                <p14:cNvContentPartPr/>
                <p14:nvPr/>
              </p14:nvContentPartPr>
              <p14:xfrm>
                <a:off x="3624543" y="1285670"/>
                <a:ext cx="28440" cy="153360"/>
              </p14:xfrm>
            </p:contentPart>
          </mc:Choice>
          <mc:Fallback xmlns="">
            <p:pic>
              <p:nvPicPr>
                <p:cNvPr id="32" name="Рукописный ввод 31">
                  <a:extLst>
                    <a:ext uri="{FF2B5EF4-FFF2-40B4-BE49-F238E27FC236}">
                      <a16:creationId xmlns:a16="http://schemas.microsoft.com/office/drawing/2014/main" id="{434B9B07-E499-4115-96EE-3C6102042F1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615543" y="1276670"/>
                  <a:ext cx="460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Рукописный ввод 32">
                  <a:extLst>
                    <a:ext uri="{FF2B5EF4-FFF2-40B4-BE49-F238E27FC236}">
                      <a16:creationId xmlns:a16="http://schemas.microsoft.com/office/drawing/2014/main" id="{B8464F60-A9E4-47B5-B84B-5FA4DA6ED7E1}"/>
                    </a:ext>
                  </a:extLst>
                </p14:cNvPr>
                <p14:cNvContentPartPr/>
                <p14:nvPr/>
              </p14:nvContentPartPr>
              <p14:xfrm>
                <a:off x="3532383" y="1348310"/>
                <a:ext cx="151560" cy="34560"/>
              </p14:xfrm>
            </p:contentPart>
          </mc:Choice>
          <mc:Fallback xmlns="">
            <p:pic>
              <p:nvPicPr>
                <p:cNvPr id="33" name="Рукописный ввод 32">
                  <a:extLst>
                    <a:ext uri="{FF2B5EF4-FFF2-40B4-BE49-F238E27FC236}">
                      <a16:creationId xmlns:a16="http://schemas.microsoft.com/office/drawing/2014/main" id="{B8464F60-A9E4-47B5-B84B-5FA4DA6ED7E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523743" y="1339310"/>
                  <a:ext cx="1692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Рукописный ввод 33">
                  <a:extLst>
                    <a:ext uri="{FF2B5EF4-FFF2-40B4-BE49-F238E27FC236}">
                      <a16:creationId xmlns:a16="http://schemas.microsoft.com/office/drawing/2014/main" id="{93E4CBBA-BEEF-4044-BC7A-A8C93BD8D36A}"/>
                    </a:ext>
                  </a:extLst>
                </p14:cNvPr>
                <p14:cNvContentPartPr/>
                <p14:nvPr/>
              </p14:nvContentPartPr>
              <p14:xfrm>
                <a:off x="3704823" y="1246070"/>
                <a:ext cx="397080" cy="151200"/>
              </p14:xfrm>
            </p:contentPart>
          </mc:Choice>
          <mc:Fallback xmlns="">
            <p:pic>
              <p:nvPicPr>
                <p:cNvPr id="34" name="Рукописный ввод 33">
                  <a:extLst>
                    <a:ext uri="{FF2B5EF4-FFF2-40B4-BE49-F238E27FC236}">
                      <a16:creationId xmlns:a16="http://schemas.microsoft.com/office/drawing/2014/main" id="{93E4CBBA-BEEF-4044-BC7A-A8C93BD8D36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95823" y="1237070"/>
                  <a:ext cx="41472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E61EB7F5-D734-4F52-B3EC-512349EA20CB}"/>
              </a:ext>
            </a:extLst>
          </p:cNvPr>
          <p:cNvGrpSpPr/>
          <p:nvPr/>
        </p:nvGrpSpPr>
        <p:grpSpPr>
          <a:xfrm>
            <a:off x="5020623" y="1134470"/>
            <a:ext cx="4656600" cy="1145880"/>
            <a:chOff x="5020623" y="1134470"/>
            <a:chExt cx="4656600" cy="114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Рукописный ввод 35">
                  <a:extLst>
                    <a:ext uri="{FF2B5EF4-FFF2-40B4-BE49-F238E27FC236}">
                      <a16:creationId xmlns:a16="http://schemas.microsoft.com/office/drawing/2014/main" id="{E8CC2E42-1989-4768-A0FE-C6466B799D32}"/>
                    </a:ext>
                  </a:extLst>
                </p14:cNvPr>
                <p14:cNvContentPartPr/>
                <p14:nvPr/>
              </p14:nvContentPartPr>
              <p14:xfrm>
                <a:off x="5020623" y="1728110"/>
                <a:ext cx="469440" cy="532800"/>
              </p14:xfrm>
            </p:contentPart>
          </mc:Choice>
          <mc:Fallback xmlns="">
            <p:pic>
              <p:nvPicPr>
                <p:cNvPr id="36" name="Рукописный ввод 35">
                  <a:extLst>
                    <a:ext uri="{FF2B5EF4-FFF2-40B4-BE49-F238E27FC236}">
                      <a16:creationId xmlns:a16="http://schemas.microsoft.com/office/drawing/2014/main" id="{E8CC2E42-1989-4768-A0FE-C6466B799D3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011623" y="1719470"/>
                  <a:ext cx="48708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Рукописный ввод 36">
                  <a:extLst>
                    <a:ext uri="{FF2B5EF4-FFF2-40B4-BE49-F238E27FC236}">
                      <a16:creationId xmlns:a16="http://schemas.microsoft.com/office/drawing/2014/main" id="{525585FD-51B8-4663-8EEE-1A4BD9DCCB7C}"/>
                    </a:ext>
                  </a:extLst>
                </p14:cNvPr>
                <p14:cNvContentPartPr/>
                <p14:nvPr/>
              </p14:nvContentPartPr>
              <p14:xfrm>
                <a:off x="5566383" y="1601030"/>
                <a:ext cx="184680" cy="676440"/>
              </p14:xfrm>
            </p:contentPart>
          </mc:Choice>
          <mc:Fallback xmlns="">
            <p:pic>
              <p:nvPicPr>
                <p:cNvPr id="37" name="Рукописный ввод 36">
                  <a:extLst>
                    <a:ext uri="{FF2B5EF4-FFF2-40B4-BE49-F238E27FC236}">
                      <a16:creationId xmlns:a16="http://schemas.microsoft.com/office/drawing/2014/main" id="{525585FD-51B8-4663-8EEE-1A4BD9DCCB7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557743" y="1592030"/>
                  <a:ext cx="202320" cy="69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Рукописный ввод 37">
                  <a:extLst>
                    <a:ext uri="{FF2B5EF4-FFF2-40B4-BE49-F238E27FC236}">
                      <a16:creationId xmlns:a16="http://schemas.microsoft.com/office/drawing/2014/main" id="{0A5EA649-86CC-4B4E-8530-E05F4FFFA2CF}"/>
                    </a:ext>
                  </a:extLst>
                </p14:cNvPr>
                <p14:cNvContentPartPr/>
                <p14:nvPr/>
              </p14:nvContentPartPr>
              <p14:xfrm>
                <a:off x="5801103" y="1673390"/>
                <a:ext cx="206640" cy="472320"/>
              </p14:xfrm>
            </p:contentPart>
          </mc:Choice>
          <mc:Fallback xmlns="">
            <p:pic>
              <p:nvPicPr>
                <p:cNvPr id="38" name="Рукописный ввод 37">
                  <a:extLst>
                    <a:ext uri="{FF2B5EF4-FFF2-40B4-BE49-F238E27FC236}">
                      <a16:creationId xmlns:a16="http://schemas.microsoft.com/office/drawing/2014/main" id="{0A5EA649-86CC-4B4E-8530-E05F4FFFA2C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792463" y="1664390"/>
                  <a:ext cx="22428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Рукописный ввод 38">
                  <a:extLst>
                    <a:ext uri="{FF2B5EF4-FFF2-40B4-BE49-F238E27FC236}">
                      <a16:creationId xmlns:a16="http://schemas.microsoft.com/office/drawing/2014/main" id="{4C663979-C67A-489B-A778-44C93C3FA507}"/>
                    </a:ext>
                  </a:extLst>
                </p14:cNvPr>
                <p14:cNvContentPartPr/>
                <p14:nvPr/>
              </p14:nvContentPartPr>
              <p14:xfrm>
                <a:off x="5725503" y="1891190"/>
                <a:ext cx="317520" cy="59040"/>
              </p14:xfrm>
            </p:contentPart>
          </mc:Choice>
          <mc:Fallback xmlns="">
            <p:pic>
              <p:nvPicPr>
                <p:cNvPr id="39" name="Рукописный ввод 38">
                  <a:extLst>
                    <a:ext uri="{FF2B5EF4-FFF2-40B4-BE49-F238E27FC236}">
                      <a16:creationId xmlns:a16="http://schemas.microsoft.com/office/drawing/2014/main" id="{4C663979-C67A-489B-A778-44C93C3FA50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716503" y="1882550"/>
                  <a:ext cx="3351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Рукописный ввод 39">
                  <a:extLst>
                    <a:ext uri="{FF2B5EF4-FFF2-40B4-BE49-F238E27FC236}">
                      <a16:creationId xmlns:a16="http://schemas.microsoft.com/office/drawing/2014/main" id="{2A58A7CF-22A6-4456-A11E-E4504550534F}"/>
                    </a:ext>
                  </a:extLst>
                </p14:cNvPr>
                <p14:cNvContentPartPr/>
                <p14:nvPr/>
              </p14:nvContentPartPr>
              <p14:xfrm>
                <a:off x="6034023" y="1566470"/>
                <a:ext cx="176760" cy="642960"/>
              </p14:xfrm>
            </p:contentPart>
          </mc:Choice>
          <mc:Fallback xmlns="">
            <p:pic>
              <p:nvPicPr>
                <p:cNvPr id="40" name="Рукописный ввод 39">
                  <a:extLst>
                    <a:ext uri="{FF2B5EF4-FFF2-40B4-BE49-F238E27FC236}">
                      <a16:creationId xmlns:a16="http://schemas.microsoft.com/office/drawing/2014/main" id="{2A58A7CF-22A6-4456-A11E-E4504550534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025383" y="1557470"/>
                  <a:ext cx="194400" cy="66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Рукописный ввод 40">
                  <a:extLst>
                    <a:ext uri="{FF2B5EF4-FFF2-40B4-BE49-F238E27FC236}">
                      <a16:creationId xmlns:a16="http://schemas.microsoft.com/office/drawing/2014/main" id="{2C8035AD-148F-4DBA-98FE-917F63645685}"/>
                    </a:ext>
                  </a:extLst>
                </p14:cNvPr>
                <p14:cNvContentPartPr/>
                <p14:nvPr/>
              </p14:nvContentPartPr>
              <p14:xfrm>
                <a:off x="6407703" y="1779950"/>
                <a:ext cx="446760" cy="387360"/>
              </p14:xfrm>
            </p:contentPart>
          </mc:Choice>
          <mc:Fallback xmlns="">
            <p:pic>
              <p:nvPicPr>
                <p:cNvPr id="41" name="Рукописный ввод 40">
                  <a:extLst>
                    <a:ext uri="{FF2B5EF4-FFF2-40B4-BE49-F238E27FC236}">
                      <a16:creationId xmlns:a16="http://schemas.microsoft.com/office/drawing/2014/main" id="{2C8035AD-148F-4DBA-98FE-917F6364568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399063" y="1771310"/>
                  <a:ext cx="46440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Рукописный ввод 41">
                  <a:extLst>
                    <a:ext uri="{FF2B5EF4-FFF2-40B4-BE49-F238E27FC236}">
                      <a16:creationId xmlns:a16="http://schemas.microsoft.com/office/drawing/2014/main" id="{993553F7-E7C9-456A-BAC0-5072C35AF4FD}"/>
                    </a:ext>
                  </a:extLst>
                </p14:cNvPr>
                <p14:cNvContentPartPr/>
                <p14:nvPr/>
              </p14:nvContentPartPr>
              <p14:xfrm>
                <a:off x="6948423" y="1511750"/>
                <a:ext cx="317520" cy="30240"/>
              </p14:xfrm>
            </p:contentPart>
          </mc:Choice>
          <mc:Fallback xmlns="">
            <p:pic>
              <p:nvPicPr>
                <p:cNvPr id="42" name="Рукописный ввод 41">
                  <a:extLst>
                    <a:ext uri="{FF2B5EF4-FFF2-40B4-BE49-F238E27FC236}">
                      <a16:creationId xmlns:a16="http://schemas.microsoft.com/office/drawing/2014/main" id="{993553F7-E7C9-456A-BAC0-5072C35AF4F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939783" y="1502750"/>
                  <a:ext cx="335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Рукописный ввод 42">
                  <a:extLst>
                    <a:ext uri="{FF2B5EF4-FFF2-40B4-BE49-F238E27FC236}">
                      <a16:creationId xmlns:a16="http://schemas.microsoft.com/office/drawing/2014/main" id="{16C87534-48AC-4B0C-8A1D-6ED35A80EF03}"/>
                    </a:ext>
                  </a:extLst>
                </p14:cNvPr>
                <p14:cNvContentPartPr/>
                <p14:nvPr/>
              </p14:nvContentPartPr>
              <p14:xfrm>
                <a:off x="7521183" y="1317350"/>
                <a:ext cx="15480" cy="30960"/>
              </p14:xfrm>
            </p:contentPart>
          </mc:Choice>
          <mc:Fallback xmlns="">
            <p:pic>
              <p:nvPicPr>
                <p:cNvPr id="43" name="Рукописный ввод 42">
                  <a:extLst>
                    <a:ext uri="{FF2B5EF4-FFF2-40B4-BE49-F238E27FC236}">
                      <a16:creationId xmlns:a16="http://schemas.microsoft.com/office/drawing/2014/main" id="{16C87534-48AC-4B0C-8A1D-6ED35A80EF0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512543" y="1308710"/>
                  <a:ext cx="331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Рукописный ввод 43">
                  <a:extLst>
                    <a:ext uri="{FF2B5EF4-FFF2-40B4-BE49-F238E27FC236}">
                      <a16:creationId xmlns:a16="http://schemas.microsoft.com/office/drawing/2014/main" id="{5A4B91BD-F4C8-4233-8576-BBE88EADDE3F}"/>
                    </a:ext>
                  </a:extLst>
                </p14:cNvPr>
                <p14:cNvContentPartPr/>
                <p14:nvPr/>
              </p14:nvContentPartPr>
              <p14:xfrm>
                <a:off x="7448823" y="1478630"/>
                <a:ext cx="226080" cy="136440"/>
              </p14:xfrm>
            </p:contentPart>
          </mc:Choice>
          <mc:Fallback xmlns="">
            <p:pic>
              <p:nvPicPr>
                <p:cNvPr id="44" name="Рукописный ввод 43">
                  <a:extLst>
                    <a:ext uri="{FF2B5EF4-FFF2-40B4-BE49-F238E27FC236}">
                      <a16:creationId xmlns:a16="http://schemas.microsoft.com/office/drawing/2014/main" id="{5A4B91BD-F4C8-4233-8576-BBE88EADDE3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439823" y="1469630"/>
                  <a:ext cx="2437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Рукописный ввод 44">
                  <a:extLst>
                    <a:ext uri="{FF2B5EF4-FFF2-40B4-BE49-F238E27FC236}">
                      <a16:creationId xmlns:a16="http://schemas.microsoft.com/office/drawing/2014/main" id="{147001A9-5DCC-48AF-BE01-C8DC58098895}"/>
                    </a:ext>
                  </a:extLst>
                </p14:cNvPr>
                <p14:cNvContentPartPr/>
                <p14:nvPr/>
              </p14:nvContentPartPr>
              <p14:xfrm>
                <a:off x="7680663" y="1358750"/>
                <a:ext cx="407160" cy="225000"/>
              </p14:xfrm>
            </p:contentPart>
          </mc:Choice>
          <mc:Fallback xmlns="">
            <p:pic>
              <p:nvPicPr>
                <p:cNvPr id="45" name="Рукописный ввод 44">
                  <a:extLst>
                    <a:ext uri="{FF2B5EF4-FFF2-40B4-BE49-F238E27FC236}">
                      <a16:creationId xmlns:a16="http://schemas.microsoft.com/office/drawing/2014/main" id="{147001A9-5DCC-48AF-BE01-C8DC5809889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671663" y="1350110"/>
                  <a:ext cx="4248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Рукописный ввод 45">
                  <a:extLst>
                    <a:ext uri="{FF2B5EF4-FFF2-40B4-BE49-F238E27FC236}">
                      <a16:creationId xmlns:a16="http://schemas.microsoft.com/office/drawing/2014/main" id="{3ECD38FB-08AB-433F-8433-132674E38709}"/>
                    </a:ext>
                  </a:extLst>
                </p14:cNvPr>
                <p14:cNvContentPartPr/>
                <p14:nvPr/>
              </p14:nvContentPartPr>
              <p14:xfrm>
                <a:off x="8296263" y="1134470"/>
                <a:ext cx="185760" cy="392040"/>
              </p14:xfrm>
            </p:contentPart>
          </mc:Choice>
          <mc:Fallback xmlns="">
            <p:pic>
              <p:nvPicPr>
                <p:cNvPr id="46" name="Рукописный ввод 45">
                  <a:extLst>
                    <a:ext uri="{FF2B5EF4-FFF2-40B4-BE49-F238E27FC236}">
                      <a16:creationId xmlns:a16="http://schemas.microsoft.com/office/drawing/2014/main" id="{3ECD38FB-08AB-433F-8433-132674E3870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287623" y="1125470"/>
                  <a:ext cx="20340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Рукописный ввод 46">
                  <a:extLst>
                    <a:ext uri="{FF2B5EF4-FFF2-40B4-BE49-F238E27FC236}">
                      <a16:creationId xmlns:a16="http://schemas.microsoft.com/office/drawing/2014/main" id="{A68ABDA3-93D8-4E13-B882-ECC402CE874B}"/>
                    </a:ext>
                  </a:extLst>
                </p14:cNvPr>
                <p14:cNvContentPartPr/>
                <p14:nvPr/>
              </p14:nvContentPartPr>
              <p14:xfrm>
                <a:off x="8229303" y="1376390"/>
                <a:ext cx="314280" cy="43560"/>
              </p14:xfrm>
            </p:contentPart>
          </mc:Choice>
          <mc:Fallback xmlns="">
            <p:pic>
              <p:nvPicPr>
                <p:cNvPr id="47" name="Рукописный ввод 46">
                  <a:extLst>
                    <a:ext uri="{FF2B5EF4-FFF2-40B4-BE49-F238E27FC236}">
                      <a16:creationId xmlns:a16="http://schemas.microsoft.com/office/drawing/2014/main" id="{A68ABDA3-93D8-4E13-B882-ECC402CE874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220663" y="1367390"/>
                  <a:ext cx="3319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Рукописный ввод 47">
                  <a:extLst>
                    <a:ext uri="{FF2B5EF4-FFF2-40B4-BE49-F238E27FC236}">
                      <a16:creationId xmlns:a16="http://schemas.microsoft.com/office/drawing/2014/main" id="{E11A9A65-699C-4AF5-A8AB-C35ABE38B8E3}"/>
                    </a:ext>
                  </a:extLst>
                </p14:cNvPr>
                <p14:cNvContentPartPr/>
                <p14:nvPr/>
              </p14:nvContentPartPr>
              <p14:xfrm>
                <a:off x="8642223" y="1961750"/>
                <a:ext cx="345600" cy="318600"/>
              </p14:xfrm>
            </p:contentPart>
          </mc:Choice>
          <mc:Fallback xmlns="">
            <p:pic>
              <p:nvPicPr>
                <p:cNvPr id="48" name="Рукописный ввод 47">
                  <a:extLst>
                    <a:ext uri="{FF2B5EF4-FFF2-40B4-BE49-F238E27FC236}">
                      <a16:creationId xmlns:a16="http://schemas.microsoft.com/office/drawing/2014/main" id="{E11A9A65-699C-4AF5-A8AB-C35ABE38B8E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633223" y="1952750"/>
                  <a:ext cx="3632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Рукописный ввод 48">
                  <a:extLst>
                    <a:ext uri="{FF2B5EF4-FFF2-40B4-BE49-F238E27FC236}">
                      <a16:creationId xmlns:a16="http://schemas.microsoft.com/office/drawing/2014/main" id="{D99C9B87-7D1F-4324-A204-97D54EF403B5}"/>
                    </a:ext>
                  </a:extLst>
                </p14:cNvPr>
                <p14:cNvContentPartPr/>
                <p14:nvPr/>
              </p14:nvContentPartPr>
              <p14:xfrm>
                <a:off x="8911503" y="1586630"/>
                <a:ext cx="209880" cy="632880"/>
              </p14:xfrm>
            </p:contentPart>
          </mc:Choice>
          <mc:Fallback xmlns="">
            <p:pic>
              <p:nvPicPr>
                <p:cNvPr id="49" name="Рукописный ввод 48">
                  <a:extLst>
                    <a:ext uri="{FF2B5EF4-FFF2-40B4-BE49-F238E27FC236}">
                      <a16:creationId xmlns:a16="http://schemas.microsoft.com/office/drawing/2014/main" id="{D99C9B87-7D1F-4324-A204-97D54EF403B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902503" y="1577990"/>
                  <a:ext cx="227520" cy="65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Рукописный ввод 49">
                  <a:extLst>
                    <a:ext uri="{FF2B5EF4-FFF2-40B4-BE49-F238E27FC236}">
                      <a16:creationId xmlns:a16="http://schemas.microsoft.com/office/drawing/2014/main" id="{9E8E8816-49CD-4306-916A-AA56AC73C37C}"/>
                    </a:ext>
                  </a:extLst>
                </p14:cNvPr>
                <p14:cNvContentPartPr/>
                <p14:nvPr/>
              </p14:nvContentPartPr>
              <p14:xfrm>
                <a:off x="9303903" y="1622990"/>
                <a:ext cx="295200" cy="551880"/>
              </p14:xfrm>
            </p:contentPart>
          </mc:Choice>
          <mc:Fallback xmlns="">
            <p:pic>
              <p:nvPicPr>
                <p:cNvPr id="50" name="Рукописный ввод 49">
                  <a:extLst>
                    <a:ext uri="{FF2B5EF4-FFF2-40B4-BE49-F238E27FC236}">
                      <a16:creationId xmlns:a16="http://schemas.microsoft.com/office/drawing/2014/main" id="{9E8E8816-49CD-4306-916A-AA56AC73C37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295263" y="1613990"/>
                  <a:ext cx="31284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Рукописный ввод 50">
                  <a:extLst>
                    <a:ext uri="{FF2B5EF4-FFF2-40B4-BE49-F238E27FC236}">
                      <a16:creationId xmlns:a16="http://schemas.microsoft.com/office/drawing/2014/main" id="{A64458E2-1CC4-44FB-8BC9-DAE7E012FBD7}"/>
                    </a:ext>
                  </a:extLst>
                </p14:cNvPr>
                <p14:cNvContentPartPr/>
                <p14:nvPr/>
              </p14:nvContentPartPr>
              <p14:xfrm>
                <a:off x="9213903" y="1890470"/>
                <a:ext cx="463320" cy="38880"/>
              </p14:xfrm>
            </p:contentPart>
          </mc:Choice>
          <mc:Fallback xmlns="">
            <p:pic>
              <p:nvPicPr>
                <p:cNvPr id="51" name="Рукописный ввод 50">
                  <a:extLst>
                    <a:ext uri="{FF2B5EF4-FFF2-40B4-BE49-F238E27FC236}">
                      <a16:creationId xmlns:a16="http://schemas.microsoft.com/office/drawing/2014/main" id="{A64458E2-1CC4-44FB-8BC9-DAE7E012FBD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204903" y="1881830"/>
                  <a:ext cx="4809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Рукописный ввод 51">
                  <a:extLst>
                    <a:ext uri="{FF2B5EF4-FFF2-40B4-BE49-F238E27FC236}">
                      <a16:creationId xmlns:a16="http://schemas.microsoft.com/office/drawing/2014/main" id="{27B0F099-895F-404E-8996-74553016572E}"/>
                    </a:ext>
                  </a:extLst>
                </p14:cNvPr>
                <p14:cNvContentPartPr/>
                <p14:nvPr/>
              </p14:nvContentPartPr>
              <p14:xfrm>
                <a:off x="8872623" y="1564670"/>
                <a:ext cx="255600" cy="650880"/>
              </p14:xfrm>
            </p:contentPart>
          </mc:Choice>
          <mc:Fallback xmlns="">
            <p:pic>
              <p:nvPicPr>
                <p:cNvPr id="52" name="Рукописный ввод 51">
                  <a:extLst>
                    <a:ext uri="{FF2B5EF4-FFF2-40B4-BE49-F238E27FC236}">
                      <a16:creationId xmlns:a16="http://schemas.microsoft.com/office/drawing/2014/main" id="{27B0F099-895F-404E-8996-74553016572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863983" y="1555670"/>
                  <a:ext cx="273240" cy="66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1E00B09C-E83C-4CA8-BC53-0222F493B57D}"/>
              </a:ext>
            </a:extLst>
          </p:cNvPr>
          <p:cNvGrpSpPr/>
          <p:nvPr/>
        </p:nvGrpSpPr>
        <p:grpSpPr>
          <a:xfrm>
            <a:off x="618183" y="3700550"/>
            <a:ext cx="3804480" cy="1033200"/>
            <a:chOff x="618183" y="3700550"/>
            <a:chExt cx="3804480" cy="103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4" name="Рукописный ввод 53">
                  <a:extLst>
                    <a:ext uri="{FF2B5EF4-FFF2-40B4-BE49-F238E27FC236}">
                      <a16:creationId xmlns:a16="http://schemas.microsoft.com/office/drawing/2014/main" id="{D266744A-0E55-47A3-99C7-0547E667B4C6}"/>
                    </a:ext>
                  </a:extLst>
                </p14:cNvPr>
                <p14:cNvContentPartPr/>
                <p14:nvPr/>
              </p14:nvContentPartPr>
              <p14:xfrm>
                <a:off x="618183" y="3700550"/>
                <a:ext cx="582840" cy="1033200"/>
              </p14:xfrm>
            </p:contentPart>
          </mc:Choice>
          <mc:Fallback xmlns="">
            <p:pic>
              <p:nvPicPr>
                <p:cNvPr id="54" name="Рукописный ввод 53">
                  <a:extLst>
                    <a:ext uri="{FF2B5EF4-FFF2-40B4-BE49-F238E27FC236}">
                      <a16:creationId xmlns:a16="http://schemas.microsoft.com/office/drawing/2014/main" id="{D266744A-0E55-47A3-99C7-0547E667B4C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09543" y="3691910"/>
                  <a:ext cx="600480" cy="10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5" name="Рукописный ввод 54">
                  <a:extLst>
                    <a:ext uri="{FF2B5EF4-FFF2-40B4-BE49-F238E27FC236}">
                      <a16:creationId xmlns:a16="http://schemas.microsoft.com/office/drawing/2014/main" id="{3224FE9C-65EC-4262-940E-9887663B09F7}"/>
                    </a:ext>
                  </a:extLst>
                </p14:cNvPr>
                <p14:cNvContentPartPr/>
                <p14:nvPr/>
              </p14:nvContentPartPr>
              <p14:xfrm>
                <a:off x="1328463" y="3749510"/>
                <a:ext cx="293760" cy="935280"/>
              </p14:xfrm>
            </p:contentPart>
          </mc:Choice>
          <mc:Fallback xmlns="">
            <p:pic>
              <p:nvPicPr>
                <p:cNvPr id="55" name="Рукописный ввод 54">
                  <a:extLst>
                    <a:ext uri="{FF2B5EF4-FFF2-40B4-BE49-F238E27FC236}">
                      <a16:creationId xmlns:a16="http://schemas.microsoft.com/office/drawing/2014/main" id="{3224FE9C-65EC-4262-940E-9887663B09F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319463" y="3740510"/>
                  <a:ext cx="311400" cy="9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6" name="Рукописный ввод 55">
                  <a:extLst>
                    <a:ext uri="{FF2B5EF4-FFF2-40B4-BE49-F238E27FC236}">
                      <a16:creationId xmlns:a16="http://schemas.microsoft.com/office/drawing/2014/main" id="{CB93B835-49B4-4980-8E8A-EFBB5F68AA09}"/>
                    </a:ext>
                  </a:extLst>
                </p14:cNvPr>
                <p14:cNvContentPartPr/>
                <p14:nvPr/>
              </p14:nvContentPartPr>
              <p14:xfrm>
                <a:off x="1589823" y="4020950"/>
                <a:ext cx="739800" cy="412920"/>
              </p14:xfrm>
            </p:contentPart>
          </mc:Choice>
          <mc:Fallback xmlns="">
            <p:pic>
              <p:nvPicPr>
                <p:cNvPr id="56" name="Рукописный ввод 55">
                  <a:extLst>
                    <a:ext uri="{FF2B5EF4-FFF2-40B4-BE49-F238E27FC236}">
                      <a16:creationId xmlns:a16="http://schemas.microsoft.com/office/drawing/2014/main" id="{CB93B835-49B4-4980-8E8A-EFBB5F68AA0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581183" y="4012310"/>
                  <a:ext cx="75744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7" name="Рукописный ввод 56">
                  <a:extLst>
                    <a:ext uri="{FF2B5EF4-FFF2-40B4-BE49-F238E27FC236}">
                      <a16:creationId xmlns:a16="http://schemas.microsoft.com/office/drawing/2014/main" id="{5CB02C34-DE36-4368-B71A-3BF9349672EF}"/>
                    </a:ext>
                  </a:extLst>
                </p14:cNvPr>
                <p14:cNvContentPartPr/>
                <p14:nvPr/>
              </p14:nvContentPartPr>
              <p14:xfrm>
                <a:off x="2164023" y="3724670"/>
                <a:ext cx="345240" cy="891360"/>
              </p14:xfrm>
            </p:contentPart>
          </mc:Choice>
          <mc:Fallback xmlns="">
            <p:pic>
              <p:nvPicPr>
                <p:cNvPr id="57" name="Рукописный ввод 56">
                  <a:extLst>
                    <a:ext uri="{FF2B5EF4-FFF2-40B4-BE49-F238E27FC236}">
                      <a16:creationId xmlns:a16="http://schemas.microsoft.com/office/drawing/2014/main" id="{5CB02C34-DE36-4368-B71A-3BF9349672E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155383" y="3715670"/>
                  <a:ext cx="362880" cy="90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8" name="Рукописный ввод 57">
                  <a:extLst>
                    <a:ext uri="{FF2B5EF4-FFF2-40B4-BE49-F238E27FC236}">
                      <a16:creationId xmlns:a16="http://schemas.microsoft.com/office/drawing/2014/main" id="{C907C7A4-ED6E-4894-9A53-72BDEB352B27}"/>
                    </a:ext>
                  </a:extLst>
                </p14:cNvPr>
                <p14:cNvContentPartPr/>
                <p14:nvPr/>
              </p14:nvContentPartPr>
              <p14:xfrm>
                <a:off x="2704023" y="4105550"/>
                <a:ext cx="299160" cy="11520"/>
              </p14:xfrm>
            </p:contentPart>
          </mc:Choice>
          <mc:Fallback xmlns="">
            <p:pic>
              <p:nvPicPr>
                <p:cNvPr id="58" name="Рукописный ввод 57">
                  <a:extLst>
                    <a:ext uri="{FF2B5EF4-FFF2-40B4-BE49-F238E27FC236}">
                      <a16:creationId xmlns:a16="http://schemas.microsoft.com/office/drawing/2014/main" id="{C907C7A4-ED6E-4894-9A53-72BDEB352B2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695383" y="4096910"/>
                  <a:ext cx="316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9" name="Рукописный ввод 58">
                  <a:extLst>
                    <a:ext uri="{FF2B5EF4-FFF2-40B4-BE49-F238E27FC236}">
                      <a16:creationId xmlns:a16="http://schemas.microsoft.com/office/drawing/2014/main" id="{2C94BD5B-B01B-475F-89DC-AC0E45D5B296}"/>
                    </a:ext>
                  </a:extLst>
                </p14:cNvPr>
                <p14:cNvContentPartPr/>
                <p14:nvPr/>
              </p14:nvContentPartPr>
              <p14:xfrm>
                <a:off x="2748303" y="4200230"/>
                <a:ext cx="356400" cy="43560"/>
              </p14:xfrm>
            </p:contentPart>
          </mc:Choice>
          <mc:Fallback xmlns="">
            <p:pic>
              <p:nvPicPr>
                <p:cNvPr id="59" name="Рукописный ввод 58">
                  <a:extLst>
                    <a:ext uri="{FF2B5EF4-FFF2-40B4-BE49-F238E27FC236}">
                      <a16:creationId xmlns:a16="http://schemas.microsoft.com/office/drawing/2014/main" id="{2C94BD5B-B01B-475F-89DC-AC0E45D5B29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739663" y="4191230"/>
                  <a:ext cx="3740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0" name="Рукописный ввод 59">
                  <a:extLst>
                    <a:ext uri="{FF2B5EF4-FFF2-40B4-BE49-F238E27FC236}">
                      <a16:creationId xmlns:a16="http://schemas.microsoft.com/office/drawing/2014/main" id="{71B7C6D0-1FFC-4E3C-934B-17A2FA62BFBE}"/>
                    </a:ext>
                  </a:extLst>
                </p14:cNvPr>
                <p14:cNvContentPartPr/>
                <p14:nvPr/>
              </p14:nvContentPartPr>
              <p14:xfrm>
                <a:off x="3367503" y="3833390"/>
                <a:ext cx="472320" cy="585720"/>
              </p14:xfrm>
            </p:contentPart>
          </mc:Choice>
          <mc:Fallback xmlns="">
            <p:pic>
              <p:nvPicPr>
                <p:cNvPr id="60" name="Рукописный ввод 59">
                  <a:extLst>
                    <a:ext uri="{FF2B5EF4-FFF2-40B4-BE49-F238E27FC236}">
                      <a16:creationId xmlns:a16="http://schemas.microsoft.com/office/drawing/2014/main" id="{71B7C6D0-1FFC-4E3C-934B-17A2FA62BFB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358503" y="3824390"/>
                  <a:ext cx="489960" cy="60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1" name="Рукописный ввод 60">
                  <a:extLst>
                    <a:ext uri="{FF2B5EF4-FFF2-40B4-BE49-F238E27FC236}">
                      <a16:creationId xmlns:a16="http://schemas.microsoft.com/office/drawing/2014/main" id="{6B0D9737-F2E9-4A50-A901-7333000AD6AB}"/>
                    </a:ext>
                  </a:extLst>
                </p14:cNvPr>
                <p14:cNvContentPartPr/>
                <p14:nvPr/>
              </p14:nvContentPartPr>
              <p14:xfrm>
                <a:off x="3966183" y="4034270"/>
                <a:ext cx="150480" cy="379440"/>
              </p14:xfrm>
            </p:contentPart>
          </mc:Choice>
          <mc:Fallback xmlns="">
            <p:pic>
              <p:nvPicPr>
                <p:cNvPr id="61" name="Рукописный ввод 60">
                  <a:extLst>
                    <a:ext uri="{FF2B5EF4-FFF2-40B4-BE49-F238E27FC236}">
                      <a16:creationId xmlns:a16="http://schemas.microsoft.com/office/drawing/2014/main" id="{6B0D9737-F2E9-4A50-A901-7333000AD6A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957183" y="4025630"/>
                  <a:ext cx="16812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2" name="Рукописный ввод 61">
                  <a:extLst>
                    <a:ext uri="{FF2B5EF4-FFF2-40B4-BE49-F238E27FC236}">
                      <a16:creationId xmlns:a16="http://schemas.microsoft.com/office/drawing/2014/main" id="{8A435BFE-3B86-4759-AC6E-57E9D02FC0B9}"/>
                    </a:ext>
                  </a:extLst>
                </p14:cNvPr>
                <p14:cNvContentPartPr/>
                <p14:nvPr/>
              </p14:nvContentPartPr>
              <p14:xfrm>
                <a:off x="4097943" y="4043270"/>
                <a:ext cx="126720" cy="348840"/>
              </p14:xfrm>
            </p:contentPart>
          </mc:Choice>
          <mc:Fallback xmlns="">
            <p:pic>
              <p:nvPicPr>
                <p:cNvPr id="62" name="Рукописный ввод 61">
                  <a:extLst>
                    <a:ext uri="{FF2B5EF4-FFF2-40B4-BE49-F238E27FC236}">
                      <a16:creationId xmlns:a16="http://schemas.microsoft.com/office/drawing/2014/main" id="{8A435BFE-3B86-4759-AC6E-57E9D02FC0B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088943" y="4034270"/>
                  <a:ext cx="14436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3" name="Рукописный ввод 62">
                  <a:extLst>
                    <a:ext uri="{FF2B5EF4-FFF2-40B4-BE49-F238E27FC236}">
                      <a16:creationId xmlns:a16="http://schemas.microsoft.com/office/drawing/2014/main" id="{998E1E85-67A0-4C8D-B2EB-D9327CF2B9F8}"/>
                    </a:ext>
                  </a:extLst>
                </p14:cNvPr>
                <p14:cNvContentPartPr/>
                <p14:nvPr/>
              </p14:nvContentPartPr>
              <p14:xfrm>
                <a:off x="3899583" y="3982430"/>
                <a:ext cx="523080" cy="86400"/>
              </p14:xfrm>
            </p:contentPart>
          </mc:Choice>
          <mc:Fallback xmlns="">
            <p:pic>
              <p:nvPicPr>
                <p:cNvPr id="63" name="Рукописный ввод 62">
                  <a:extLst>
                    <a:ext uri="{FF2B5EF4-FFF2-40B4-BE49-F238E27FC236}">
                      <a16:creationId xmlns:a16="http://schemas.microsoft.com/office/drawing/2014/main" id="{998E1E85-67A0-4C8D-B2EB-D9327CF2B9F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890943" y="3973430"/>
                  <a:ext cx="54072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A3D52B5A-D2F1-4EE3-89BD-6ECB69292C0E}"/>
              </a:ext>
            </a:extLst>
          </p:cNvPr>
          <p:cNvGrpSpPr/>
          <p:nvPr/>
        </p:nvGrpSpPr>
        <p:grpSpPr>
          <a:xfrm>
            <a:off x="4876623" y="3276830"/>
            <a:ext cx="2761200" cy="1366200"/>
            <a:chOff x="4876623" y="3276830"/>
            <a:chExt cx="2761200" cy="136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4" name="Рукописный ввод 63">
                  <a:extLst>
                    <a:ext uri="{FF2B5EF4-FFF2-40B4-BE49-F238E27FC236}">
                      <a16:creationId xmlns:a16="http://schemas.microsoft.com/office/drawing/2014/main" id="{61FA4373-0310-4E67-A3BF-FC261711AF0C}"/>
                    </a:ext>
                  </a:extLst>
                </p14:cNvPr>
                <p14:cNvContentPartPr/>
                <p14:nvPr/>
              </p14:nvContentPartPr>
              <p14:xfrm>
                <a:off x="4876623" y="3352430"/>
                <a:ext cx="150120" cy="1290600"/>
              </p14:xfrm>
            </p:contentPart>
          </mc:Choice>
          <mc:Fallback xmlns="">
            <p:pic>
              <p:nvPicPr>
                <p:cNvPr id="64" name="Рукописный ввод 63">
                  <a:extLst>
                    <a:ext uri="{FF2B5EF4-FFF2-40B4-BE49-F238E27FC236}">
                      <a16:creationId xmlns:a16="http://schemas.microsoft.com/office/drawing/2014/main" id="{61FA4373-0310-4E67-A3BF-FC261711AF0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867623" y="3343790"/>
                  <a:ext cx="167760" cy="13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5" name="Рукописный ввод 64">
                  <a:extLst>
                    <a:ext uri="{FF2B5EF4-FFF2-40B4-BE49-F238E27FC236}">
                      <a16:creationId xmlns:a16="http://schemas.microsoft.com/office/drawing/2014/main" id="{15BBB79A-DFD6-4041-8576-32FB9D31E8BB}"/>
                    </a:ext>
                  </a:extLst>
                </p14:cNvPr>
                <p14:cNvContentPartPr/>
                <p14:nvPr/>
              </p14:nvContentPartPr>
              <p14:xfrm>
                <a:off x="5145183" y="3560150"/>
                <a:ext cx="457920" cy="708120"/>
              </p14:xfrm>
            </p:contentPart>
          </mc:Choice>
          <mc:Fallback xmlns="">
            <p:pic>
              <p:nvPicPr>
                <p:cNvPr id="65" name="Рукописный ввод 64">
                  <a:extLst>
                    <a:ext uri="{FF2B5EF4-FFF2-40B4-BE49-F238E27FC236}">
                      <a16:creationId xmlns:a16="http://schemas.microsoft.com/office/drawing/2014/main" id="{15BBB79A-DFD6-4041-8576-32FB9D31E8B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136543" y="3551510"/>
                  <a:ext cx="475560" cy="72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6" name="Рукописный ввод 65">
                  <a:extLst>
                    <a:ext uri="{FF2B5EF4-FFF2-40B4-BE49-F238E27FC236}">
                      <a16:creationId xmlns:a16="http://schemas.microsoft.com/office/drawing/2014/main" id="{0A7F2FA5-2364-4724-82CB-EB974175E291}"/>
                    </a:ext>
                  </a:extLst>
                </p14:cNvPr>
                <p14:cNvContentPartPr/>
                <p14:nvPr/>
              </p14:nvContentPartPr>
              <p14:xfrm>
                <a:off x="5680503" y="3563390"/>
                <a:ext cx="269280" cy="733680"/>
              </p14:xfrm>
            </p:contentPart>
          </mc:Choice>
          <mc:Fallback xmlns="">
            <p:pic>
              <p:nvPicPr>
                <p:cNvPr id="66" name="Рукописный ввод 65">
                  <a:extLst>
                    <a:ext uri="{FF2B5EF4-FFF2-40B4-BE49-F238E27FC236}">
                      <a16:creationId xmlns:a16="http://schemas.microsoft.com/office/drawing/2014/main" id="{0A7F2FA5-2364-4724-82CB-EB974175E29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671863" y="3554390"/>
                  <a:ext cx="286920" cy="75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7" name="Рукописный ввод 66">
                  <a:extLst>
                    <a:ext uri="{FF2B5EF4-FFF2-40B4-BE49-F238E27FC236}">
                      <a16:creationId xmlns:a16="http://schemas.microsoft.com/office/drawing/2014/main" id="{E4C1DD01-7A0E-43B0-8730-4618B7EB7DC3}"/>
                    </a:ext>
                  </a:extLst>
                </p14:cNvPr>
                <p14:cNvContentPartPr/>
                <p14:nvPr/>
              </p14:nvContentPartPr>
              <p14:xfrm>
                <a:off x="6034743" y="3876590"/>
                <a:ext cx="483480" cy="310320"/>
              </p14:xfrm>
            </p:contentPart>
          </mc:Choice>
          <mc:Fallback xmlns="">
            <p:pic>
              <p:nvPicPr>
                <p:cNvPr id="67" name="Рукописный ввод 66">
                  <a:extLst>
                    <a:ext uri="{FF2B5EF4-FFF2-40B4-BE49-F238E27FC236}">
                      <a16:creationId xmlns:a16="http://schemas.microsoft.com/office/drawing/2014/main" id="{E4C1DD01-7A0E-43B0-8730-4618B7EB7DC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025743" y="3867950"/>
                  <a:ext cx="50112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8" name="Рукописный ввод 67">
                  <a:extLst>
                    <a:ext uri="{FF2B5EF4-FFF2-40B4-BE49-F238E27FC236}">
                      <a16:creationId xmlns:a16="http://schemas.microsoft.com/office/drawing/2014/main" id="{D28CEBB6-B32B-4858-BEA0-116B4FFE0BDA}"/>
                    </a:ext>
                  </a:extLst>
                </p14:cNvPr>
                <p14:cNvContentPartPr/>
                <p14:nvPr/>
              </p14:nvContentPartPr>
              <p14:xfrm>
                <a:off x="6402303" y="3681830"/>
                <a:ext cx="286920" cy="662760"/>
              </p14:xfrm>
            </p:contentPart>
          </mc:Choice>
          <mc:Fallback xmlns="">
            <p:pic>
              <p:nvPicPr>
                <p:cNvPr id="68" name="Рукописный ввод 67">
                  <a:extLst>
                    <a:ext uri="{FF2B5EF4-FFF2-40B4-BE49-F238E27FC236}">
                      <a16:creationId xmlns:a16="http://schemas.microsoft.com/office/drawing/2014/main" id="{D28CEBB6-B32B-4858-BEA0-116B4FFE0BD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393303" y="3673190"/>
                  <a:ext cx="304560" cy="68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1" name="Рукописный ввод 70">
                  <a:extLst>
                    <a:ext uri="{FF2B5EF4-FFF2-40B4-BE49-F238E27FC236}">
                      <a16:creationId xmlns:a16="http://schemas.microsoft.com/office/drawing/2014/main" id="{5009F807-7089-4899-8F63-265E7B53D1AC}"/>
                    </a:ext>
                  </a:extLst>
                </p14:cNvPr>
                <p14:cNvContentPartPr/>
                <p14:nvPr/>
              </p14:nvContentPartPr>
              <p14:xfrm>
                <a:off x="6843663" y="3276830"/>
                <a:ext cx="153720" cy="1194480"/>
              </p14:xfrm>
            </p:contentPart>
          </mc:Choice>
          <mc:Fallback xmlns="">
            <p:pic>
              <p:nvPicPr>
                <p:cNvPr id="71" name="Рукописный ввод 70">
                  <a:extLst>
                    <a:ext uri="{FF2B5EF4-FFF2-40B4-BE49-F238E27FC236}">
                      <a16:creationId xmlns:a16="http://schemas.microsoft.com/office/drawing/2014/main" id="{5009F807-7089-4899-8F63-265E7B53D1A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835023" y="3268190"/>
                  <a:ext cx="171360" cy="12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2" name="Рукописный ввод 71">
                  <a:extLst>
                    <a:ext uri="{FF2B5EF4-FFF2-40B4-BE49-F238E27FC236}">
                      <a16:creationId xmlns:a16="http://schemas.microsoft.com/office/drawing/2014/main" id="{4CD8CC1C-2173-47A1-B79B-7FD37568D194}"/>
                    </a:ext>
                  </a:extLst>
                </p14:cNvPr>
                <p14:cNvContentPartPr/>
                <p14:nvPr/>
              </p14:nvContentPartPr>
              <p14:xfrm>
                <a:off x="7257303" y="3307790"/>
                <a:ext cx="380520" cy="264240"/>
              </p14:xfrm>
            </p:contentPart>
          </mc:Choice>
          <mc:Fallback xmlns="">
            <p:pic>
              <p:nvPicPr>
                <p:cNvPr id="72" name="Рукописный ввод 71">
                  <a:extLst>
                    <a:ext uri="{FF2B5EF4-FFF2-40B4-BE49-F238E27FC236}">
                      <a16:creationId xmlns:a16="http://schemas.microsoft.com/office/drawing/2014/main" id="{4CD8CC1C-2173-47A1-B79B-7FD37568D19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248303" y="3298790"/>
                  <a:ext cx="398160" cy="281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672F23B-F2BC-490D-9B97-BBEF77B9F3A7}"/>
              </a:ext>
            </a:extLst>
          </p:cNvPr>
          <p:cNvSpPr txBox="1"/>
          <p:nvPr/>
        </p:nvSpPr>
        <p:spPr>
          <a:xfrm>
            <a:off x="538277" y="148430"/>
            <a:ext cx="492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/>
              <a:t>По определению:</a:t>
            </a:r>
          </a:p>
        </p:txBody>
      </p:sp>
    </p:spTree>
    <p:extLst>
      <p:ext uri="{BB962C8B-B14F-4D97-AF65-F5344CB8AC3E}">
        <p14:creationId xmlns:p14="http://schemas.microsoft.com/office/powerpoint/2010/main" val="2304884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15258DE6-E692-4A09-9F19-85B0E332B6F9}"/>
                  </a:ext>
                </a:extLst>
              </p14:cNvPr>
              <p14:cNvContentPartPr/>
              <p14:nvPr/>
            </p14:nvContentPartPr>
            <p14:xfrm>
              <a:off x="5614608" y="30624"/>
              <a:ext cx="137880" cy="668160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15258DE6-E692-4A09-9F19-85B0E332B6F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05968" y="21984"/>
                <a:ext cx="155520" cy="669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90" name="Группа 489">
            <a:extLst>
              <a:ext uri="{FF2B5EF4-FFF2-40B4-BE49-F238E27FC236}">
                <a16:creationId xmlns:a16="http://schemas.microsoft.com/office/drawing/2014/main" id="{D2C1AA3F-1473-4429-95FD-CE7122950B04}"/>
              </a:ext>
            </a:extLst>
          </p:cNvPr>
          <p:cNvGrpSpPr/>
          <p:nvPr/>
        </p:nvGrpSpPr>
        <p:grpSpPr>
          <a:xfrm>
            <a:off x="84111" y="593750"/>
            <a:ext cx="12094920" cy="6264250"/>
            <a:chOff x="114543" y="593750"/>
            <a:chExt cx="12094920" cy="626425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0" name="Рукописный ввод 19">
                  <a:extLst>
                    <a:ext uri="{FF2B5EF4-FFF2-40B4-BE49-F238E27FC236}">
                      <a16:creationId xmlns:a16="http://schemas.microsoft.com/office/drawing/2014/main" id="{4DB6DD7A-E5F0-47D6-8799-DC7E7E0160A4}"/>
                    </a:ext>
                  </a:extLst>
                </p14:cNvPr>
                <p14:cNvContentPartPr/>
                <p14:nvPr/>
              </p14:nvContentPartPr>
              <p14:xfrm>
                <a:off x="167643" y="1193682"/>
                <a:ext cx="326160" cy="480600"/>
              </p14:xfrm>
            </p:contentPart>
          </mc:Choice>
          <mc:Fallback xmlns="">
            <p:pic>
              <p:nvPicPr>
                <p:cNvPr id="20" name="Рукописный ввод 19">
                  <a:extLst>
                    <a:ext uri="{FF2B5EF4-FFF2-40B4-BE49-F238E27FC236}">
                      <a16:creationId xmlns:a16="http://schemas.microsoft.com/office/drawing/2014/main" id="{4DB6DD7A-E5F0-47D6-8799-DC7E7E0160A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9003" y="1184682"/>
                  <a:ext cx="34380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Рукописный ввод 20">
                  <a:extLst>
                    <a:ext uri="{FF2B5EF4-FFF2-40B4-BE49-F238E27FC236}">
                      <a16:creationId xmlns:a16="http://schemas.microsoft.com/office/drawing/2014/main" id="{D3654029-C015-43D8-889C-1625D6F50830}"/>
                    </a:ext>
                  </a:extLst>
                </p14:cNvPr>
                <p14:cNvContentPartPr/>
                <p14:nvPr/>
              </p14:nvContentPartPr>
              <p14:xfrm>
                <a:off x="383283" y="1470522"/>
                <a:ext cx="223560" cy="192240"/>
              </p14:xfrm>
            </p:contentPart>
          </mc:Choice>
          <mc:Fallback xmlns="">
            <p:pic>
              <p:nvPicPr>
                <p:cNvPr id="21" name="Рукописный ввод 20">
                  <a:extLst>
                    <a:ext uri="{FF2B5EF4-FFF2-40B4-BE49-F238E27FC236}">
                      <a16:creationId xmlns:a16="http://schemas.microsoft.com/office/drawing/2014/main" id="{D3654029-C015-43D8-889C-1625D6F5083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4283" y="1461882"/>
                  <a:ext cx="2412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2" name="Рукописный ввод 21">
                  <a:extLst>
                    <a:ext uri="{FF2B5EF4-FFF2-40B4-BE49-F238E27FC236}">
                      <a16:creationId xmlns:a16="http://schemas.microsoft.com/office/drawing/2014/main" id="{C82BFE0F-09E9-47CB-B4D7-22778DD3B30B}"/>
                    </a:ext>
                  </a:extLst>
                </p14:cNvPr>
                <p14:cNvContentPartPr/>
                <p14:nvPr/>
              </p14:nvContentPartPr>
              <p14:xfrm>
                <a:off x="737163" y="1160922"/>
                <a:ext cx="153360" cy="599760"/>
              </p14:xfrm>
            </p:contentPart>
          </mc:Choice>
          <mc:Fallback xmlns="">
            <p:pic>
              <p:nvPicPr>
                <p:cNvPr id="22" name="Рукописный ввод 21">
                  <a:extLst>
                    <a:ext uri="{FF2B5EF4-FFF2-40B4-BE49-F238E27FC236}">
                      <a16:creationId xmlns:a16="http://schemas.microsoft.com/office/drawing/2014/main" id="{C82BFE0F-09E9-47CB-B4D7-22778DD3B30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28163" y="1151922"/>
                  <a:ext cx="171000" cy="61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Рукописный ввод 22">
                  <a:extLst>
                    <a:ext uri="{FF2B5EF4-FFF2-40B4-BE49-F238E27FC236}">
                      <a16:creationId xmlns:a16="http://schemas.microsoft.com/office/drawing/2014/main" id="{B05FF00E-10BA-471F-85B4-410046FEEA29}"/>
                    </a:ext>
                  </a:extLst>
                </p14:cNvPr>
                <p14:cNvContentPartPr/>
                <p14:nvPr/>
              </p14:nvContentPartPr>
              <p14:xfrm>
                <a:off x="928323" y="1358922"/>
                <a:ext cx="388080" cy="200880"/>
              </p14:xfrm>
            </p:contentPart>
          </mc:Choice>
          <mc:Fallback xmlns="">
            <p:pic>
              <p:nvPicPr>
                <p:cNvPr id="23" name="Рукописный ввод 22">
                  <a:extLst>
                    <a:ext uri="{FF2B5EF4-FFF2-40B4-BE49-F238E27FC236}">
                      <a16:creationId xmlns:a16="http://schemas.microsoft.com/office/drawing/2014/main" id="{B05FF00E-10BA-471F-85B4-410046FEEA2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19323" y="1350282"/>
                  <a:ext cx="4057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" name="Рукописный ввод 23">
                  <a:extLst>
                    <a:ext uri="{FF2B5EF4-FFF2-40B4-BE49-F238E27FC236}">
                      <a16:creationId xmlns:a16="http://schemas.microsoft.com/office/drawing/2014/main" id="{53AE45D6-0A7A-4826-949C-505A2CB5FAC6}"/>
                    </a:ext>
                  </a:extLst>
                </p14:cNvPr>
                <p14:cNvContentPartPr/>
                <p14:nvPr/>
              </p14:nvContentPartPr>
              <p14:xfrm>
                <a:off x="1253403" y="1158042"/>
                <a:ext cx="199440" cy="633960"/>
              </p14:xfrm>
            </p:contentPart>
          </mc:Choice>
          <mc:Fallback xmlns="">
            <p:pic>
              <p:nvPicPr>
                <p:cNvPr id="24" name="Рукописный ввод 23">
                  <a:extLst>
                    <a:ext uri="{FF2B5EF4-FFF2-40B4-BE49-F238E27FC236}">
                      <a16:creationId xmlns:a16="http://schemas.microsoft.com/office/drawing/2014/main" id="{53AE45D6-0A7A-4826-949C-505A2CB5FAC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244763" y="1149402"/>
                  <a:ext cx="217080" cy="65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5" name="Рукописный ввод 24">
                  <a:extLst>
                    <a:ext uri="{FF2B5EF4-FFF2-40B4-BE49-F238E27FC236}">
                      <a16:creationId xmlns:a16="http://schemas.microsoft.com/office/drawing/2014/main" id="{AD4A274C-1A36-4FAA-BF1E-610DC6D7F0FB}"/>
                    </a:ext>
                  </a:extLst>
                </p14:cNvPr>
                <p14:cNvContentPartPr/>
                <p14:nvPr/>
              </p14:nvContentPartPr>
              <p14:xfrm>
                <a:off x="1551123" y="1472682"/>
                <a:ext cx="127080" cy="5760"/>
              </p14:xfrm>
            </p:contentPart>
          </mc:Choice>
          <mc:Fallback xmlns="">
            <p:pic>
              <p:nvPicPr>
                <p:cNvPr id="25" name="Рукописный ввод 24">
                  <a:extLst>
                    <a:ext uri="{FF2B5EF4-FFF2-40B4-BE49-F238E27FC236}">
                      <a16:creationId xmlns:a16="http://schemas.microsoft.com/office/drawing/2014/main" id="{AD4A274C-1A36-4FAA-BF1E-610DC6D7F0F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542483" y="1464042"/>
                  <a:ext cx="1447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6" name="Рукописный ввод 25">
                  <a:extLst>
                    <a:ext uri="{FF2B5EF4-FFF2-40B4-BE49-F238E27FC236}">
                      <a16:creationId xmlns:a16="http://schemas.microsoft.com/office/drawing/2014/main" id="{7BA490AD-864B-497A-9458-3683D5A269C7}"/>
                    </a:ext>
                  </a:extLst>
                </p14:cNvPr>
                <p14:cNvContentPartPr/>
                <p14:nvPr/>
              </p14:nvContentPartPr>
              <p14:xfrm>
                <a:off x="1545003" y="1538922"/>
                <a:ext cx="132120" cy="17280"/>
              </p14:xfrm>
            </p:contentPart>
          </mc:Choice>
          <mc:Fallback xmlns="">
            <p:pic>
              <p:nvPicPr>
                <p:cNvPr id="26" name="Рукописный ввод 25">
                  <a:extLst>
                    <a:ext uri="{FF2B5EF4-FFF2-40B4-BE49-F238E27FC236}">
                      <a16:creationId xmlns:a16="http://schemas.microsoft.com/office/drawing/2014/main" id="{7BA490AD-864B-497A-9458-3683D5A269C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536363" y="1530282"/>
                  <a:ext cx="149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8" name="Рукописный ввод 27">
                  <a:extLst>
                    <a:ext uri="{FF2B5EF4-FFF2-40B4-BE49-F238E27FC236}">
                      <a16:creationId xmlns:a16="http://schemas.microsoft.com/office/drawing/2014/main" id="{2E566DA7-CA67-4121-BCFB-A0A566004D7B}"/>
                    </a:ext>
                  </a:extLst>
                </p14:cNvPr>
                <p14:cNvContentPartPr/>
                <p14:nvPr/>
              </p14:nvContentPartPr>
              <p14:xfrm>
                <a:off x="1969443" y="984522"/>
                <a:ext cx="208800" cy="456840"/>
              </p14:xfrm>
            </p:contentPart>
          </mc:Choice>
          <mc:Fallback xmlns="">
            <p:pic>
              <p:nvPicPr>
                <p:cNvPr id="28" name="Рукописный ввод 27">
                  <a:extLst>
                    <a:ext uri="{FF2B5EF4-FFF2-40B4-BE49-F238E27FC236}">
                      <a16:creationId xmlns:a16="http://schemas.microsoft.com/office/drawing/2014/main" id="{2E566DA7-CA67-4121-BCFB-A0A566004D7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960803" y="975882"/>
                  <a:ext cx="22644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9" name="Рукописный ввод 28">
                  <a:extLst>
                    <a:ext uri="{FF2B5EF4-FFF2-40B4-BE49-F238E27FC236}">
                      <a16:creationId xmlns:a16="http://schemas.microsoft.com/office/drawing/2014/main" id="{EB910257-D350-4105-95B3-6002363DE051}"/>
                    </a:ext>
                  </a:extLst>
                </p14:cNvPr>
                <p14:cNvContentPartPr/>
                <p14:nvPr/>
              </p14:nvContentPartPr>
              <p14:xfrm>
                <a:off x="1861083" y="1409682"/>
                <a:ext cx="405720" cy="41760"/>
              </p14:xfrm>
            </p:contentPart>
          </mc:Choice>
          <mc:Fallback xmlns="">
            <p:pic>
              <p:nvPicPr>
                <p:cNvPr id="29" name="Рукописный ввод 28">
                  <a:extLst>
                    <a:ext uri="{FF2B5EF4-FFF2-40B4-BE49-F238E27FC236}">
                      <a16:creationId xmlns:a16="http://schemas.microsoft.com/office/drawing/2014/main" id="{EB910257-D350-4105-95B3-6002363DE05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52083" y="1400682"/>
                  <a:ext cx="4233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0" name="Рукописный ввод 29">
                  <a:extLst>
                    <a:ext uri="{FF2B5EF4-FFF2-40B4-BE49-F238E27FC236}">
                      <a16:creationId xmlns:a16="http://schemas.microsoft.com/office/drawing/2014/main" id="{85860805-95E2-4A01-9296-716C987C8220}"/>
                    </a:ext>
                  </a:extLst>
                </p14:cNvPr>
                <p14:cNvContentPartPr/>
                <p14:nvPr/>
              </p14:nvContentPartPr>
              <p14:xfrm>
                <a:off x="1742643" y="1569522"/>
                <a:ext cx="250560" cy="277560"/>
              </p14:xfrm>
            </p:contentPart>
          </mc:Choice>
          <mc:Fallback xmlns="">
            <p:pic>
              <p:nvPicPr>
                <p:cNvPr id="30" name="Рукописный ввод 29">
                  <a:extLst>
                    <a:ext uri="{FF2B5EF4-FFF2-40B4-BE49-F238E27FC236}">
                      <a16:creationId xmlns:a16="http://schemas.microsoft.com/office/drawing/2014/main" id="{85860805-95E2-4A01-9296-716C987C822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733643" y="1560882"/>
                  <a:ext cx="2682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1" name="Рукописный ввод 30">
                  <a:extLst>
                    <a:ext uri="{FF2B5EF4-FFF2-40B4-BE49-F238E27FC236}">
                      <a16:creationId xmlns:a16="http://schemas.microsoft.com/office/drawing/2014/main" id="{4DF9DC0B-C0CA-468D-8FEF-8CEF9F1299EF}"/>
                    </a:ext>
                  </a:extLst>
                </p14:cNvPr>
                <p14:cNvContentPartPr/>
                <p14:nvPr/>
              </p14:nvContentPartPr>
              <p14:xfrm>
                <a:off x="2059083" y="1594362"/>
                <a:ext cx="68040" cy="234360"/>
              </p14:xfrm>
            </p:contentPart>
          </mc:Choice>
          <mc:Fallback xmlns="">
            <p:pic>
              <p:nvPicPr>
                <p:cNvPr id="31" name="Рукописный ввод 30">
                  <a:extLst>
                    <a:ext uri="{FF2B5EF4-FFF2-40B4-BE49-F238E27FC236}">
                      <a16:creationId xmlns:a16="http://schemas.microsoft.com/office/drawing/2014/main" id="{4DF9DC0B-C0CA-468D-8FEF-8CEF9F1299E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050443" y="1585362"/>
                  <a:ext cx="856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2" name="Рукописный ввод 31">
                  <a:extLst>
                    <a:ext uri="{FF2B5EF4-FFF2-40B4-BE49-F238E27FC236}">
                      <a16:creationId xmlns:a16="http://schemas.microsoft.com/office/drawing/2014/main" id="{8DCE72C2-11BB-4247-A43D-904B3CCDFBF6}"/>
                    </a:ext>
                  </a:extLst>
                </p14:cNvPr>
                <p14:cNvContentPartPr/>
                <p14:nvPr/>
              </p14:nvContentPartPr>
              <p14:xfrm>
                <a:off x="2136123" y="1594362"/>
                <a:ext cx="91440" cy="249480"/>
              </p14:xfrm>
            </p:contentPart>
          </mc:Choice>
          <mc:Fallback xmlns="">
            <p:pic>
              <p:nvPicPr>
                <p:cNvPr id="32" name="Рукописный ввод 31">
                  <a:extLst>
                    <a:ext uri="{FF2B5EF4-FFF2-40B4-BE49-F238E27FC236}">
                      <a16:creationId xmlns:a16="http://schemas.microsoft.com/office/drawing/2014/main" id="{8DCE72C2-11BB-4247-A43D-904B3CCDFBF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127483" y="1585722"/>
                  <a:ext cx="1090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3" name="Рукописный ввод 32">
                  <a:extLst>
                    <a:ext uri="{FF2B5EF4-FFF2-40B4-BE49-F238E27FC236}">
                      <a16:creationId xmlns:a16="http://schemas.microsoft.com/office/drawing/2014/main" id="{C5062C15-7E2B-4B77-8753-BB49BDD5279C}"/>
                    </a:ext>
                  </a:extLst>
                </p14:cNvPr>
                <p14:cNvContentPartPr/>
                <p14:nvPr/>
              </p14:nvContentPartPr>
              <p14:xfrm>
                <a:off x="1998963" y="1558002"/>
                <a:ext cx="347760" cy="60480"/>
              </p14:xfrm>
            </p:contentPart>
          </mc:Choice>
          <mc:Fallback xmlns="">
            <p:pic>
              <p:nvPicPr>
                <p:cNvPr id="33" name="Рукописный ввод 32">
                  <a:extLst>
                    <a:ext uri="{FF2B5EF4-FFF2-40B4-BE49-F238E27FC236}">
                      <a16:creationId xmlns:a16="http://schemas.microsoft.com/office/drawing/2014/main" id="{C5062C15-7E2B-4B77-8753-BB49BDD5279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989963" y="1549002"/>
                  <a:ext cx="3654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9" name="Рукописный ввод 38">
                  <a:extLst>
                    <a:ext uri="{FF2B5EF4-FFF2-40B4-BE49-F238E27FC236}">
                      <a16:creationId xmlns:a16="http://schemas.microsoft.com/office/drawing/2014/main" id="{3AC8C454-6C1A-40F7-9B6C-C999754FEB56}"/>
                    </a:ext>
                  </a:extLst>
                </p14:cNvPr>
                <p14:cNvContentPartPr/>
                <p14:nvPr/>
              </p14:nvContentPartPr>
              <p14:xfrm>
                <a:off x="2518443" y="998202"/>
                <a:ext cx="207360" cy="777960"/>
              </p14:xfrm>
            </p:contentPart>
          </mc:Choice>
          <mc:Fallback xmlns="">
            <p:pic>
              <p:nvPicPr>
                <p:cNvPr id="39" name="Рукописный ввод 38">
                  <a:extLst>
                    <a:ext uri="{FF2B5EF4-FFF2-40B4-BE49-F238E27FC236}">
                      <a16:creationId xmlns:a16="http://schemas.microsoft.com/office/drawing/2014/main" id="{3AC8C454-6C1A-40F7-9B6C-C999754FEB5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509803" y="989202"/>
                  <a:ext cx="225000" cy="79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0" name="Рукописный ввод 39">
                  <a:extLst>
                    <a:ext uri="{FF2B5EF4-FFF2-40B4-BE49-F238E27FC236}">
                      <a16:creationId xmlns:a16="http://schemas.microsoft.com/office/drawing/2014/main" id="{6C486D69-6DDD-4545-B8A8-6C3726AF1541}"/>
                    </a:ext>
                  </a:extLst>
                </p14:cNvPr>
                <p14:cNvContentPartPr/>
                <p14:nvPr/>
              </p14:nvContentPartPr>
              <p14:xfrm>
                <a:off x="2314683" y="2058042"/>
                <a:ext cx="158400" cy="32760"/>
              </p14:xfrm>
            </p:contentPart>
          </mc:Choice>
          <mc:Fallback xmlns="">
            <p:pic>
              <p:nvPicPr>
                <p:cNvPr id="40" name="Рукописный ввод 39">
                  <a:extLst>
                    <a:ext uri="{FF2B5EF4-FFF2-40B4-BE49-F238E27FC236}">
                      <a16:creationId xmlns:a16="http://schemas.microsoft.com/office/drawing/2014/main" id="{6C486D69-6DDD-4545-B8A8-6C3726AF154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306043" y="2049042"/>
                  <a:ext cx="1760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1" name="Рукописный ввод 40">
                  <a:extLst>
                    <a:ext uri="{FF2B5EF4-FFF2-40B4-BE49-F238E27FC236}">
                      <a16:creationId xmlns:a16="http://schemas.microsoft.com/office/drawing/2014/main" id="{7E3CA33C-0182-474D-8B48-A4A4FA1661DD}"/>
                    </a:ext>
                  </a:extLst>
                </p14:cNvPr>
                <p14:cNvContentPartPr/>
                <p14:nvPr/>
              </p14:nvContentPartPr>
              <p14:xfrm>
                <a:off x="2529243" y="1932042"/>
                <a:ext cx="93960" cy="236520"/>
              </p14:xfrm>
            </p:contentPart>
          </mc:Choice>
          <mc:Fallback xmlns="">
            <p:pic>
              <p:nvPicPr>
                <p:cNvPr id="41" name="Рукописный ввод 40">
                  <a:extLst>
                    <a:ext uri="{FF2B5EF4-FFF2-40B4-BE49-F238E27FC236}">
                      <a16:creationId xmlns:a16="http://schemas.microsoft.com/office/drawing/2014/main" id="{7E3CA33C-0182-474D-8B48-A4A4FA1661D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520603" y="1923042"/>
                  <a:ext cx="1116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2" name="Рукописный ввод 41">
                  <a:extLst>
                    <a:ext uri="{FF2B5EF4-FFF2-40B4-BE49-F238E27FC236}">
                      <a16:creationId xmlns:a16="http://schemas.microsoft.com/office/drawing/2014/main" id="{9B329922-CE71-4D99-91D2-A5F79E4530A7}"/>
                    </a:ext>
                  </a:extLst>
                </p14:cNvPr>
                <p14:cNvContentPartPr/>
                <p14:nvPr/>
              </p14:nvContentPartPr>
              <p14:xfrm>
                <a:off x="2484243" y="1901442"/>
                <a:ext cx="234000" cy="70200"/>
              </p14:xfrm>
            </p:contentPart>
          </mc:Choice>
          <mc:Fallback xmlns="">
            <p:pic>
              <p:nvPicPr>
                <p:cNvPr id="42" name="Рукописный ввод 41">
                  <a:extLst>
                    <a:ext uri="{FF2B5EF4-FFF2-40B4-BE49-F238E27FC236}">
                      <a16:creationId xmlns:a16="http://schemas.microsoft.com/office/drawing/2014/main" id="{9B329922-CE71-4D99-91D2-A5F79E4530A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475603" y="1892442"/>
                  <a:ext cx="2516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3" name="Рукописный ввод 42">
                  <a:extLst>
                    <a:ext uri="{FF2B5EF4-FFF2-40B4-BE49-F238E27FC236}">
                      <a16:creationId xmlns:a16="http://schemas.microsoft.com/office/drawing/2014/main" id="{0A1B0F12-8050-49B9-A433-EF6451BAC1F4}"/>
                    </a:ext>
                  </a:extLst>
                </p14:cNvPr>
                <p14:cNvContentPartPr/>
                <p14:nvPr/>
              </p14:nvContentPartPr>
              <p14:xfrm>
                <a:off x="2491803" y="2131122"/>
                <a:ext cx="183600" cy="46080"/>
              </p14:xfrm>
            </p:contentPart>
          </mc:Choice>
          <mc:Fallback xmlns="">
            <p:pic>
              <p:nvPicPr>
                <p:cNvPr id="43" name="Рукописный ввод 42">
                  <a:extLst>
                    <a:ext uri="{FF2B5EF4-FFF2-40B4-BE49-F238E27FC236}">
                      <a16:creationId xmlns:a16="http://schemas.microsoft.com/office/drawing/2014/main" id="{0A1B0F12-8050-49B9-A433-EF6451BAC1F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482803" y="2122122"/>
                  <a:ext cx="2012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4" name="Рукописный ввод 43">
                  <a:extLst>
                    <a:ext uri="{FF2B5EF4-FFF2-40B4-BE49-F238E27FC236}">
                      <a16:creationId xmlns:a16="http://schemas.microsoft.com/office/drawing/2014/main" id="{CA8789FF-EAAD-44EE-AF65-1879487FD73B}"/>
                    </a:ext>
                  </a:extLst>
                </p14:cNvPr>
                <p14:cNvContentPartPr/>
                <p14:nvPr/>
              </p14:nvContentPartPr>
              <p14:xfrm>
                <a:off x="2490363" y="2265042"/>
                <a:ext cx="317880" cy="180000"/>
              </p14:xfrm>
            </p:contentPart>
          </mc:Choice>
          <mc:Fallback xmlns="">
            <p:pic>
              <p:nvPicPr>
                <p:cNvPr id="44" name="Рукописный ввод 43">
                  <a:extLst>
                    <a:ext uri="{FF2B5EF4-FFF2-40B4-BE49-F238E27FC236}">
                      <a16:creationId xmlns:a16="http://schemas.microsoft.com/office/drawing/2014/main" id="{CA8789FF-EAAD-44EE-AF65-1879487FD73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481363" y="2256402"/>
                  <a:ext cx="3355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6" name="Рукописный ввод 45">
                  <a:extLst>
                    <a:ext uri="{FF2B5EF4-FFF2-40B4-BE49-F238E27FC236}">
                      <a16:creationId xmlns:a16="http://schemas.microsoft.com/office/drawing/2014/main" id="{DDD09A89-2AD4-4A90-83F6-C5CEBE82BB68}"/>
                    </a:ext>
                  </a:extLst>
                </p14:cNvPr>
                <p14:cNvContentPartPr/>
                <p14:nvPr/>
              </p14:nvContentPartPr>
              <p14:xfrm>
                <a:off x="2443923" y="767082"/>
                <a:ext cx="144000" cy="174600"/>
              </p14:xfrm>
            </p:contentPart>
          </mc:Choice>
          <mc:Fallback xmlns="">
            <p:pic>
              <p:nvPicPr>
                <p:cNvPr id="46" name="Рукописный ввод 45">
                  <a:extLst>
                    <a:ext uri="{FF2B5EF4-FFF2-40B4-BE49-F238E27FC236}">
                      <a16:creationId xmlns:a16="http://schemas.microsoft.com/office/drawing/2014/main" id="{DDD09A89-2AD4-4A90-83F6-C5CEBE82BB6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435283" y="758442"/>
                  <a:ext cx="1616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7" name="Рукописный ввод 46">
                  <a:extLst>
                    <a:ext uri="{FF2B5EF4-FFF2-40B4-BE49-F238E27FC236}">
                      <a16:creationId xmlns:a16="http://schemas.microsoft.com/office/drawing/2014/main" id="{514C5FFF-84BD-4DA6-8BFA-598ADA30A080}"/>
                    </a:ext>
                  </a:extLst>
                </p14:cNvPr>
                <p14:cNvContentPartPr/>
                <p14:nvPr/>
              </p14:nvContentPartPr>
              <p14:xfrm>
                <a:off x="2418003" y="751242"/>
                <a:ext cx="223560" cy="73800"/>
              </p14:xfrm>
            </p:contentPart>
          </mc:Choice>
          <mc:Fallback xmlns="">
            <p:pic>
              <p:nvPicPr>
                <p:cNvPr id="47" name="Рукописный ввод 46">
                  <a:extLst>
                    <a:ext uri="{FF2B5EF4-FFF2-40B4-BE49-F238E27FC236}">
                      <a16:creationId xmlns:a16="http://schemas.microsoft.com/office/drawing/2014/main" id="{514C5FFF-84BD-4DA6-8BFA-598ADA30A08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409363" y="742242"/>
                  <a:ext cx="2412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8" name="Рукописный ввод 47">
                  <a:extLst>
                    <a:ext uri="{FF2B5EF4-FFF2-40B4-BE49-F238E27FC236}">
                      <a16:creationId xmlns:a16="http://schemas.microsoft.com/office/drawing/2014/main" id="{073AFE65-CA25-4B00-92CD-B274A0EA05A3}"/>
                    </a:ext>
                  </a:extLst>
                </p14:cNvPr>
                <p14:cNvContentPartPr/>
                <p14:nvPr/>
              </p14:nvContentPartPr>
              <p14:xfrm>
                <a:off x="2377683" y="938802"/>
                <a:ext cx="197640" cy="49680"/>
              </p14:xfrm>
            </p:contentPart>
          </mc:Choice>
          <mc:Fallback xmlns="">
            <p:pic>
              <p:nvPicPr>
                <p:cNvPr id="48" name="Рукописный ввод 47">
                  <a:extLst>
                    <a:ext uri="{FF2B5EF4-FFF2-40B4-BE49-F238E27FC236}">
                      <a16:creationId xmlns:a16="http://schemas.microsoft.com/office/drawing/2014/main" id="{073AFE65-CA25-4B00-92CD-B274A0EA05A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368683" y="930162"/>
                  <a:ext cx="2152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9" name="Рукописный ввод 48">
                  <a:extLst>
                    <a:ext uri="{FF2B5EF4-FFF2-40B4-BE49-F238E27FC236}">
                      <a16:creationId xmlns:a16="http://schemas.microsoft.com/office/drawing/2014/main" id="{05E67765-7B4D-4D00-ACA0-FB94D8649F7B}"/>
                    </a:ext>
                  </a:extLst>
                </p14:cNvPr>
                <p14:cNvContentPartPr/>
                <p14:nvPr/>
              </p14:nvContentPartPr>
              <p14:xfrm>
                <a:off x="2380203" y="1028082"/>
                <a:ext cx="184320" cy="155520"/>
              </p14:xfrm>
            </p:contentPart>
          </mc:Choice>
          <mc:Fallback xmlns="">
            <p:pic>
              <p:nvPicPr>
                <p:cNvPr id="49" name="Рукописный ввод 48">
                  <a:extLst>
                    <a:ext uri="{FF2B5EF4-FFF2-40B4-BE49-F238E27FC236}">
                      <a16:creationId xmlns:a16="http://schemas.microsoft.com/office/drawing/2014/main" id="{05E67765-7B4D-4D00-ACA0-FB94D8649F7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371563" y="1019442"/>
                  <a:ext cx="2019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1" name="Рукописный ввод 50">
                  <a:extLst>
                    <a:ext uri="{FF2B5EF4-FFF2-40B4-BE49-F238E27FC236}">
                      <a16:creationId xmlns:a16="http://schemas.microsoft.com/office/drawing/2014/main" id="{12794E15-FF60-4437-B526-270A16185D30}"/>
                    </a:ext>
                  </a:extLst>
                </p14:cNvPr>
                <p14:cNvContentPartPr/>
                <p14:nvPr/>
              </p14:nvContentPartPr>
              <p14:xfrm>
                <a:off x="2803563" y="1259562"/>
                <a:ext cx="347760" cy="272880"/>
              </p14:xfrm>
            </p:contentPart>
          </mc:Choice>
          <mc:Fallback xmlns="">
            <p:pic>
              <p:nvPicPr>
                <p:cNvPr id="51" name="Рукописный ввод 50">
                  <a:extLst>
                    <a:ext uri="{FF2B5EF4-FFF2-40B4-BE49-F238E27FC236}">
                      <a16:creationId xmlns:a16="http://schemas.microsoft.com/office/drawing/2014/main" id="{12794E15-FF60-4437-B526-270A16185D3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794563" y="1250922"/>
                  <a:ext cx="3654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2" name="Рукописный ввод 51">
                  <a:extLst>
                    <a:ext uri="{FF2B5EF4-FFF2-40B4-BE49-F238E27FC236}">
                      <a16:creationId xmlns:a16="http://schemas.microsoft.com/office/drawing/2014/main" id="{DB1BF5EB-2773-4CC6-9F99-80F03BA04E7C}"/>
                    </a:ext>
                  </a:extLst>
                </p14:cNvPr>
                <p14:cNvContentPartPr/>
                <p14:nvPr/>
              </p14:nvContentPartPr>
              <p14:xfrm>
                <a:off x="3181563" y="1279722"/>
                <a:ext cx="246600" cy="258120"/>
              </p14:xfrm>
            </p:contentPart>
          </mc:Choice>
          <mc:Fallback xmlns="">
            <p:pic>
              <p:nvPicPr>
                <p:cNvPr id="52" name="Рукописный ввод 51">
                  <a:extLst>
                    <a:ext uri="{FF2B5EF4-FFF2-40B4-BE49-F238E27FC236}">
                      <a16:creationId xmlns:a16="http://schemas.microsoft.com/office/drawing/2014/main" id="{DB1BF5EB-2773-4CC6-9F99-80F03BA04E7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172563" y="1270722"/>
                  <a:ext cx="2642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4" name="Рукописный ввод 53">
                  <a:extLst>
                    <a:ext uri="{FF2B5EF4-FFF2-40B4-BE49-F238E27FC236}">
                      <a16:creationId xmlns:a16="http://schemas.microsoft.com/office/drawing/2014/main" id="{FAC74AD0-E437-407F-BB27-F98BBACB7900}"/>
                    </a:ext>
                  </a:extLst>
                </p14:cNvPr>
                <p14:cNvContentPartPr/>
                <p14:nvPr/>
              </p14:nvContentPartPr>
              <p14:xfrm>
                <a:off x="3448323" y="1167042"/>
                <a:ext cx="192960" cy="52920"/>
              </p14:xfrm>
            </p:contentPart>
          </mc:Choice>
          <mc:Fallback xmlns="">
            <p:pic>
              <p:nvPicPr>
                <p:cNvPr id="54" name="Рукописный ввод 53">
                  <a:extLst>
                    <a:ext uri="{FF2B5EF4-FFF2-40B4-BE49-F238E27FC236}">
                      <a16:creationId xmlns:a16="http://schemas.microsoft.com/office/drawing/2014/main" id="{FAC74AD0-E437-407F-BB27-F98BBACB790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439683" y="1158042"/>
                  <a:ext cx="2106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5" name="Рукописный ввод 54">
                  <a:extLst>
                    <a:ext uri="{FF2B5EF4-FFF2-40B4-BE49-F238E27FC236}">
                      <a16:creationId xmlns:a16="http://schemas.microsoft.com/office/drawing/2014/main" id="{ED1C63F5-22CC-403E-8D9B-2980A8625C79}"/>
                    </a:ext>
                  </a:extLst>
                </p14:cNvPr>
                <p14:cNvContentPartPr/>
                <p14:nvPr/>
              </p14:nvContentPartPr>
              <p14:xfrm>
                <a:off x="3684123" y="1065522"/>
                <a:ext cx="18720" cy="15120"/>
              </p14:xfrm>
            </p:contentPart>
          </mc:Choice>
          <mc:Fallback xmlns="">
            <p:pic>
              <p:nvPicPr>
                <p:cNvPr id="55" name="Рукописный ввод 54">
                  <a:extLst>
                    <a:ext uri="{FF2B5EF4-FFF2-40B4-BE49-F238E27FC236}">
                      <a16:creationId xmlns:a16="http://schemas.microsoft.com/office/drawing/2014/main" id="{ED1C63F5-22CC-403E-8D9B-2980A8625C7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675123" y="1056522"/>
                  <a:ext cx="363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6" name="Рукописный ввод 55">
                  <a:extLst>
                    <a:ext uri="{FF2B5EF4-FFF2-40B4-BE49-F238E27FC236}">
                      <a16:creationId xmlns:a16="http://schemas.microsoft.com/office/drawing/2014/main" id="{8EC6EB74-467A-4F25-B677-83FF42B8685D}"/>
                    </a:ext>
                  </a:extLst>
                </p14:cNvPr>
                <p14:cNvContentPartPr/>
                <p14:nvPr/>
              </p14:nvContentPartPr>
              <p14:xfrm>
                <a:off x="3642723" y="1132482"/>
                <a:ext cx="117360" cy="136080"/>
              </p14:xfrm>
            </p:contentPart>
          </mc:Choice>
          <mc:Fallback xmlns="">
            <p:pic>
              <p:nvPicPr>
                <p:cNvPr id="56" name="Рукописный ввод 55">
                  <a:extLst>
                    <a:ext uri="{FF2B5EF4-FFF2-40B4-BE49-F238E27FC236}">
                      <a16:creationId xmlns:a16="http://schemas.microsoft.com/office/drawing/2014/main" id="{8EC6EB74-467A-4F25-B677-83FF42B8685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634083" y="1123482"/>
                  <a:ext cx="1350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7" name="Рукописный ввод 56">
                  <a:extLst>
                    <a:ext uri="{FF2B5EF4-FFF2-40B4-BE49-F238E27FC236}">
                      <a16:creationId xmlns:a16="http://schemas.microsoft.com/office/drawing/2014/main" id="{B5354880-E5C3-43DF-82FA-700DECF9363E}"/>
                    </a:ext>
                  </a:extLst>
                </p14:cNvPr>
                <p14:cNvContentPartPr/>
                <p14:nvPr/>
              </p14:nvContentPartPr>
              <p14:xfrm>
                <a:off x="3808683" y="1078122"/>
                <a:ext cx="226800" cy="145080"/>
              </p14:xfrm>
            </p:contentPart>
          </mc:Choice>
          <mc:Fallback xmlns="">
            <p:pic>
              <p:nvPicPr>
                <p:cNvPr id="57" name="Рукописный ввод 56">
                  <a:extLst>
                    <a:ext uri="{FF2B5EF4-FFF2-40B4-BE49-F238E27FC236}">
                      <a16:creationId xmlns:a16="http://schemas.microsoft.com/office/drawing/2014/main" id="{B5354880-E5C3-43DF-82FA-700DECF9363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799683" y="1069482"/>
                  <a:ext cx="2444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8" name="Рукописный ввод 57">
                  <a:extLst>
                    <a:ext uri="{FF2B5EF4-FFF2-40B4-BE49-F238E27FC236}">
                      <a16:creationId xmlns:a16="http://schemas.microsoft.com/office/drawing/2014/main" id="{A248AE24-7795-458D-98ED-1BBC53E863C4}"/>
                    </a:ext>
                  </a:extLst>
                </p14:cNvPr>
                <p14:cNvContentPartPr/>
                <p14:nvPr/>
              </p14:nvContentPartPr>
              <p14:xfrm>
                <a:off x="4109283" y="934842"/>
                <a:ext cx="135720" cy="312840"/>
              </p14:xfrm>
            </p:contentPart>
          </mc:Choice>
          <mc:Fallback xmlns="">
            <p:pic>
              <p:nvPicPr>
                <p:cNvPr id="58" name="Рукописный ввод 57">
                  <a:extLst>
                    <a:ext uri="{FF2B5EF4-FFF2-40B4-BE49-F238E27FC236}">
                      <a16:creationId xmlns:a16="http://schemas.microsoft.com/office/drawing/2014/main" id="{A248AE24-7795-458D-98ED-1BBC53E863C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100283" y="926202"/>
                  <a:ext cx="1533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9" name="Рукописный ввод 58">
                  <a:extLst>
                    <a:ext uri="{FF2B5EF4-FFF2-40B4-BE49-F238E27FC236}">
                      <a16:creationId xmlns:a16="http://schemas.microsoft.com/office/drawing/2014/main" id="{E2BDF5EF-DCDA-4128-8572-27BFA6262C36}"/>
                    </a:ext>
                  </a:extLst>
                </p14:cNvPr>
                <p14:cNvContentPartPr/>
                <p14:nvPr/>
              </p14:nvContentPartPr>
              <p14:xfrm>
                <a:off x="4085163" y="1048602"/>
                <a:ext cx="167040" cy="26640"/>
              </p14:xfrm>
            </p:contentPart>
          </mc:Choice>
          <mc:Fallback xmlns="">
            <p:pic>
              <p:nvPicPr>
                <p:cNvPr id="59" name="Рукописный ввод 58">
                  <a:extLst>
                    <a:ext uri="{FF2B5EF4-FFF2-40B4-BE49-F238E27FC236}">
                      <a16:creationId xmlns:a16="http://schemas.microsoft.com/office/drawing/2014/main" id="{E2BDF5EF-DCDA-4128-8572-27BFA6262C3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076523" y="1039602"/>
                  <a:ext cx="184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1" name="Рукописный ввод 60">
                  <a:extLst>
                    <a:ext uri="{FF2B5EF4-FFF2-40B4-BE49-F238E27FC236}">
                      <a16:creationId xmlns:a16="http://schemas.microsoft.com/office/drawing/2014/main" id="{460B721B-AE8C-4BB7-B5BF-271337ECAB37}"/>
                    </a:ext>
                  </a:extLst>
                </p14:cNvPr>
                <p14:cNvContentPartPr/>
                <p14:nvPr/>
              </p14:nvContentPartPr>
              <p14:xfrm>
                <a:off x="4224843" y="1097562"/>
                <a:ext cx="324360" cy="482040"/>
              </p14:xfrm>
            </p:contentPart>
          </mc:Choice>
          <mc:Fallback xmlns="">
            <p:pic>
              <p:nvPicPr>
                <p:cNvPr id="61" name="Рукописный ввод 60">
                  <a:extLst>
                    <a:ext uri="{FF2B5EF4-FFF2-40B4-BE49-F238E27FC236}">
                      <a16:creationId xmlns:a16="http://schemas.microsoft.com/office/drawing/2014/main" id="{460B721B-AE8C-4BB7-B5BF-271337ECAB3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215843" y="1088922"/>
                  <a:ext cx="34200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2" name="Рукописный ввод 61">
                  <a:extLst>
                    <a:ext uri="{FF2B5EF4-FFF2-40B4-BE49-F238E27FC236}">
                      <a16:creationId xmlns:a16="http://schemas.microsoft.com/office/drawing/2014/main" id="{8A466B74-7226-498C-A761-43B51A12208F}"/>
                    </a:ext>
                  </a:extLst>
                </p14:cNvPr>
                <p14:cNvContentPartPr/>
                <p14:nvPr/>
              </p14:nvContentPartPr>
              <p14:xfrm>
                <a:off x="4593483" y="1159482"/>
                <a:ext cx="132120" cy="383400"/>
              </p14:xfrm>
            </p:contentPart>
          </mc:Choice>
          <mc:Fallback xmlns="">
            <p:pic>
              <p:nvPicPr>
                <p:cNvPr id="62" name="Рукописный ввод 61">
                  <a:extLst>
                    <a:ext uri="{FF2B5EF4-FFF2-40B4-BE49-F238E27FC236}">
                      <a16:creationId xmlns:a16="http://schemas.microsoft.com/office/drawing/2014/main" id="{8A466B74-7226-498C-A761-43B51A12208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584483" y="1150482"/>
                  <a:ext cx="14976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3" name="Рукописный ввод 62">
                  <a:extLst>
                    <a:ext uri="{FF2B5EF4-FFF2-40B4-BE49-F238E27FC236}">
                      <a16:creationId xmlns:a16="http://schemas.microsoft.com/office/drawing/2014/main" id="{F80D62E0-88F3-4198-9305-781B7336DC97}"/>
                    </a:ext>
                  </a:extLst>
                </p14:cNvPr>
                <p14:cNvContentPartPr/>
                <p14:nvPr/>
              </p14:nvContentPartPr>
              <p14:xfrm>
                <a:off x="4569003" y="1346322"/>
                <a:ext cx="176760" cy="27360"/>
              </p14:xfrm>
            </p:contentPart>
          </mc:Choice>
          <mc:Fallback xmlns="">
            <p:pic>
              <p:nvPicPr>
                <p:cNvPr id="63" name="Рукописный ввод 62">
                  <a:extLst>
                    <a:ext uri="{FF2B5EF4-FFF2-40B4-BE49-F238E27FC236}">
                      <a16:creationId xmlns:a16="http://schemas.microsoft.com/office/drawing/2014/main" id="{F80D62E0-88F3-4198-9305-781B7336DC9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560363" y="1337322"/>
                  <a:ext cx="1944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4" name="Рукописный ввод 63">
                  <a:extLst>
                    <a:ext uri="{FF2B5EF4-FFF2-40B4-BE49-F238E27FC236}">
                      <a16:creationId xmlns:a16="http://schemas.microsoft.com/office/drawing/2014/main" id="{9F894FFD-8F86-4C32-84CA-014C9D62FAD6}"/>
                    </a:ext>
                  </a:extLst>
                </p14:cNvPr>
                <p14:cNvContentPartPr/>
                <p14:nvPr/>
              </p14:nvContentPartPr>
              <p14:xfrm>
                <a:off x="4915683" y="1380522"/>
                <a:ext cx="157680" cy="26640"/>
              </p14:xfrm>
            </p:contentPart>
          </mc:Choice>
          <mc:Fallback xmlns="">
            <p:pic>
              <p:nvPicPr>
                <p:cNvPr id="64" name="Рукописный ввод 63">
                  <a:extLst>
                    <a:ext uri="{FF2B5EF4-FFF2-40B4-BE49-F238E27FC236}">
                      <a16:creationId xmlns:a16="http://schemas.microsoft.com/office/drawing/2014/main" id="{9F894FFD-8F86-4C32-84CA-014C9D62FAD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907043" y="1371882"/>
                  <a:ext cx="1753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5" name="Рукописный ввод 64">
                  <a:extLst>
                    <a:ext uri="{FF2B5EF4-FFF2-40B4-BE49-F238E27FC236}">
                      <a16:creationId xmlns:a16="http://schemas.microsoft.com/office/drawing/2014/main" id="{82273017-C256-4852-BC18-20614513C7C5}"/>
                    </a:ext>
                  </a:extLst>
                </p14:cNvPr>
                <p14:cNvContentPartPr/>
                <p14:nvPr/>
              </p14:nvContentPartPr>
              <p14:xfrm>
                <a:off x="4938363" y="1453242"/>
                <a:ext cx="137160" cy="23400"/>
              </p14:xfrm>
            </p:contentPart>
          </mc:Choice>
          <mc:Fallback xmlns="">
            <p:pic>
              <p:nvPicPr>
                <p:cNvPr id="65" name="Рукописный ввод 64">
                  <a:extLst>
                    <a:ext uri="{FF2B5EF4-FFF2-40B4-BE49-F238E27FC236}">
                      <a16:creationId xmlns:a16="http://schemas.microsoft.com/office/drawing/2014/main" id="{82273017-C256-4852-BC18-20614513C7C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929723" y="1444242"/>
                  <a:ext cx="1548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6" name="Рукописный ввод 65">
                  <a:extLst>
                    <a:ext uri="{FF2B5EF4-FFF2-40B4-BE49-F238E27FC236}">
                      <a16:creationId xmlns:a16="http://schemas.microsoft.com/office/drawing/2014/main" id="{095DC275-2837-4D8A-8659-BCB59B3CA146}"/>
                    </a:ext>
                  </a:extLst>
                </p14:cNvPr>
                <p14:cNvContentPartPr/>
                <p14:nvPr/>
              </p14:nvContentPartPr>
              <p14:xfrm>
                <a:off x="420543" y="2909990"/>
                <a:ext cx="202320" cy="23760"/>
              </p14:xfrm>
            </p:contentPart>
          </mc:Choice>
          <mc:Fallback xmlns="">
            <p:pic>
              <p:nvPicPr>
                <p:cNvPr id="66" name="Рукописный ввод 65">
                  <a:extLst>
                    <a:ext uri="{FF2B5EF4-FFF2-40B4-BE49-F238E27FC236}">
                      <a16:creationId xmlns:a16="http://schemas.microsoft.com/office/drawing/2014/main" id="{095DC275-2837-4D8A-8659-BCB59B3CA14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11543" y="2901350"/>
                  <a:ext cx="2199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7" name="Рукописный ввод 66">
                  <a:extLst>
                    <a:ext uri="{FF2B5EF4-FFF2-40B4-BE49-F238E27FC236}">
                      <a16:creationId xmlns:a16="http://schemas.microsoft.com/office/drawing/2014/main" id="{7CD9F84C-D0B5-4D75-869B-2F20F4806303}"/>
                    </a:ext>
                  </a:extLst>
                </p14:cNvPr>
                <p14:cNvContentPartPr/>
                <p14:nvPr/>
              </p14:nvContentPartPr>
              <p14:xfrm>
                <a:off x="437823" y="3008270"/>
                <a:ext cx="176040" cy="15120"/>
              </p14:xfrm>
            </p:contentPart>
          </mc:Choice>
          <mc:Fallback xmlns="">
            <p:pic>
              <p:nvPicPr>
                <p:cNvPr id="67" name="Рукописный ввод 66">
                  <a:extLst>
                    <a:ext uri="{FF2B5EF4-FFF2-40B4-BE49-F238E27FC236}">
                      <a16:creationId xmlns:a16="http://schemas.microsoft.com/office/drawing/2014/main" id="{7CD9F84C-D0B5-4D75-869B-2F20F480630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29183" y="2999270"/>
                  <a:ext cx="1936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0" name="Рукописный ввод 69">
                  <a:extLst>
                    <a:ext uri="{FF2B5EF4-FFF2-40B4-BE49-F238E27FC236}">
                      <a16:creationId xmlns:a16="http://schemas.microsoft.com/office/drawing/2014/main" id="{29D328F5-83F1-4BCD-8B29-74ADD99F9286}"/>
                    </a:ext>
                  </a:extLst>
                </p14:cNvPr>
                <p14:cNvContentPartPr/>
                <p14:nvPr/>
              </p14:nvContentPartPr>
              <p14:xfrm>
                <a:off x="901503" y="2579150"/>
                <a:ext cx="322200" cy="279360"/>
              </p14:xfrm>
            </p:contentPart>
          </mc:Choice>
          <mc:Fallback xmlns="">
            <p:pic>
              <p:nvPicPr>
                <p:cNvPr id="70" name="Рукописный ввод 69">
                  <a:extLst>
                    <a:ext uri="{FF2B5EF4-FFF2-40B4-BE49-F238E27FC236}">
                      <a16:creationId xmlns:a16="http://schemas.microsoft.com/office/drawing/2014/main" id="{29D328F5-83F1-4BCD-8B29-74ADD99F928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92503" y="2570510"/>
                  <a:ext cx="3398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1" name="Рукописный ввод 70">
                  <a:extLst>
                    <a:ext uri="{FF2B5EF4-FFF2-40B4-BE49-F238E27FC236}">
                      <a16:creationId xmlns:a16="http://schemas.microsoft.com/office/drawing/2014/main" id="{E2B063A3-33C8-4A92-A8DB-DAF8BFF30CA8}"/>
                    </a:ext>
                  </a:extLst>
                </p14:cNvPr>
                <p14:cNvContentPartPr/>
                <p14:nvPr/>
              </p14:nvContentPartPr>
              <p14:xfrm>
                <a:off x="776943" y="2858150"/>
                <a:ext cx="453960" cy="69840"/>
              </p14:xfrm>
            </p:contentPart>
          </mc:Choice>
          <mc:Fallback xmlns="">
            <p:pic>
              <p:nvPicPr>
                <p:cNvPr id="71" name="Рукописный ввод 70">
                  <a:extLst>
                    <a:ext uri="{FF2B5EF4-FFF2-40B4-BE49-F238E27FC236}">
                      <a16:creationId xmlns:a16="http://schemas.microsoft.com/office/drawing/2014/main" id="{E2B063A3-33C8-4A92-A8DB-DAF8BFF30CA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68303" y="2849150"/>
                  <a:ext cx="4716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2" name="Рукописный ввод 71">
                  <a:extLst>
                    <a:ext uri="{FF2B5EF4-FFF2-40B4-BE49-F238E27FC236}">
                      <a16:creationId xmlns:a16="http://schemas.microsoft.com/office/drawing/2014/main" id="{8EB5477B-1CC2-46B6-8467-32B4D0973A73}"/>
                    </a:ext>
                  </a:extLst>
                </p14:cNvPr>
                <p14:cNvContentPartPr/>
                <p14:nvPr/>
              </p14:nvContentPartPr>
              <p14:xfrm>
                <a:off x="695583" y="3024830"/>
                <a:ext cx="276480" cy="308880"/>
              </p14:xfrm>
            </p:contentPart>
          </mc:Choice>
          <mc:Fallback xmlns="">
            <p:pic>
              <p:nvPicPr>
                <p:cNvPr id="72" name="Рукописный ввод 71">
                  <a:extLst>
                    <a:ext uri="{FF2B5EF4-FFF2-40B4-BE49-F238E27FC236}">
                      <a16:creationId xmlns:a16="http://schemas.microsoft.com/office/drawing/2014/main" id="{8EB5477B-1CC2-46B6-8467-32B4D0973A7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86943" y="3015830"/>
                  <a:ext cx="2941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3" name="Рукописный ввод 72">
                  <a:extLst>
                    <a:ext uri="{FF2B5EF4-FFF2-40B4-BE49-F238E27FC236}">
                      <a16:creationId xmlns:a16="http://schemas.microsoft.com/office/drawing/2014/main" id="{A99C7BB3-00AA-40EB-9E09-5F50E0B8022D}"/>
                    </a:ext>
                  </a:extLst>
                </p14:cNvPr>
                <p14:cNvContentPartPr/>
                <p14:nvPr/>
              </p14:nvContentPartPr>
              <p14:xfrm>
                <a:off x="997623" y="3078470"/>
                <a:ext cx="85680" cy="213120"/>
              </p14:xfrm>
            </p:contentPart>
          </mc:Choice>
          <mc:Fallback xmlns="">
            <p:pic>
              <p:nvPicPr>
                <p:cNvPr id="73" name="Рукописный ввод 72">
                  <a:extLst>
                    <a:ext uri="{FF2B5EF4-FFF2-40B4-BE49-F238E27FC236}">
                      <a16:creationId xmlns:a16="http://schemas.microsoft.com/office/drawing/2014/main" id="{A99C7BB3-00AA-40EB-9E09-5F50E0B8022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88983" y="3069470"/>
                  <a:ext cx="1033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4" name="Рукописный ввод 73">
                  <a:extLst>
                    <a:ext uri="{FF2B5EF4-FFF2-40B4-BE49-F238E27FC236}">
                      <a16:creationId xmlns:a16="http://schemas.microsoft.com/office/drawing/2014/main" id="{FEA79EDB-9ADE-4FB3-9409-B4064C04BE25}"/>
                    </a:ext>
                  </a:extLst>
                </p14:cNvPr>
                <p14:cNvContentPartPr/>
                <p14:nvPr/>
              </p14:nvContentPartPr>
              <p14:xfrm>
                <a:off x="983223" y="3049310"/>
                <a:ext cx="243720" cy="266400"/>
              </p14:xfrm>
            </p:contentPart>
          </mc:Choice>
          <mc:Fallback xmlns="">
            <p:pic>
              <p:nvPicPr>
                <p:cNvPr id="74" name="Рукописный ввод 73">
                  <a:extLst>
                    <a:ext uri="{FF2B5EF4-FFF2-40B4-BE49-F238E27FC236}">
                      <a16:creationId xmlns:a16="http://schemas.microsoft.com/office/drawing/2014/main" id="{FEA79EDB-9ADE-4FB3-9409-B4064C04BE2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74583" y="3040670"/>
                  <a:ext cx="2613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6" name="Рукописный ввод 75">
                  <a:extLst>
                    <a:ext uri="{FF2B5EF4-FFF2-40B4-BE49-F238E27FC236}">
                      <a16:creationId xmlns:a16="http://schemas.microsoft.com/office/drawing/2014/main" id="{9005EDB9-17B0-43AE-8D7E-25D3918B39E4}"/>
                    </a:ext>
                  </a:extLst>
                </p14:cNvPr>
                <p14:cNvContentPartPr/>
                <p14:nvPr/>
              </p14:nvContentPartPr>
              <p14:xfrm>
                <a:off x="1599183" y="2616950"/>
                <a:ext cx="7920" cy="26640"/>
              </p14:xfrm>
            </p:contentPart>
          </mc:Choice>
          <mc:Fallback xmlns="">
            <p:pic>
              <p:nvPicPr>
                <p:cNvPr id="76" name="Рукописный ввод 75">
                  <a:extLst>
                    <a:ext uri="{FF2B5EF4-FFF2-40B4-BE49-F238E27FC236}">
                      <a16:creationId xmlns:a16="http://schemas.microsoft.com/office/drawing/2014/main" id="{9005EDB9-17B0-43AE-8D7E-25D3918B39E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590543" y="2608310"/>
                  <a:ext cx="25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7" name="Рукописный ввод 76">
                  <a:extLst>
                    <a:ext uri="{FF2B5EF4-FFF2-40B4-BE49-F238E27FC236}">
                      <a16:creationId xmlns:a16="http://schemas.microsoft.com/office/drawing/2014/main" id="{CC0454B7-C8E7-40A0-8F35-8E23E5BC8AA9}"/>
                    </a:ext>
                  </a:extLst>
                </p14:cNvPr>
                <p14:cNvContentPartPr/>
                <p14:nvPr/>
              </p14:nvContentPartPr>
              <p14:xfrm>
                <a:off x="1546623" y="2727470"/>
                <a:ext cx="40680" cy="192960"/>
              </p14:xfrm>
            </p:contentPart>
          </mc:Choice>
          <mc:Fallback xmlns="">
            <p:pic>
              <p:nvPicPr>
                <p:cNvPr id="77" name="Рукописный ввод 76">
                  <a:extLst>
                    <a:ext uri="{FF2B5EF4-FFF2-40B4-BE49-F238E27FC236}">
                      <a16:creationId xmlns:a16="http://schemas.microsoft.com/office/drawing/2014/main" id="{CC0454B7-C8E7-40A0-8F35-8E23E5BC8AA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537983" y="2718470"/>
                  <a:ext cx="583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8" name="Рукописный ввод 77">
                  <a:extLst>
                    <a:ext uri="{FF2B5EF4-FFF2-40B4-BE49-F238E27FC236}">
                      <a16:creationId xmlns:a16="http://schemas.microsoft.com/office/drawing/2014/main" id="{EB400E7A-407F-42E3-957B-A92288B4EBBA}"/>
                    </a:ext>
                  </a:extLst>
                </p14:cNvPr>
                <p14:cNvContentPartPr/>
                <p14:nvPr/>
              </p14:nvContentPartPr>
              <p14:xfrm>
                <a:off x="1669023" y="2664470"/>
                <a:ext cx="323640" cy="240120"/>
              </p14:xfrm>
            </p:contentPart>
          </mc:Choice>
          <mc:Fallback xmlns="">
            <p:pic>
              <p:nvPicPr>
                <p:cNvPr id="78" name="Рукописный ввод 77">
                  <a:extLst>
                    <a:ext uri="{FF2B5EF4-FFF2-40B4-BE49-F238E27FC236}">
                      <a16:creationId xmlns:a16="http://schemas.microsoft.com/office/drawing/2014/main" id="{EB400E7A-407F-42E3-957B-A92288B4EBB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660383" y="2655830"/>
                  <a:ext cx="3412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2" name="Рукописный ввод 81">
                  <a:extLst>
                    <a:ext uri="{FF2B5EF4-FFF2-40B4-BE49-F238E27FC236}">
                      <a16:creationId xmlns:a16="http://schemas.microsoft.com/office/drawing/2014/main" id="{38FE862D-EECD-49D3-B908-594590CAAA62}"/>
                    </a:ext>
                  </a:extLst>
                </p14:cNvPr>
                <p14:cNvContentPartPr/>
                <p14:nvPr/>
              </p14:nvContentPartPr>
              <p14:xfrm>
                <a:off x="1873503" y="2573030"/>
                <a:ext cx="147960" cy="23400"/>
              </p14:xfrm>
            </p:contentPart>
          </mc:Choice>
          <mc:Fallback xmlns="">
            <p:pic>
              <p:nvPicPr>
                <p:cNvPr id="82" name="Рукописный ввод 81">
                  <a:extLst>
                    <a:ext uri="{FF2B5EF4-FFF2-40B4-BE49-F238E27FC236}">
                      <a16:creationId xmlns:a16="http://schemas.microsoft.com/office/drawing/2014/main" id="{38FE862D-EECD-49D3-B908-594590CAAA6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864503" y="2564390"/>
                  <a:ext cx="1656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3" name="Рукописный ввод 82">
                  <a:extLst>
                    <a:ext uri="{FF2B5EF4-FFF2-40B4-BE49-F238E27FC236}">
                      <a16:creationId xmlns:a16="http://schemas.microsoft.com/office/drawing/2014/main" id="{FEE5B950-BA40-4D86-8042-DEA70A522758}"/>
                    </a:ext>
                  </a:extLst>
                </p14:cNvPr>
                <p14:cNvContentPartPr/>
                <p14:nvPr/>
              </p14:nvContentPartPr>
              <p14:xfrm>
                <a:off x="2073663" y="2482310"/>
                <a:ext cx="21600" cy="14400"/>
              </p14:xfrm>
            </p:contentPart>
          </mc:Choice>
          <mc:Fallback xmlns="">
            <p:pic>
              <p:nvPicPr>
                <p:cNvPr id="83" name="Рукописный ввод 82">
                  <a:extLst>
                    <a:ext uri="{FF2B5EF4-FFF2-40B4-BE49-F238E27FC236}">
                      <a16:creationId xmlns:a16="http://schemas.microsoft.com/office/drawing/2014/main" id="{FEE5B950-BA40-4D86-8042-DEA70A52275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065023" y="2473670"/>
                  <a:ext cx="392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4" name="Рукописный ввод 83">
                  <a:extLst>
                    <a:ext uri="{FF2B5EF4-FFF2-40B4-BE49-F238E27FC236}">
                      <a16:creationId xmlns:a16="http://schemas.microsoft.com/office/drawing/2014/main" id="{0EFECD56-DF30-4200-B210-62A4237C9CE4}"/>
                    </a:ext>
                  </a:extLst>
                </p14:cNvPr>
                <p14:cNvContentPartPr/>
                <p14:nvPr/>
              </p14:nvContentPartPr>
              <p14:xfrm>
                <a:off x="2073663" y="2496710"/>
                <a:ext cx="85680" cy="150480"/>
              </p14:xfrm>
            </p:contentPart>
          </mc:Choice>
          <mc:Fallback xmlns="">
            <p:pic>
              <p:nvPicPr>
                <p:cNvPr id="84" name="Рукописный ввод 83">
                  <a:extLst>
                    <a:ext uri="{FF2B5EF4-FFF2-40B4-BE49-F238E27FC236}">
                      <a16:creationId xmlns:a16="http://schemas.microsoft.com/office/drawing/2014/main" id="{0EFECD56-DF30-4200-B210-62A4237C9CE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065023" y="2487710"/>
                  <a:ext cx="1033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5" name="Рукописный ввод 84">
                  <a:extLst>
                    <a:ext uri="{FF2B5EF4-FFF2-40B4-BE49-F238E27FC236}">
                      <a16:creationId xmlns:a16="http://schemas.microsoft.com/office/drawing/2014/main" id="{2AD50A53-D1B0-4965-A145-90AF1CF0499F}"/>
                    </a:ext>
                  </a:extLst>
                </p14:cNvPr>
                <p14:cNvContentPartPr/>
                <p14:nvPr/>
              </p14:nvContentPartPr>
              <p14:xfrm>
                <a:off x="2171583" y="2517590"/>
                <a:ext cx="190440" cy="112320"/>
              </p14:xfrm>
            </p:contentPart>
          </mc:Choice>
          <mc:Fallback xmlns="">
            <p:pic>
              <p:nvPicPr>
                <p:cNvPr id="85" name="Рукописный ввод 84">
                  <a:extLst>
                    <a:ext uri="{FF2B5EF4-FFF2-40B4-BE49-F238E27FC236}">
                      <a16:creationId xmlns:a16="http://schemas.microsoft.com/office/drawing/2014/main" id="{2AD50A53-D1B0-4965-A145-90AF1CF0499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162943" y="2508950"/>
                  <a:ext cx="2080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6" name="Рукописный ввод 85">
                  <a:extLst>
                    <a:ext uri="{FF2B5EF4-FFF2-40B4-BE49-F238E27FC236}">
                      <a16:creationId xmlns:a16="http://schemas.microsoft.com/office/drawing/2014/main" id="{841B2A7F-BC2D-4AA7-B2FA-AE7B5D78E845}"/>
                    </a:ext>
                  </a:extLst>
                </p14:cNvPr>
                <p14:cNvContentPartPr/>
                <p14:nvPr/>
              </p14:nvContentPartPr>
              <p14:xfrm>
                <a:off x="2438703" y="2466110"/>
                <a:ext cx="100080" cy="176760"/>
              </p14:xfrm>
            </p:contentPart>
          </mc:Choice>
          <mc:Fallback xmlns="">
            <p:pic>
              <p:nvPicPr>
                <p:cNvPr id="86" name="Рукописный ввод 85">
                  <a:extLst>
                    <a:ext uri="{FF2B5EF4-FFF2-40B4-BE49-F238E27FC236}">
                      <a16:creationId xmlns:a16="http://schemas.microsoft.com/office/drawing/2014/main" id="{841B2A7F-BC2D-4AA7-B2FA-AE7B5D78E84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430063" y="2457470"/>
                  <a:ext cx="1177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7" name="Рукописный ввод 86">
                  <a:extLst>
                    <a:ext uri="{FF2B5EF4-FFF2-40B4-BE49-F238E27FC236}">
                      <a16:creationId xmlns:a16="http://schemas.microsoft.com/office/drawing/2014/main" id="{1A235D3F-C3E6-4CE1-B95E-9ED5AD82D86E}"/>
                    </a:ext>
                  </a:extLst>
                </p14:cNvPr>
                <p14:cNvContentPartPr/>
                <p14:nvPr/>
              </p14:nvContentPartPr>
              <p14:xfrm>
                <a:off x="2390103" y="2552150"/>
                <a:ext cx="132120" cy="19440"/>
              </p14:xfrm>
            </p:contentPart>
          </mc:Choice>
          <mc:Fallback xmlns="">
            <p:pic>
              <p:nvPicPr>
                <p:cNvPr id="87" name="Рукописный ввод 86">
                  <a:extLst>
                    <a:ext uri="{FF2B5EF4-FFF2-40B4-BE49-F238E27FC236}">
                      <a16:creationId xmlns:a16="http://schemas.microsoft.com/office/drawing/2014/main" id="{1A235D3F-C3E6-4CE1-B95E-9ED5AD82D86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381463" y="2543150"/>
                  <a:ext cx="1497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8" name="Рукописный ввод 87">
                  <a:extLst>
                    <a:ext uri="{FF2B5EF4-FFF2-40B4-BE49-F238E27FC236}">
                      <a16:creationId xmlns:a16="http://schemas.microsoft.com/office/drawing/2014/main" id="{361941F9-F033-4A29-8EF8-682B48690AE7}"/>
                    </a:ext>
                  </a:extLst>
                </p14:cNvPr>
                <p14:cNvContentPartPr/>
                <p14:nvPr/>
              </p14:nvContentPartPr>
              <p14:xfrm>
                <a:off x="1402263" y="2899190"/>
                <a:ext cx="1142280" cy="96120"/>
              </p14:xfrm>
            </p:contentPart>
          </mc:Choice>
          <mc:Fallback xmlns="">
            <p:pic>
              <p:nvPicPr>
                <p:cNvPr id="88" name="Рукописный ввод 87">
                  <a:extLst>
                    <a:ext uri="{FF2B5EF4-FFF2-40B4-BE49-F238E27FC236}">
                      <a16:creationId xmlns:a16="http://schemas.microsoft.com/office/drawing/2014/main" id="{361941F9-F033-4A29-8EF8-682B48690AE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393623" y="2890190"/>
                  <a:ext cx="11599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0" name="Рукописный ввод 89">
                  <a:extLst>
                    <a:ext uri="{FF2B5EF4-FFF2-40B4-BE49-F238E27FC236}">
                      <a16:creationId xmlns:a16="http://schemas.microsoft.com/office/drawing/2014/main" id="{EBE63F75-58F8-41E3-9A59-D07BB80367A8}"/>
                    </a:ext>
                  </a:extLst>
                </p14:cNvPr>
                <p14:cNvContentPartPr/>
                <p14:nvPr/>
              </p14:nvContentPartPr>
              <p14:xfrm>
                <a:off x="1829223" y="3060470"/>
                <a:ext cx="434880" cy="276840"/>
              </p14:xfrm>
            </p:contentPart>
          </mc:Choice>
          <mc:Fallback xmlns="">
            <p:pic>
              <p:nvPicPr>
                <p:cNvPr id="90" name="Рукописный ввод 89">
                  <a:extLst>
                    <a:ext uri="{FF2B5EF4-FFF2-40B4-BE49-F238E27FC236}">
                      <a16:creationId xmlns:a16="http://schemas.microsoft.com/office/drawing/2014/main" id="{EBE63F75-58F8-41E3-9A59-D07BB80367A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820583" y="3051830"/>
                  <a:ext cx="4525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2" name="Рукописный ввод 91">
                  <a:extLst>
                    <a:ext uri="{FF2B5EF4-FFF2-40B4-BE49-F238E27FC236}">
                      <a16:creationId xmlns:a16="http://schemas.microsoft.com/office/drawing/2014/main" id="{6EB21815-96BD-48E6-A03B-2838E8235CB8}"/>
                    </a:ext>
                  </a:extLst>
                </p14:cNvPr>
                <p14:cNvContentPartPr/>
                <p14:nvPr/>
              </p14:nvContentPartPr>
              <p14:xfrm>
                <a:off x="2661183" y="2544590"/>
                <a:ext cx="92520" cy="830880"/>
              </p14:xfrm>
            </p:contentPart>
          </mc:Choice>
          <mc:Fallback xmlns="">
            <p:pic>
              <p:nvPicPr>
                <p:cNvPr id="92" name="Рукописный ввод 91">
                  <a:extLst>
                    <a:ext uri="{FF2B5EF4-FFF2-40B4-BE49-F238E27FC236}">
                      <a16:creationId xmlns:a16="http://schemas.microsoft.com/office/drawing/2014/main" id="{6EB21815-96BD-48E6-A03B-2838E8235CB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652183" y="2535950"/>
                  <a:ext cx="110160" cy="84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3" name="Рукописный ввод 92">
                  <a:extLst>
                    <a:ext uri="{FF2B5EF4-FFF2-40B4-BE49-F238E27FC236}">
                      <a16:creationId xmlns:a16="http://schemas.microsoft.com/office/drawing/2014/main" id="{2DAFC8D7-024B-408F-A06F-1079B47A2211}"/>
                    </a:ext>
                  </a:extLst>
                </p14:cNvPr>
                <p14:cNvContentPartPr/>
                <p14:nvPr/>
              </p14:nvContentPartPr>
              <p14:xfrm>
                <a:off x="2715543" y="3266390"/>
                <a:ext cx="145440" cy="30240"/>
              </p14:xfrm>
            </p:contentPart>
          </mc:Choice>
          <mc:Fallback xmlns="">
            <p:pic>
              <p:nvPicPr>
                <p:cNvPr id="93" name="Рукописный ввод 92">
                  <a:extLst>
                    <a:ext uri="{FF2B5EF4-FFF2-40B4-BE49-F238E27FC236}">
                      <a16:creationId xmlns:a16="http://schemas.microsoft.com/office/drawing/2014/main" id="{2DAFC8D7-024B-408F-A06F-1079B47A221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706903" y="3257750"/>
                  <a:ext cx="1630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4" name="Рукописный ввод 93">
                  <a:extLst>
                    <a:ext uri="{FF2B5EF4-FFF2-40B4-BE49-F238E27FC236}">
                      <a16:creationId xmlns:a16="http://schemas.microsoft.com/office/drawing/2014/main" id="{AB221E87-32FF-42CF-A7B4-90D3AED2572A}"/>
                    </a:ext>
                  </a:extLst>
                </p14:cNvPr>
                <p14:cNvContentPartPr/>
                <p14:nvPr/>
              </p14:nvContentPartPr>
              <p14:xfrm>
                <a:off x="2908503" y="3179990"/>
                <a:ext cx="86760" cy="171360"/>
              </p14:xfrm>
            </p:contentPart>
          </mc:Choice>
          <mc:Fallback xmlns="">
            <p:pic>
              <p:nvPicPr>
                <p:cNvPr id="94" name="Рукописный ввод 93">
                  <a:extLst>
                    <a:ext uri="{FF2B5EF4-FFF2-40B4-BE49-F238E27FC236}">
                      <a16:creationId xmlns:a16="http://schemas.microsoft.com/office/drawing/2014/main" id="{AB221E87-32FF-42CF-A7B4-90D3AED2572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899503" y="3170990"/>
                  <a:ext cx="1044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5" name="Рукописный ввод 94">
                  <a:extLst>
                    <a:ext uri="{FF2B5EF4-FFF2-40B4-BE49-F238E27FC236}">
                      <a16:creationId xmlns:a16="http://schemas.microsoft.com/office/drawing/2014/main" id="{6B6FD31D-F329-45F1-B981-C8DAC5ADEB75}"/>
                    </a:ext>
                  </a:extLst>
                </p14:cNvPr>
                <p14:cNvContentPartPr/>
                <p14:nvPr/>
              </p14:nvContentPartPr>
              <p14:xfrm>
                <a:off x="2857023" y="3102590"/>
                <a:ext cx="290160" cy="35640"/>
              </p14:xfrm>
            </p:contentPart>
          </mc:Choice>
          <mc:Fallback xmlns="">
            <p:pic>
              <p:nvPicPr>
                <p:cNvPr id="95" name="Рукописный ввод 94">
                  <a:extLst>
                    <a:ext uri="{FF2B5EF4-FFF2-40B4-BE49-F238E27FC236}">
                      <a16:creationId xmlns:a16="http://schemas.microsoft.com/office/drawing/2014/main" id="{6B6FD31D-F329-45F1-B981-C8DAC5ADEB7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848383" y="3093950"/>
                  <a:ext cx="3078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6" name="Рукописный ввод 95">
                  <a:extLst>
                    <a:ext uri="{FF2B5EF4-FFF2-40B4-BE49-F238E27FC236}">
                      <a16:creationId xmlns:a16="http://schemas.microsoft.com/office/drawing/2014/main" id="{EE253332-41E2-489B-99E6-3B8AD76E7748}"/>
                    </a:ext>
                  </a:extLst>
                </p14:cNvPr>
                <p14:cNvContentPartPr/>
                <p14:nvPr/>
              </p14:nvContentPartPr>
              <p14:xfrm>
                <a:off x="2824263" y="3377990"/>
                <a:ext cx="270720" cy="22320"/>
              </p14:xfrm>
            </p:contentPart>
          </mc:Choice>
          <mc:Fallback xmlns="">
            <p:pic>
              <p:nvPicPr>
                <p:cNvPr id="96" name="Рукописный ввод 95">
                  <a:extLst>
                    <a:ext uri="{FF2B5EF4-FFF2-40B4-BE49-F238E27FC236}">
                      <a16:creationId xmlns:a16="http://schemas.microsoft.com/office/drawing/2014/main" id="{EE253332-41E2-489B-99E6-3B8AD76E774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815623" y="3369350"/>
                  <a:ext cx="2883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7" name="Рукописный ввод 96">
                  <a:extLst>
                    <a:ext uri="{FF2B5EF4-FFF2-40B4-BE49-F238E27FC236}">
                      <a16:creationId xmlns:a16="http://schemas.microsoft.com/office/drawing/2014/main" id="{0444645F-3D63-4828-BDC7-DBC4B6FD4DFE}"/>
                    </a:ext>
                  </a:extLst>
                </p14:cNvPr>
                <p14:cNvContentPartPr/>
                <p14:nvPr/>
              </p14:nvContentPartPr>
              <p14:xfrm>
                <a:off x="2849103" y="3460430"/>
                <a:ext cx="271080" cy="162000"/>
              </p14:xfrm>
            </p:contentPart>
          </mc:Choice>
          <mc:Fallback xmlns="">
            <p:pic>
              <p:nvPicPr>
                <p:cNvPr id="97" name="Рукописный ввод 96">
                  <a:extLst>
                    <a:ext uri="{FF2B5EF4-FFF2-40B4-BE49-F238E27FC236}">
                      <a16:creationId xmlns:a16="http://schemas.microsoft.com/office/drawing/2014/main" id="{0444645F-3D63-4828-BDC7-DBC4B6FD4DF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840103" y="3451790"/>
                  <a:ext cx="2887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8" name="Рукописный ввод 97">
                  <a:extLst>
                    <a:ext uri="{FF2B5EF4-FFF2-40B4-BE49-F238E27FC236}">
                      <a16:creationId xmlns:a16="http://schemas.microsoft.com/office/drawing/2014/main" id="{1020ACBF-6E5A-40C5-B535-3635AC3B086F}"/>
                    </a:ext>
                  </a:extLst>
                </p14:cNvPr>
                <p14:cNvContentPartPr/>
                <p14:nvPr/>
              </p14:nvContentPartPr>
              <p14:xfrm>
                <a:off x="2967903" y="2454230"/>
                <a:ext cx="80640" cy="162000"/>
              </p14:xfrm>
            </p:contentPart>
          </mc:Choice>
          <mc:Fallback xmlns="">
            <p:pic>
              <p:nvPicPr>
                <p:cNvPr id="98" name="Рукописный ввод 97">
                  <a:extLst>
                    <a:ext uri="{FF2B5EF4-FFF2-40B4-BE49-F238E27FC236}">
                      <a16:creationId xmlns:a16="http://schemas.microsoft.com/office/drawing/2014/main" id="{1020ACBF-6E5A-40C5-B535-3635AC3B086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958903" y="2445590"/>
                  <a:ext cx="982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9" name="Рукописный ввод 98">
                  <a:extLst>
                    <a:ext uri="{FF2B5EF4-FFF2-40B4-BE49-F238E27FC236}">
                      <a16:creationId xmlns:a16="http://schemas.microsoft.com/office/drawing/2014/main" id="{969F0466-695B-4EDF-B38F-8F3C9302ED0B}"/>
                    </a:ext>
                  </a:extLst>
                </p14:cNvPr>
                <p14:cNvContentPartPr/>
                <p14:nvPr/>
              </p14:nvContentPartPr>
              <p14:xfrm>
                <a:off x="2992023" y="2384390"/>
                <a:ext cx="212040" cy="61920"/>
              </p14:xfrm>
            </p:contentPart>
          </mc:Choice>
          <mc:Fallback xmlns="">
            <p:pic>
              <p:nvPicPr>
                <p:cNvPr id="99" name="Рукописный ввод 98">
                  <a:extLst>
                    <a:ext uri="{FF2B5EF4-FFF2-40B4-BE49-F238E27FC236}">
                      <a16:creationId xmlns:a16="http://schemas.microsoft.com/office/drawing/2014/main" id="{969F0466-695B-4EDF-B38F-8F3C9302ED0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983023" y="2375750"/>
                  <a:ext cx="2296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0" name="Рукописный ввод 99">
                  <a:extLst>
                    <a:ext uri="{FF2B5EF4-FFF2-40B4-BE49-F238E27FC236}">
                      <a16:creationId xmlns:a16="http://schemas.microsoft.com/office/drawing/2014/main" id="{AA675EB1-7349-45FE-B324-12E7233CCD58}"/>
                    </a:ext>
                  </a:extLst>
                </p14:cNvPr>
                <p14:cNvContentPartPr/>
                <p14:nvPr/>
              </p14:nvContentPartPr>
              <p14:xfrm>
                <a:off x="2938383" y="2588150"/>
                <a:ext cx="209160" cy="24120"/>
              </p14:xfrm>
            </p:contentPart>
          </mc:Choice>
          <mc:Fallback xmlns="">
            <p:pic>
              <p:nvPicPr>
                <p:cNvPr id="100" name="Рукописный ввод 99">
                  <a:extLst>
                    <a:ext uri="{FF2B5EF4-FFF2-40B4-BE49-F238E27FC236}">
                      <a16:creationId xmlns:a16="http://schemas.microsoft.com/office/drawing/2014/main" id="{AA675EB1-7349-45FE-B324-12E7233CCD5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929743" y="2579150"/>
                  <a:ext cx="226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1" name="Рукописный ввод 100">
                  <a:extLst>
                    <a:ext uri="{FF2B5EF4-FFF2-40B4-BE49-F238E27FC236}">
                      <a16:creationId xmlns:a16="http://schemas.microsoft.com/office/drawing/2014/main" id="{70389045-2EC0-4595-8418-57D233094783}"/>
                    </a:ext>
                  </a:extLst>
                </p14:cNvPr>
                <p14:cNvContentPartPr/>
                <p14:nvPr/>
              </p14:nvContentPartPr>
              <p14:xfrm>
                <a:off x="2916063" y="2655470"/>
                <a:ext cx="240840" cy="148320"/>
              </p14:xfrm>
            </p:contentPart>
          </mc:Choice>
          <mc:Fallback xmlns="">
            <p:pic>
              <p:nvPicPr>
                <p:cNvPr id="101" name="Рукописный ввод 100">
                  <a:extLst>
                    <a:ext uri="{FF2B5EF4-FFF2-40B4-BE49-F238E27FC236}">
                      <a16:creationId xmlns:a16="http://schemas.microsoft.com/office/drawing/2014/main" id="{70389045-2EC0-4595-8418-57D23309478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907063" y="2646830"/>
                  <a:ext cx="2584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2" name="Рукописный ввод 101">
                  <a:extLst>
                    <a:ext uri="{FF2B5EF4-FFF2-40B4-BE49-F238E27FC236}">
                      <a16:creationId xmlns:a16="http://schemas.microsoft.com/office/drawing/2014/main" id="{E9E1690D-3AE7-4F9D-9D6B-CEFB1AA11E5B}"/>
                    </a:ext>
                  </a:extLst>
                </p14:cNvPr>
                <p14:cNvContentPartPr/>
                <p14:nvPr/>
              </p14:nvContentPartPr>
              <p14:xfrm>
                <a:off x="3438783" y="2846990"/>
                <a:ext cx="172440" cy="8640"/>
              </p14:xfrm>
            </p:contentPart>
          </mc:Choice>
          <mc:Fallback xmlns="">
            <p:pic>
              <p:nvPicPr>
                <p:cNvPr id="102" name="Рукописный ввод 101">
                  <a:extLst>
                    <a:ext uri="{FF2B5EF4-FFF2-40B4-BE49-F238E27FC236}">
                      <a16:creationId xmlns:a16="http://schemas.microsoft.com/office/drawing/2014/main" id="{E9E1690D-3AE7-4F9D-9D6B-CEFB1AA11E5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430143" y="2838350"/>
                  <a:ext cx="190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3" name="Рукописный ввод 102">
                  <a:extLst>
                    <a:ext uri="{FF2B5EF4-FFF2-40B4-BE49-F238E27FC236}">
                      <a16:creationId xmlns:a16="http://schemas.microsoft.com/office/drawing/2014/main" id="{FD93D57B-567E-4467-92D8-AF308BD75761}"/>
                    </a:ext>
                  </a:extLst>
                </p14:cNvPr>
                <p14:cNvContentPartPr/>
                <p14:nvPr/>
              </p14:nvContentPartPr>
              <p14:xfrm>
                <a:off x="3434103" y="2928350"/>
                <a:ext cx="232920" cy="34200"/>
              </p14:xfrm>
            </p:contentPart>
          </mc:Choice>
          <mc:Fallback xmlns="">
            <p:pic>
              <p:nvPicPr>
                <p:cNvPr id="103" name="Рукописный ввод 102">
                  <a:extLst>
                    <a:ext uri="{FF2B5EF4-FFF2-40B4-BE49-F238E27FC236}">
                      <a16:creationId xmlns:a16="http://schemas.microsoft.com/office/drawing/2014/main" id="{FD93D57B-567E-4467-92D8-AF308BD7576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425103" y="2919350"/>
                  <a:ext cx="2505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1" name="Рукописный ввод 110">
                  <a:extLst>
                    <a:ext uri="{FF2B5EF4-FFF2-40B4-BE49-F238E27FC236}">
                      <a16:creationId xmlns:a16="http://schemas.microsoft.com/office/drawing/2014/main" id="{8055A7FF-9DF9-4201-9CFB-0498A3C3A706}"/>
                    </a:ext>
                  </a:extLst>
                </p14:cNvPr>
                <p14:cNvContentPartPr/>
                <p14:nvPr/>
              </p14:nvContentPartPr>
              <p14:xfrm>
                <a:off x="3844503" y="2525510"/>
                <a:ext cx="320040" cy="239400"/>
              </p14:xfrm>
            </p:contentPart>
          </mc:Choice>
          <mc:Fallback xmlns="">
            <p:pic>
              <p:nvPicPr>
                <p:cNvPr id="111" name="Рукописный ввод 110">
                  <a:extLst>
                    <a:ext uri="{FF2B5EF4-FFF2-40B4-BE49-F238E27FC236}">
                      <a16:creationId xmlns:a16="http://schemas.microsoft.com/office/drawing/2014/main" id="{8055A7FF-9DF9-4201-9CFB-0498A3C3A70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835863" y="2516870"/>
                  <a:ext cx="3376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2" name="Рукописный ввод 111">
                  <a:extLst>
                    <a:ext uri="{FF2B5EF4-FFF2-40B4-BE49-F238E27FC236}">
                      <a16:creationId xmlns:a16="http://schemas.microsoft.com/office/drawing/2014/main" id="{266FFD76-C570-4AF0-8416-CE205C8AE26C}"/>
                    </a:ext>
                  </a:extLst>
                </p14:cNvPr>
                <p14:cNvContentPartPr/>
                <p14:nvPr/>
              </p14:nvContentPartPr>
              <p14:xfrm>
                <a:off x="3776463" y="2795150"/>
                <a:ext cx="398520" cy="19800"/>
              </p14:xfrm>
            </p:contentPart>
          </mc:Choice>
          <mc:Fallback xmlns="">
            <p:pic>
              <p:nvPicPr>
                <p:cNvPr id="112" name="Рукописный ввод 111">
                  <a:extLst>
                    <a:ext uri="{FF2B5EF4-FFF2-40B4-BE49-F238E27FC236}">
                      <a16:creationId xmlns:a16="http://schemas.microsoft.com/office/drawing/2014/main" id="{266FFD76-C570-4AF0-8416-CE205C8AE26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767463" y="2786510"/>
                  <a:ext cx="4161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3" name="Рукописный ввод 112">
                  <a:extLst>
                    <a:ext uri="{FF2B5EF4-FFF2-40B4-BE49-F238E27FC236}">
                      <a16:creationId xmlns:a16="http://schemas.microsoft.com/office/drawing/2014/main" id="{FD06BCC3-485A-48AA-B383-9EEC7A756B9D}"/>
                    </a:ext>
                  </a:extLst>
                </p14:cNvPr>
                <p14:cNvContentPartPr/>
                <p14:nvPr/>
              </p14:nvContentPartPr>
              <p14:xfrm>
                <a:off x="3763143" y="3003950"/>
                <a:ext cx="71280" cy="257040"/>
              </p14:xfrm>
            </p:contentPart>
          </mc:Choice>
          <mc:Fallback xmlns="">
            <p:pic>
              <p:nvPicPr>
                <p:cNvPr id="113" name="Рукописный ввод 112">
                  <a:extLst>
                    <a:ext uri="{FF2B5EF4-FFF2-40B4-BE49-F238E27FC236}">
                      <a16:creationId xmlns:a16="http://schemas.microsoft.com/office/drawing/2014/main" id="{FD06BCC3-485A-48AA-B383-9EEC7A756B9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754143" y="2995310"/>
                  <a:ext cx="889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4" name="Рукописный ввод 113">
                  <a:extLst>
                    <a:ext uri="{FF2B5EF4-FFF2-40B4-BE49-F238E27FC236}">
                      <a16:creationId xmlns:a16="http://schemas.microsoft.com/office/drawing/2014/main" id="{975FB9D9-7D06-4D4D-8DB1-4A90C73D42B2}"/>
                    </a:ext>
                  </a:extLst>
                </p14:cNvPr>
                <p14:cNvContentPartPr/>
                <p14:nvPr/>
              </p14:nvContentPartPr>
              <p14:xfrm>
                <a:off x="3859263" y="3019070"/>
                <a:ext cx="63360" cy="257400"/>
              </p14:xfrm>
            </p:contentPart>
          </mc:Choice>
          <mc:Fallback xmlns="">
            <p:pic>
              <p:nvPicPr>
                <p:cNvPr id="114" name="Рукописный ввод 113">
                  <a:extLst>
                    <a:ext uri="{FF2B5EF4-FFF2-40B4-BE49-F238E27FC236}">
                      <a16:creationId xmlns:a16="http://schemas.microsoft.com/office/drawing/2014/main" id="{975FB9D9-7D06-4D4D-8DB1-4A90C73D42B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850623" y="3010070"/>
                  <a:ext cx="810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5" name="Рукописный ввод 114">
                  <a:extLst>
                    <a:ext uri="{FF2B5EF4-FFF2-40B4-BE49-F238E27FC236}">
                      <a16:creationId xmlns:a16="http://schemas.microsoft.com/office/drawing/2014/main" id="{1278D1C8-FB0F-4974-A8D8-BB2CF93DADE3}"/>
                    </a:ext>
                  </a:extLst>
                </p14:cNvPr>
                <p14:cNvContentPartPr/>
                <p14:nvPr/>
              </p14:nvContentPartPr>
              <p14:xfrm>
                <a:off x="3719943" y="2974430"/>
                <a:ext cx="337680" cy="41760"/>
              </p14:xfrm>
            </p:contentPart>
          </mc:Choice>
          <mc:Fallback xmlns="">
            <p:pic>
              <p:nvPicPr>
                <p:cNvPr id="115" name="Рукописный ввод 114">
                  <a:extLst>
                    <a:ext uri="{FF2B5EF4-FFF2-40B4-BE49-F238E27FC236}">
                      <a16:creationId xmlns:a16="http://schemas.microsoft.com/office/drawing/2014/main" id="{1278D1C8-FB0F-4974-A8D8-BB2CF93DADE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710943" y="2965430"/>
                  <a:ext cx="3553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6" name="Рукописный ввод 115">
                  <a:extLst>
                    <a:ext uri="{FF2B5EF4-FFF2-40B4-BE49-F238E27FC236}">
                      <a16:creationId xmlns:a16="http://schemas.microsoft.com/office/drawing/2014/main" id="{A75AF567-DD99-4ED3-A30D-29AE77EBC996}"/>
                    </a:ext>
                  </a:extLst>
                </p14:cNvPr>
                <p14:cNvContentPartPr/>
                <p14:nvPr/>
              </p14:nvContentPartPr>
              <p14:xfrm>
                <a:off x="4001463" y="2957510"/>
                <a:ext cx="350280" cy="216360"/>
              </p14:xfrm>
            </p:contentPart>
          </mc:Choice>
          <mc:Fallback xmlns="">
            <p:pic>
              <p:nvPicPr>
                <p:cNvPr id="116" name="Рукописный ввод 115">
                  <a:extLst>
                    <a:ext uri="{FF2B5EF4-FFF2-40B4-BE49-F238E27FC236}">
                      <a16:creationId xmlns:a16="http://schemas.microsoft.com/office/drawing/2014/main" id="{A75AF567-DD99-4ED3-A30D-29AE77EBC99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992463" y="2948510"/>
                  <a:ext cx="3679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8" name="Рукописный ввод 117">
                  <a:extLst>
                    <a:ext uri="{FF2B5EF4-FFF2-40B4-BE49-F238E27FC236}">
                      <a16:creationId xmlns:a16="http://schemas.microsoft.com/office/drawing/2014/main" id="{E4F311AD-C316-48E7-97EE-59A52E95F791}"/>
                    </a:ext>
                  </a:extLst>
                </p14:cNvPr>
                <p14:cNvContentPartPr/>
                <p14:nvPr/>
              </p14:nvContentPartPr>
              <p14:xfrm>
                <a:off x="4412943" y="2627750"/>
                <a:ext cx="199080" cy="251640"/>
              </p14:xfrm>
            </p:contentPart>
          </mc:Choice>
          <mc:Fallback xmlns="">
            <p:pic>
              <p:nvPicPr>
                <p:cNvPr id="118" name="Рукописный ввод 117">
                  <a:extLst>
                    <a:ext uri="{FF2B5EF4-FFF2-40B4-BE49-F238E27FC236}">
                      <a16:creationId xmlns:a16="http://schemas.microsoft.com/office/drawing/2014/main" id="{E4F311AD-C316-48E7-97EE-59A52E95F79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404303" y="2618750"/>
                  <a:ext cx="2167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9" name="Рукописный ввод 118">
                  <a:extLst>
                    <a:ext uri="{FF2B5EF4-FFF2-40B4-BE49-F238E27FC236}">
                      <a16:creationId xmlns:a16="http://schemas.microsoft.com/office/drawing/2014/main" id="{F266C987-89E8-4CCE-BDC8-CD2B3DA57BAB}"/>
                    </a:ext>
                  </a:extLst>
                </p14:cNvPr>
                <p14:cNvContentPartPr/>
                <p14:nvPr/>
              </p14:nvContentPartPr>
              <p14:xfrm>
                <a:off x="4581783" y="2726750"/>
                <a:ext cx="44640" cy="170280"/>
              </p14:xfrm>
            </p:contentPart>
          </mc:Choice>
          <mc:Fallback xmlns="">
            <p:pic>
              <p:nvPicPr>
                <p:cNvPr id="119" name="Рукописный ввод 118">
                  <a:extLst>
                    <a:ext uri="{FF2B5EF4-FFF2-40B4-BE49-F238E27FC236}">
                      <a16:creationId xmlns:a16="http://schemas.microsoft.com/office/drawing/2014/main" id="{F266C987-89E8-4CCE-BDC8-CD2B3DA57BA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573143" y="2717750"/>
                  <a:ext cx="622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20" name="Рукописный ввод 119">
                  <a:extLst>
                    <a:ext uri="{FF2B5EF4-FFF2-40B4-BE49-F238E27FC236}">
                      <a16:creationId xmlns:a16="http://schemas.microsoft.com/office/drawing/2014/main" id="{6AE315DB-F536-49C2-A016-1AA3D18D1B12}"/>
                    </a:ext>
                  </a:extLst>
                </p14:cNvPr>
                <p14:cNvContentPartPr/>
                <p14:nvPr/>
              </p14:nvContentPartPr>
              <p14:xfrm>
                <a:off x="4676103" y="2694350"/>
                <a:ext cx="113760" cy="195480"/>
              </p14:xfrm>
            </p:contentPart>
          </mc:Choice>
          <mc:Fallback xmlns="">
            <p:pic>
              <p:nvPicPr>
                <p:cNvPr id="120" name="Рукописный ввод 119">
                  <a:extLst>
                    <a:ext uri="{FF2B5EF4-FFF2-40B4-BE49-F238E27FC236}">
                      <a16:creationId xmlns:a16="http://schemas.microsoft.com/office/drawing/2014/main" id="{6AE315DB-F536-49C2-A016-1AA3D18D1B1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667463" y="2685350"/>
                  <a:ext cx="1314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21" name="Рукописный ввод 120">
                  <a:extLst>
                    <a:ext uri="{FF2B5EF4-FFF2-40B4-BE49-F238E27FC236}">
                      <a16:creationId xmlns:a16="http://schemas.microsoft.com/office/drawing/2014/main" id="{433D0F01-83A2-4726-BFAD-2C6D9F39A34D}"/>
                    </a:ext>
                  </a:extLst>
                </p14:cNvPr>
                <p14:cNvContentPartPr/>
                <p14:nvPr/>
              </p14:nvContentPartPr>
              <p14:xfrm>
                <a:off x="4837383" y="2539910"/>
                <a:ext cx="133560" cy="425160"/>
              </p14:xfrm>
            </p:contentPart>
          </mc:Choice>
          <mc:Fallback xmlns="">
            <p:pic>
              <p:nvPicPr>
                <p:cNvPr id="121" name="Рукописный ввод 120">
                  <a:extLst>
                    <a:ext uri="{FF2B5EF4-FFF2-40B4-BE49-F238E27FC236}">
                      <a16:creationId xmlns:a16="http://schemas.microsoft.com/office/drawing/2014/main" id="{433D0F01-83A2-4726-BFAD-2C6D9F39A34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828743" y="2531270"/>
                  <a:ext cx="15120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3" name="Рукописный ввод 122">
                  <a:extLst>
                    <a:ext uri="{FF2B5EF4-FFF2-40B4-BE49-F238E27FC236}">
                      <a16:creationId xmlns:a16="http://schemas.microsoft.com/office/drawing/2014/main" id="{DC7199A3-530E-4859-82CA-4E94EDC286D3}"/>
                    </a:ext>
                  </a:extLst>
                </p14:cNvPr>
                <p14:cNvContentPartPr/>
                <p14:nvPr/>
              </p14:nvContentPartPr>
              <p14:xfrm>
                <a:off x="4945383" y="2681750"/>
                <a:ext cx="239040" cy="164520"/>
              </p14:xfrm>
            </p:contentPart>
          </mc:Choice>
          <mc:Fallback xmlns="">
            <p:pic>
              <p:nvPicPr>
                <p:cNvPr id="123" name="Рукописный ввод 122">
                  <a:extLst>
                    <a:ext uri="{FF2B5EF4-FFF2-40B4-BE49-F238E27FC236}">
                      <a16:creationId xmlns:a16="http://schemas.microsoft.com/office/drawing/2014/main" id="{DC7199A3-530E-4859-82CA-4E94EDC286D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936383" y="2672750"/>
                  <a:ext cx="2566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4" name="Рукописный ввод 123">
                  <a:extLst>
                    <a:ext uri="{FF2B5EF4-FFF2-40B4-BE49-F238E27FC236}">
                      <a16:creationId xmlns:a16="http://schemas.microsoft.com/office/drawing/2014/main" id="{A351DB9D-088A-4824-978C-FAAC9E0A739D}"/>
                    </a:ext>
                  </a:extLst>
                </p14:cNvPr>
                <p14:cNvContentPartPr/>
                <p14:nvPr/>
              </p14:nvContentPartPr>
              <p14:xfrm>
                <a:off x="5264703" y="2558990"/>
                <a:ext cx="152640" cy="197640"/>
              </p14:xfrm>
            </p:contentPart>
          </mc:Choice>
          <mc:Fallback xmlns="">
            <p:pic>
              <p:nvPicPr>
                <p:cNvPr id="124" name="Рукописный ввод 123">
                  <a:extLst>
                    <a:ext uri="{FF2B5EF4-FFF2-40B4-BE49-F238E27FC236}">
                      <a16:creationId xmlns:a16="http://schemas.microsoft.com/office/drawing/2014/main" id="{A351DB9D-088A-4824-978C-FAAC9E0A739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256063" y="2550350"/>
                  <a:ext cx="1702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5" name="Рукописный ввод 124">
                  <a:extLst>
                    <a:ext uri="{FF2B5EF4-FFF2-40B4-BE49-F238E27FC236}">
                      <a16:creationId xmlns:a16="http://schemas.microsoft.com/office/drawing/2014/main" id="{2A60B72B-BE66-4B4F-8F27-EE48A0521878}"/>
                    </a:ext>
                  </a:extLst>
                </p14:cNvPr>
                <p14:cNvContentPartPr/>
                <p14:nvPr/>
              </p14:nvContentPartPr>
              <p14:xfrm>
                <a:off x="5279103" y="2491310"/>
                <a:ext cx="193680" cy="54360"/>
              </p14:xfrm>
            </p:contentPart>
          </mc:Choice>
          <mc:Fallback xmlns="">
            <p:pic>
              <p:nvPicPr>
                <p:cNvPr id="125" name="Рукописный ввод 124">
                  <a:extLst>
                    <a:ext uri="{FF2B5EF4-FFF2-40B4-BE49-F238E27FC236}">
                      <a16:creationId xmlns:a16="http://schemas.microsoft.com/office/drawing/2014/main" id="{2A60B72B-BE66-4B4F-8F27-EE48A052187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270103" y="2482670"/>
                  <a:ext cx="2113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6" name="Рукописный ввод 125">
                  <a:extLst>
                    <a:ext uri="{FF2B5EF4-FFF2-40B4-BE49-F238E27FC236}">
                      <a16:creationId xmlns:a16="http://schemas.microsoft.com/office/drawing/2014/main" id="{FAEB66B0-FF12-4B33-B9D6-FAF8C8A8211E}"/>
                    </a:ext>
                  </a:extLst>
                </p14:cNvPr>
                <p14:cNvContentPartPr/>
                <p14:nvPr/>
              </p14:nvContentPartPr>
              <p14:xfrm>
                <a:off x="5216103" y="2742950"/>
                <a:ext cx="164160" cy="10440"/>
              </p14:xfrm>
            </p:contentPart>
          </mc:Choice>
          <mc:Fallback xmlns="">
            <p:pic>
              <p:nvPicPr>
                <p:cNvPr id="126" name="Рукописный ввод 125">
                  <a:extLst>
                    <a:ext uri="{FF2B5EF4-FFF2-40B4-BE49-F238E27FC236}">
                      <a16:creationId xmlns:a16="http://schemas.microsoft.com/office/drawing/2014/main" id="{FAEB66B0-FF12-4B33-B9D6-FAF8C8A8211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207463" y="2733950"/>
                  <a:ext cx="181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7" name="Рукописный ввод 126">
                  <a:extLst>
                    <a:ext uri="{FF2B5EF4-FFF2-40B4-BE49-F238E27FC236}">
                      <a16:creationId xmlns:a16="http://schemas.microsoft.com/office/drawing/2014/main" id="{867E41F7-2114-4199-B11A-70A6792FCE9E}"/>
                    </a:ext>
                  </a:extLst>
                </p14:cNvPr>
                <p14:cNvContentPartPr/>
                <p14:nvPr/>
              </p14:nvContentPartPr>
              <p14:xfrm>
                <a:off x="5168223" y="2820350"/>
                <a:ext cx="250920" cy="160200"/>
              </p14:xfrm>
            </p:contentPart>
          </mc:Choice>
          <mc:Fallback xmlns="">
            <p:pic>
              <p:nvPicPr>
                <p:cNvPr id="127" name="Рукописный ввод 126">
                  <a:extLst>
                    <a:ext uri="{FF2B5EF4-FFF2-40B4-BE49-F238E27FC236}">
                      <a16:creationId xmlns:a16="http://schemas.microsoft.com/office/drawing/2014/main" id="{867E41F7-2114-4199-B11A-70A6792FCE9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159223" y="2811350"/>
                  <a:ext cx="2685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8" name="Рукописный ввод 127">
                  <a:extLst>
                    <a:ext uri="{FF2B5EF4-FFF2-40B4-BE49-F238E27FC236}">
                      <a16:creationId xmlns:a16="http://schemas.microsoft.com/office/drawing/2014/main" id="{6035217E-92E8-44FE-8A4D-224A02BF54F6}"/>
                    </a:ext>
                  </a:extLst>
                </p14:cNvPr>
                <p14:cNvContentPartPr/>
                <p14:nvPr/>
              </p14:nvContentPartPr>
              <p14:xfrm>
                <a:off x="5265423" y="2494550"/>
                <a:ext cx="234360" cy="671400"/>
              </p14:xfrm>
            </p:contentPart>
          </mc:Choice>
          <mc:Fallback xmlns="">
            <p:pic>
              <p:nvPicPr>
                <p:cNvPr id="128" name="Рукописный ввод 127">
                  <a:extLst>
                    <a:ext uri="{FF2B5EF4-FFF2-40B4-BE49-F238E27FC236}">
                      <a16:creationId xmlns:a16="http://schemas.microsoft.com/office/drawing/2014/main" id="{6035217E-92E8-44FE-8A4D-224A02BF54F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256423" y="2485910"/>
                  <a:ext cx="252000" cy="68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0" name="Рукописный ввод 129">
                  <a:extLst>
                    <a:ext uri="{FF2B5EF4-FFF2-40B4-BE49-F238E27FC236}">
                      <a16:creationId xmlns:a16="http://schemas.microsoft.com/office/drawing/2014/main" id="{C70290B6-5A26-40FB-8E36-1159794FAEFE}"/>
                    </a:ext>
                  </a:extLst>
                </p14:cNvPr>
                <p14:cNvContentPartPr/>
                <p14:nvPr/>
              </p14:nvContentPartPr>
              <p14:xfrm>
                <a:off x="220743" y="3690360"/>
                <a:ext cx="74880" cy="453600"/>
              </p14:xfrm>
            </p:contentPart>
          </mc:Choice>
          <mc:Fallback xmlns="">
            <p:pic>
              <p:nvPicPr>
                <p:cNvPr id="130" name="Рукописный ввод 129">
                  <a:extLst>
                    <a:ext uri="{FF2B5EF4-FFF2-40B4-BE49-F238E27FC236}">
                      <a16:creationId xmlns:a16="http://schemas.microsoft.com/office/drawing/2014/main" id="{C70290B6-5A26-40FB-8E36-1159794FAEF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11743" y="3681360"/>
                  <a:ext cx="9252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1" name="Рукописный ввод 130">
                  <a:extLst>
                    <a:ext uri="{FF2B5EF4-FFF2-40B4-BE49-F238E27FC236}">
                      <a16:creationId xmlns:a16="http://schemas.microsoft.com/office/drawing/2014/main" id="{4AD458A3-C4CD-47D3-844B-FB57FFC35867}"/>
                    </a:ext>
                  </a:extLst>
                </p14:cNvPr>
                <p14:cNvContentPartPr/>
                <p14:nvPr/>
              </p14:nvContentPartPr>
              <p14:xfrm>
                <a:off x="193383" y="3693240"/>
                <a:ext cx="253080" cy="407520"/>
              </p14:xfrm>
            </p:contentPart>
          </mc:Choice>
          <mc:Fallback xmlns="">
            <p:pic>
              <p:nvPicPr>
                <p:cNvPr id="131" name="Рукописный ввод 130">
                  <a:extLst>
                    <a:ext uri="{FF2B5EF4-FFF2-40B4-BE49-F238E27FC236}">
                      <a16:creationId xmlns:a16="http://schemas.microsoft.com/office/drawing/2014/main" id="{4AD458A3-C4CD-47D3-844B-FB57FFC3586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84383" y="3684240"/>
                  <a:ext cx="27072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2" name="Рукописный ввод 131">
                  <a:extLst>
                    <a:ext uri="{FF2B5EF4-FFF2-40B4-BE49-F238E27FC236}">
                      <a16:creationId xmlns:a16="http://schemas.microsoft.com/office/drawing/2014/main" id="{7C496555-E232-4EE3-899A-81E9E1E9AD87}"/>
                    </a:ext>
                  </a:extLst>
                </p14:cNvPr>
                <p14:cNvContentPartPr/>
                <p14:nvPr/>
              </p14:nvContentPartPr>
              <p14:xfrm>
                <a:off x="451503" y="3944160"/>
                <a:ext cx="215640" cy="174960"/>
              </p14:xfrm>
            </p:contentPart>
          </mc:Choice>
          <mc:Fallback xmlns="">
            <p:pic>
              <p:nvPicPr>
                <p:cNvPr id="132" name="Рукописный ввод 131">
                  <a:extLst>
                    <a:ext uri="{FF2B5EF4-FFF2-40B4-BE49-F238E27FC236}">
                      <a16:creationId xmlns:a16="http://schemas.microsoft.com/office/drawing/2014/main" id="{7C496555-E232-4EE3-899A-81E9E1E9AD8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42863" y="3935160"/>
                  <a:ext cx="2332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4" name="Рукописный ввод 133">
                  <a:extLst>
                    <a:ext uri="{FF2B5EF4-FFF2-40B4-BE49-F238E27FC236}">
                      <a16:creationId xmlns:a16="http://schemas.microsoft.com/office/drawing/2014/main" id="{32979A67-3870-4B4D-99F8-30E880267018}"/>
                    </a:ext>
                  </a:extLst>
                </p14:cNvPr>
                <p14:cNvContentPartPr/>
                <p14:nvPr/>
              </p14:nvContentPartPr>
              <p14:xfrm>
                <a:off x="856863" y="3569760"/>
                <a:ext cx="178920" cy="716040"/>
              </p14:xfrm>
            </p:contentPart>
          </mc:Choice>
          <mc:Fallback xmlns="">
            <p:pic>
              <p:nvPicPr>
                <p:cNvPr id="134" name="Рукописный ввод 133">
                  <a:extLst>
                    <a:ext uri="{FF2B5EF4-FFF2-40B4-BE49-F238E27FC236}">
                      <a16:creationId xmlns:a16="http://schemas.microsoft.com/office/drawing/2014/main" id="{32979A67-3870-4B4D-99F8-30E88026701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48223" y="3561120"/>
                  <a:ext cx="196560" cy="73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5" name="Рукописный ввод 134">
                  <a:extLst>
                    <a:ext uri="{FF2B5EF4-FFF2-40B4-BE49-F238E27FC236}">
                      <a16:creationId xmlns:a16="http://schemas.microsoft.com/office/drawing/2014/main" id="{2673D0FD-7F8E-4F51-B904-17A56250E1C0}"/>
                    </a:ext>
                  </a:extLst>
                </p14:cNvPr>
                <p14:cNvContentPartPr/>
                <p14:nvPr/>
              </p14:nvContentPartPr>
              <p14:xfrm>
                <a:off x="1033623" y="3680280"/>
                <a:ext cx="204480" cy="458280"/>
              </p14:xfrm>
            </p:contentPart>
          </mc:Choice>
          <mc:Fallback xmlns="">
            <p:pic>
              <p:nvPicPr>
                <p:cNvPr id="135" name="Рукописный ввод 134">
                  <a:extLst>
                    <a:ext uri="{FF2B5EF4-FFF2-40B4-BE49-F238E27FC236}">
                      <a16:creationId xmlns:a16="http://schemas.microsoft.com/office/drawing/2014/main" id="{2673D0FD-7F8E-4F51-B904-17A56250E1C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24983" y="3671280"/>
                  <a:ext cx="22212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6" name="Рукописный ввод 135">
                  <a:extLst>
                    <a:ext uri="{FF2B5EF4-FFF2-40B4-BE49-F238E27FC236}">
                      <a16:creationId xmlns:a16="http://schemas.microsoft.com/office/drawing/2014/main" id="{B44E355F-720E-43CA-BFA4-DE40FE498F30}"/>
                    </a:ext>
                  </a:extLst>
                </p14:cNvPr>
                <p14:cNvContentPartPr/>
                <p14:nvPr/>
              </p14:nvContentPartPr>
              <p14:xfrm>
                <a:off x="1261863" y="3712680"/>
                <a:ext cx="133560" cy="432720"/>
              </p14:xfrm>
            </p:contentPart>
          </mc:Choice>
          <mc:Fallback xmlns="">
            <p:pic>
              <p:nvPicPr>
                <p:cNvPr id="136" name="Рукописный ввод 135">
                  <a:extLst>
                    <a:ext uri="{FF2B5EF4-FFF2-40B4-BE49-F238E27FC236}">
                      <a16:creationId xmlns:a16="http://schemas.microsoft.com/office/drawing/2014/main" id="{B44E355F-720E-43CA-BFA4-DE40FE498F3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253223" y="3703680"/>
                  <a:ext cx="15120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7" name="Рукописный ввод 136">
                  <a:extLst>
                    <a:ext uri="{FF2B5EF4-FFF2-40B4-BE49-F238E27FC236}">
                      <a16:creationId xmlns:a16="http://schemas.microsoft.com/office/drawing/2014/main" id="{4F06FD56-7AB2-4925-A421-549051DA1DAD}"/>
                    </a:ext>
                  </a:extLst>
                </p14:cNvPr>
                <p14:cNvContentPartPr/>
                <p14:nvPr/>
              </p14:nvContentPartPr>
              <p14:xfrm>
                <a:off x="1414863" y="3833640"/>
                <a:ext cx="298440" cy="194760"/>
              </p14:xfrm>
            </p:contentPart>
          </mc:Choice>
          <mc:Fallback xmlns="">
            <p:pic>
              <p:nvPicPr>
                <p:cNvPr id="137" name="Рукописный ввод 136">
                  <a:extLst>
                    <a:ext uri="{FF2B5EF4-FFF2-40B4-BE49-F238E27FC236}">
                      <a16:creationId xmlns:a16="http://schemas.microsoft.com/office/drawing/2014/main" id="{4F06FD56-7AB2-4925-A421-549051DA1DA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406223" y="3825000"/>
                  <a:ext cx="3160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8" name="Рукописный ввод 137">
                  <a:extLst>
                    <a:ext uri="{FF2B5EF4-FFF2-40B4-BE49-F238E27FC236}">
                      <a16:creationId xmlns:a16="http://schemas.microsoft.com/office/drawing/2014/main" id="{7EBCBF4F-7846-4CB9-8E50-098CBA0F66CC}"/>
                    </a:ext>
                  </a:extLst>
                </p14:cNvPr>
                <p14:cNvContentPartPr/>
                <p14:nvPr/>
              </p14:nvContentPartPr>
              <p14:xfrm>
                <a:off x="1691703" y="3686760"/>
                <a:ext cx="131400" cy="514800"/>
              </p14:xfrm>
            </p:contentPart>
          </mc:Choice>
          <mc:Fallback xmlns="">
            <p:pic>
              <p:nvPicPr>
                <p:cNvPr id="138" name="Рукописный ввод 137">
                  <a:extLst>
                    <a:ext uri="{FF2B5EF4-FFF2-40B4-BE49-F238E27FC236}">
                      <a16:creationId xmlns:a16="http://schemas.microsoft.com/office/drawing/2014/main" id="{7EBCBF4F-7846-4CB9-8E50-098CBA0F66C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682703" y="3678120"/>
                  <a:ext cx="14904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9" name="Рукописный ввод 138">
                  <a:extLst>
                    <a:ext uri="{FF2B5EF4-FFF2-40B4-BE49-F238E27FC236}">
                      <a16:creationId xmlns:a16="http://schemas.microsoft.com/office/drawing/2014/main" id="{B321A987-7A40-4434-942C-FA1FBC35FA59}"/>
                    </a:ext>
                  </a:extLst>
                </p14:cNvPr>
                <p14:cNvContentPartPr/>
                <p14:nvPr/>
              </p14:nvContentPartPr>
              <p14:xfrm>
                <a:off x="1752543" y="3546360"/>
                <a:ext cx="183600" cy="725400"/>
              </p14:xfrm>
            </p:contentPart>
          </mc:Choice>
          <mc:Fallback xmlns="">
            <p:pic>
              <p:nvPicPr>
                <p:cNvPr id="139" name="Рукописный ввод 138">
                  <a:extLst>
                    <a:ext uri="{FF2B5EF4-FFF2-40B4-BE49-F238E27FC236}">
                      <a16:creationId xmlns:a16="http://schemas.microsoft.com/office/drawing/2014/main" id="{B321A987-7A40-4434-942C-FA1FBC35FA5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743543" y="3537360"/>
                  <a:ext cx="201240" cy="74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0" name="Рукописный ввод 139">
                  <a:extLst>
                    <a:ext uri="{FF2B5EF4-FFF2-40B4-BE49-F238E27FC236}">
                      <a16:creationId xmlns:a16="http://schemas.microsoft.com/office/drawing/2014/main" id="{B2885BE9-3FF7-45A1-85A7-B9054AB0A74C}"/>
                    </a:ext>
                  </a:extLst>
                </p14:cNvPr>
                <p14:cNvContentPartPr/>
                <p14:nvPr/>
              </p14:nvContentPartPr>
              <p14:xfrm>
                <a:off x="2008863" y="4000680"/>
                <a:ext cx="360" cy="360"/>
              </p14:xfrm>
            </p:contentPart>
          </mc:Choice>
          <mc:Fallback xmlns="">
            <p:pic>
              <p:nvPicPr>
                <p:cNvPr id="140" name="Рукописный ввод 139">
                  <a:extLst>
                    <a:ext uri="{FF2B5EF4-FFF2-40B4-BE49-F238E27FC236}">
                      <a16:creationId xmlns:a16="http://schemas.microsoft.com/office/drawing/2014/main" id="{B2885BE9-3FF7-45A1-85A7-B9054AB0A74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999863" y="39920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1" name="Рукописный ввод 140">
                  <a:extLst>
                    <a:ext uri="{FF2B5EF4-FFF2-40B4-BE49-F238E27FC236}">
                      <a16:creationId xmlns:a16="http://schemas.microsoft.com/office/drawing/2014/main" id="{8A90F8C2-2039-49FC-BB4A-544BC81175D9}"/>
                    </a:ext>
                  </a:extLst>
                </p14:cNvPr>
                <p14:cNvContentPartPr/>
                <p14:nvPr/>
              </p14:nvContentPartPr>
              <p14:xfrm>
                <a:off x="2008863" y="4000680"/>
                <a:ext cx="360" cy="360"/>
              </p14:xfrm>
            </p:contentPart>
          </mc:Choice>
          <mc:Fallback xmlns="">
            <p:pic>
              <p:nvPicPr>
                <p:cNvPr id="141" name="Рукописный ввод 140">
                  <a:extLst>
                    <a:ext uri="{FF2B5EF4-FFF2-40B4-BE49-F238E27FC236}">
                      <a16:creationId xmlns:a16="http://schemas.microsoft.com/office/drawing/2014/main" id="{8A90F8C2-2039-49FC-BB4A-544BC81175D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999863" y="39920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2" name="Рукописный ввод 141">
                  <a:extLst>
                    <a:ext uri="{FF2B5EF4-FFF2-40B4-BE49-F238E27FC236}">
                      <a16:creationId xmlns:a16="http://schemas.microsoft.com/office/drawing/2014/main" id="{938BCD6D-938C-402E-BAF7-05A203DFBD16}"/>
                    </a:ext>
                  </a:extLst>
                </p14:cNvPr>
                <p14:cNvContentPartPr/>
                <p14:nvPr/>
              </p14:nvContentPartPr>
              <p14:xfrm>
                <a:off x="1931463" y="3993480"/>
                <a:ext cx="152640" cy="15480"/>
              </p14:xfrm>
            </p:contentPart>
          </mc:Choice>
          <mc:Fallback xmlns="">
            <p:pic>
              <p:nvPicPr>
                <p:cNvPr id="142" name="Рукописный ввод 141">
                  <a:extLst>
                    <a:ext uri="{FF2B5EF4-FFF2-40B4-BE49-F238E27FC236}">
                      <a16:creationId xmlns:a16="http://schemas.microsoft.com/office/drawing/2014/main" id="{938BCD6D-938C-402E-BAF7-05A203DFBD1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922823" y="3984480"/>
                  <a:ext cx="1702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3" name="Рукописный ввод 142">
                  <a:extLst>
                    <a:ext uri="{FF2B5EF4-FFF2-40B4-BE49-F238E27FC236}">
                      <a16:creationId xmlns:a16="http://schemas.microsoft.com/office/drawing/2014/main" id="{14139C11-D82D-42F9-912B-D06C546C1E84}"/>
                    </a:ext>
                  </a:extLst>
                </p14:cNvPr>
                <p14:cNvContentPartPr/>
                <p14:nvPr/>
              </p14:nvContentPartPr>
              <p14:xfrm>
                <a:off x="1931463" y="4071960"/>
                <a:ext cx="192600" cy="29520"/>
              </p14:xfrm>
            </p:contentPart>
          </mc:Choice>
          <mc:Fallback xmlns="">
            <p:pic>
              <p:nvPicPr>
                <p:cNvPr id="143" name="Рукописный ввод 142">
                  <a:extLst>
                    <a:ext uri="{FF2B5EF4-FFF2-40B4-BE49-F238E27FC236}">
                      <a16:creationId xmlns:a16="http://schemas.microsoft.com/office/drawing/2014/main" id="{14139C11-D82D-42F9-912B-D06C546C1E8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922823" y="4062960"/>
                  <a:ext cx="2102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5" name="Рукописный ввод 144">
                  <a:extLst>
                    <a:ext uri="{FF2B5EF4-FFF2-40B4-BE49-F238E27FC236}">
                      <a16:creationId xmlns:a16="http://schemas.microsoft.com/office/drawing/2014/main" id="{D72FA95F-FB75-4CF5-935A-7429DEDAC569}"/>
                    </a:ext>
                  </a:extLst>
                </p14:cNvPr>
                <p14:cNvContentPartPr/>
                <p14:nvPr/>
              </p14:nvContentPartPr>
              <p14:xfrm>
                <a:off x="2374623" y="3733200"/>
                <a:ext cx="233640" cy="201600"/>
              </p14:xfrm>
            </p:contentPart>
          </mc:Choice>
          <mc:Fallback xmlns="">
            <p:pic>
              <p:nvPicPr>
                <p:cNvPr id="145" name="Рукописный ввод 144">
                  <a:extLst>
                    <a:ext uri="{FF2B5EF4-FFF2-40B4-BE49-F238E27FC236}">
                      <a16:creationId xmlns:a16="http://schemas.microsoft.com/office/drawing/2014/main" id="{D72FA95F-FB75-4CF5-935A-7429DEDAC56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365983" y="3724560"/>
                  <a:ext cx="2512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6" name="Рукописный ввод 145">
                  <a:extLst>
                    <a:ext uri="{FF2B5EF4-FFF2-40B4-BE49-F238E27FC236}">
                      <a16:creationId xmlns:a16="http://schemas.microsoft.com/office/drawing/2014/main" id="{55851481-6EC7-42DE-A495-5F55AE0B4E12}"/>
                    </a:ext>
                  </a:extLst>
                </p14:cNvPr>
                <p14:cNvContentPartPr/>
                <p14:nvPr/>
              </p14:nvContentPartPr>
              <p14:xfrm>
                <a:off x="2285703" y="3985200"/>
                <a:ext cx="365400" cy="21600"/>
              </p14:xfrm>
            </p:contentPart>
          </mc:Choice>
          <mc:Fallback xmlns="">
            <p:pic>
              <p:nvPicPr>
                <p:cNvPr id="146" name="Рукописный ввод 145">
                  <a:extLst>
                    <a:ext uri="{FF2B5EF4-FFF2-40B4-BE49-F238E27FC236}">
                      <a16:creationId xmlns:a16="http://schemas.microsoft.com/office/drawing/2014/main" id="{55851481-6EC7-42DE-A495-5F55AE0B4E1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276703" y="3976560"/>
                  <a:ext cx="3830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7" name="Рукописный ввод 146">
                  <a:extLst>
                    <a:ext uri="{FF2B5EF4-FFF2-40B4-BE49-F238E27FC236}">
                      <a16:creationId xmlns:a16="http://schemas.microsoft.com/office/drawing/2014/main" id="{1DD794B6-6FCB-4462-A900-F43F03132306}"/>
                    </a:ext>
                  </a:extLst>
                </p14:cNvPr>
                <p14:cNvContentPartPr/>
                <p14:nvPr/>
              </p14:nvContentPartPr>
              <p14:xfrm>
                <a:off x="2297943" y="4135680"/>
                <a:ext cx="62640" cy="183240"/>
              </p14:xfrm>
            </p:contentPart>
          </mc:Choice>
          <mc:Fallback xmlns="">
            <p:pic>
              <p:nvPicPr>
                <p:cNvPr id="147" name="Рукописный ввод 146">
                  <a:extLst>
                    <a:ext uri="{FF2B5EF4-FFF2-40B4-BE49-F238E27FC236}">
                      <a16:creationId xmlns:a16="http://schemas.microsoft.com/office/drawing/2014/main" id="{1DD794B6-6FCB-4462-A900-F43F0313230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289303" y="4127040"/>
                  <a:ext cx="802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8" name="Рукописный ввод 147">
                  <a:extLst>
                    <a:ext uri="{FF2B5EF4-FFF2-40B4-BE49-F238E27FC236}">
                      <a16:creationId xmlns:a16="http://schemas.microsoft.com/office/drawing/2014/main" id="{54B7FF3A-0F80-449B-B1F6-E11CBBB426B2}"/>
                    </a:ext>
                  </a:extLst>
                </p14:cNvPr>
                <p14:cNvContentPartPr/>
                <p14:nvPr/>
              </p14:nvContentPartPr>
              <p14:xfrm>
                <a:off x="2252223" y="4123440"/>
                <a:ext cx="230760" cy="174240"/>
              </p14:xfrm>
            </p:contentPart>
          </mc:Choice>
          <mc:Fallback xmlns="">
            <p:pic>
              <p:nvPicPr>
                <p:cNvPr id="148" name="Рукописный ввод 147">
                  <a:extLst>
                    <a:ext uri="{FF2B5EF4-FFF2-40B4-BE49-F238E27FC236}">
                      <a16:creationId xmlns:a16="http://schemas.microsoft.com/office/drawing/2014/main" id="{54B7FF3A-0F80-449B-B1F6-E11CBBB426B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243223" y="4114440"/>
                  <a:ext cx="2484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9" name="Рукописный ввод 148">
                  <a:extLst>
                    <a:ext uri="{FF2B5EF4-FFF2-40B4-BE49-F238E27FC236}">
                      <a16:creationId xmlns:a16="http://schemas.microsoft.com/office/drawing/2014/main" id="{4EB0BFD6-4602-4361-A46A-DD209AFD1138}"/>
                    </a:ext>
                  </a:extLst>
                </p14:cNvPr>
                <p14:cNvContentPartPr/>
                <p14:nvPr/>
              </p14:nvContentPartPr>
              <p14:xfrm>
                <a:off x="2483703" y="4088520"/>
                <a:ext cx="280080" cy="177120"/>
              </p14:xfrm>
            </p:contentPart>
          </mc:Choice>
          <mc:Fallback xmlns="">
            <p:pic>
              <p:nvPicPr>
                <p:cNvPr id="149" name="Рукописный ввод 148">
                  <a:extLst>
                    <a:ext uri="{FF2B5EF4-FFF2-40B4-BE49-F238E27FC236}">
                      <a16:creationId xmlns:a16="http://schemas.microsoft.com/office/drawing/2014/main" id="{4EB0BFD6-4602-4361-A46A-DD209AFD113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475063" y="4079880"/>
                  <a:ext cx="2977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1" name="Рукописный ввод 150">
                  <a:extLst>
                    <a:ext uri="{FF2B5EF4-FFF2-40B4-BE49-F238E27FC236}">
                      <a16:creationId xmlns:a16="http://schemas.microsoft.com/office/drawing/2014/main" id="{BCADB766-FB86-445D-B65B-1E9ACE131E71}"/>
                    </a:ext>
                  </a:extLst>
                </p14:cNvPr>
                <p14:cNvContentPartPr/>
                <p14:nvPr/>
              </p14:nvContentPartPr>
              <p14:xfrm>
                <a:off x="2926863" y="3828600"/>
                <a:ext cx="176760" cy="244440"/>
              </p14:xfrm>
            </p:contentPart>
          </mc:Choice>
          <mc:Fallback xmlns="">
            <p:pic>
              <p:nvPicPr>
                <p:cNvPr id="151" name="Рукописный ввод 150">
                  <a:extLst>
                    <a:ext uri="{FF2B5EF4-FFF2-40B4-BE49-F238E27FC236}">
                      <a16:creationId xmlns:a16="http://schemas.microsoft.com/office/drawing/2014/main" id="{BCADB766-FB86-445D-B65B-1E9ACE131E7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917863" y="3819960"/>
                  <a:ext cx="1944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2" name="Рукописный ввод 151">
                  <a:extLst>
                    <a:ext uri="{FF2B5EF4-FFF2-40B4-BE49-F238E27FC236}">
                      <a16:creationId xmlns:a16="http://schemas.microsoft.com/office/drawing/2014/main" id="{2B9E5BEE-A469-420E-A2EB-906132712F18}"/>
                    </a:ext>
                  </a:extLst>
                </p14:cNvPr>
                <p14:cNvContentPartPr/>
                <p14:nvPr/>
              </p14:nvContentPartPr>
              <p14:xfrm>
                <a:off x="3164823" y="3865680"/>
                <a:ext cx="12600" cy="30960"/>
              </p14:xfrm>
            </p:contentPart>
          </mc:Choice>
          <mc:Fallback xmlns="">
            <p:pic>
              <p:nvPicPr>
                <p:cNvPr id="152" name="Рукописный ввод 151">
                  <a:extLst>
                    <a:ext uri="{FF2B5EF4-FFF2-40B4-BE49-F238E27FC236}">
                      <a16:creationId xmlns:a16="http://schemas.microsoft.com/office/drawing/2014/main" id="{2B9E5BEE-A469-420E-A2EB-906132712F1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155823" y="3856680"/>
                  <a:ext cx="302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3" name="Рукописный ввод 152">
                  <a:extLst>
                    <a:ext uri="{FF2B5EF4-FFF2-40B4-BE49-F238E27FC236}">
                      <a16:creationId xmlns:a16="http://schemas.microsoft.com/office/drawing/2014/main" id="{8D35774A-BF5E-4DD6-AE82-8D42B30B7E5F}"/>
                    </a:ext>
                  </a:extLst>
                </p14:cNvPr>
                <p14:cNvContentPartPr/>
                <p14:nvPr/>
              </p14:nvContentPartPr>
              <p14:xfrm>
                <a:off x="3163743" y="3966480"/>
                <a:ext cx="31320" cy="87840"/>
              </p14:xfrm>
            </p:contentPart>
          </mc:Choice>
          <mc:Fallback xmlns="">
            <p:pic>
              <p:nvPicPr>
                <p:cNvPr id="153" name="Рукописный ввод 152">
                  <a:extLst>
                    <a:ext uri="{FF2B5EF4-FFF2-40B4-BE49-F238E27FC236}">
                      <a16:creationId xmlns:a16="http://schemas.microsoft.com/office/drawing/2014/main" id="{8D35774A-BF5E-4DD6-AE82-8D42B30B7E5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155103" y="3957480"/>
                  <a:ext cx="489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4" name="Рукописный ввод 153">
                  <a:extLst>
                    <a:ext uri="{FF2B5EF4-FFF2-40B4-BE49-F238E27FC236}">
                      <a16:creationId xmlns:a16="http://schemas.microsoft.com/office/drawing/2014/main" id="{BC3A0758-6B79-44AC-9D60-76BE5A37D8C9}"/>
                    </a:ext>
                  </a:extLst>
                </p14:cNvPr>
                <p14:cNvContentPartPr/>
                <p14:nvPr/>
              </p14:nvContentPartPr>
              <p14:xfrm>
                <a:off x="3262383" y="3876480"/>
                <a:ext cx="150480" cy="207720"/>
              </p14:xfrm>
            </p:contentPart>
          </mc:Choice>
          <mc:Fallback xmlns="">
            <p:pic>
              <p:nvPicPr>
                <p:cNvPr id="154" name="Рукописный ввод 153">
                  <a:extLst>
                    <a:ext uri="{FF2B5EF4-FFF2-40B4-BE49-F238E27FC236}">
                      <a16:creationId xmlns:a16="http://schemas.microsoft.com/office/drawing/2014/main" id="{BC3A0758-6B79-44AC-9D60-76BE5A37D8C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253383" y="3867480"/>
                  <a:ext cx="1681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5" name="Рукописный ввод 154">
                  <a:extLst>
                    <a:ext uri="{FF2B5EF4-FFF2-40B4-BE49-F238E27FC236}">
                      <a16:creationId xmlns:a16="http://schemas.microsoft.com/office/drawing/2014/main" id="{C47F51E5-DC4C-4AF1-9C87-470AF67CD1B1}"/>
                    </a:ext>
                  </a:extLst>
                </p14:cNvPr>
                <p14:cNvContentPartPr/>
                <p14:nvPr/>
              </p14:nvContentPartPr>
              <p14:xfrm>
                <a:off x="3496023" y="3667320"/>
                <a:ext cx="167400" cy="523800"/>
              </p14:xfrm>
            </p:contentPart>
          </mc:Choice>
          <mc:Fallback xmlns="">
            <p:pic>
              <p:nvPicPr>
                <p:cNvPr id="155" name="Рукописный ввод 154">
                  <a:extLst>
                    <a:ext uri="{FF2B5EF4-FFF2-40B4-BE49-F238E27FC236}">
                      <a16:creationId xmlns:a16="http://schemas.microsoft.com/office/drawing/2014/main" id="{C47F51E5-DC4C-4AF1-9C87-470AF67CD1B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487023" y="3658320"/>
                  <a:ext cx="18504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6" name="Рукописный ввод 155">
                  <a:extLst>
                    <a:ext uri="{FF2B5EF4-FFF2-40B4-BE49-F238E27FC236}">
                      <a16:creationId xmlns:a16="http://schemas.microsoft.com/office/drawing/2014/main" id="{9C1BF09A-26A8-42AA-87A4-8A5C14EF47D1}"/>
                    </a:ext>
                  </a:extLst>
                </p14:cNvPr>
                <p14:cNvContentPartPr/>
                <p14:nvPr/>
              </p14:nvContentPartPr>
              <p14:xfrm>
                <a:off x="3677463" y="3850920"/>
                <a:ext cx="302040" cy="180000"/>
              </p14:xfrm>
            </p:contentPart>
          </mc:Choice>
          <mc:Fallback xmlns="">
            <p:pic>
              <p:nvPicPr>
                <p:cNvPr id="156" name="Рукописный ввод 155">
                  <a:extLst>
                    <a:ext uri="{FF2B5EF4-FFF2-40B4-BE49-F238E27FC236}">
                      <a16:creationId xmlns:a16="http://schemas.microsoft.com/office/drawing/2014/main" id="{9C1BF09A-26A8-42AA-87A4-8A5C14EF47D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668463" y="3841920"/>
                  <a:ext cx="3196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7" name="Рукописный ввод 156">
                  <a:extLst>
                    <a:ext uri="{FF2B5EF4-FFF2-40B4-BE49-F238E27FC236}">
                      <a16:creationId xmlns:a16="http://schemas.microsoft.com/office/drawing/2014/main" id="{63C98729-978E-4052-9A26-2E8D56370BC3}"/>
                    </a:ext>
                  </a:extLst>
                </p14:cNvPr>
                <p14:cNvContentPartPr/>
                <p14:nvPr/>
              </p14:nvContentPartPr>
              <p14:xfrm>
                <a:off x="4151223" y="3677040"/>
                <a:ext cx="209520" cy="283320"/>
              </p14:xfrm>
            </p:contentPart>
          </mc:Choice>
          <mc:Fallback xmlns="">
            <p:pic>
              <p:nvPicPr>
                <p:cNvPr id="157" name="Рукописный ввод 156">
                  <a:extLst>
                    <a:ext uri="{FF2B5EF4-FFF2-40B4-BE49-F238E27FC236}">
                      <a16:creationId xmlns:a16="http://schemas.microsoft.com/office/drawing/2014/main" id="{63C98729-978E-4052-9A26-2E8D56370BC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142223" y="3668400"/>
                  <a:ext cx="22716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8" name="Рукописный ввод 157">
                  <a:extLst>
                    <a:ext uri="{FF2B5EF4-FFF2-40B4-BE49-F238E27FC236}">
                      <a16:creationId xmlns:a16="http://schemas.microsoft.com/office/drawing/2014/main" id="{F9DA7051-92C9-4891-8134-14D4B1C5D5D9}"/>
                    </a:ext>
                  </a:extLst>
                </p14:cNvPr>
                <p14:cNvContentPartPr/>
                <p14:nvPr/>
              </p14:nvContentPartPr>
              <p14:xfrm>
                <a:off x="4175703" y="3619080"/>
                <a:ext cx="272880" cy="63360"/>
              </p14:xfrm>
            </p:contentPart>
          </mc:Choice>
          <mc:Fallback xmlns="">
            <p:pic>
              <p:nvPicPr>
                <p:cNvPr id="158" name="Рукописный ввод 157">
                  <a:extLst>
                    <a:ext uri="{FF2B5EF4-FFF2-40B4-BE49-F238E27FC236}">
                      <a16:creationId xmlns:a16="http://schemas.microsoft.com/office/drawing/2014/main" id="{F9DA7051-92C9-4891-8134-14D4B1C5D5D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167063" y="3610440"/>
                  <a:ext cx="2905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9" name="Рукописный ввод 158">
                  <a:extLst>
                    <a:ext uri="{FF2B5EF4-FFF2-40B4-BE49-F238E27FC236}">
                      <a16:creationId xmlns:a16="http://schemas.microsoft.com/office/drawing/2014/main" id="{88F7BA7D-E182-49C5-9DA6-23D4B9B5648F}"/>
                    </a:ext>
                  </a:extLst>
                </p14:cNvPr>
                <p14:cNvContentPartPr/>
                <p14:nvPr/>
              </p14:nvContentPartPr>
              <p14:xfrm>
                <a:off x="4052223" y="3916440"/>
                <a:ext cx="332640" cy="38880"/>
              </p14:xfrm>
            </p:contentPart>
          </mc:Choice>
          <mc:Fallback xmlns="">
            <p:pic>
              <p:nvPicPr>
                <p:cNvPr id="159" name="Рукописный ввод 158">
                  <a:extLst>
                    <a:ext uri="{FF2B5EF4-FFF2-40B4-BE49-F238E27FC236}">
                      <a16:creationId xmlns:a16="http://schemas.microsoft.com/office/drawing/2014/main" id="{88F7BA7D-E182-49C5-9DA6-23D4B9B5648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043223" y="3907440"/>
                  <a:ext cx="3502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0" name="Рукописный ввод 159">
                  <a:extLst>
                    <a:ext uri="{FF2B5EF4-FFF2-40B4-BE49-F238E27FC236}">
                      <a16:creationId xmlns:a16="http://schemas.microsoft.com/office/drawing/2014/main" id="{79A2C1E4-2751-420B-97A1-6AA3E4CB9720}"/>
                    </a:ext>
                  </a:extLst>
                </p14:cNvPr>
                <p14:cNvContentPartPr/>
                <p14:nvPr/>
              </p14:nvContentPartPr>
              <p14:xfrm>
                <a:off x="4110183" y="4002840"/>
                <a:ext cx="341640" cy="147600"/>
              </p14:xfrm>
            </p:contentPart>
          </mc:Choice>
          <mc:Fallback xmlns="">
            <p:pic>
              <p:nvPicPr>
                <p:cNvPr id="160" name="Рукописный ввод 159">
                  <a:extLst>
                    <a:ext uri="{FF2B5EF4-FFF2-40B4-BE49-F238E27FC236}">
                      <a16:creationId xmlns:a16="http://schemas.microsoft.com/office/drawing/2014/main" id="{79A2C1E4-2751-420B-97A1-6AA3E4CB972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101543" y="3993840"/>
                  <a:ext cx="3592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1" name="Рукописный ввод 160">
                  <a:extLst>
                    <a:ext uri="{FF2B5EF4-FFF2-40B4-BE49-F238E27FC236}">
                      <a16:creationId xmlns:a16="http://schemas.microsoft.com/office/drawing/2014/main" id="{3D906911-F8C6-4D28-84FD-C523D737A624}"/>
                    </a:ext>
                  </a:extLst>
                </p14:cNvPr>
                <p14:cNvContentPartPr/>
                <p14:nvPr/>
              </p14:nvContentPartPr>
              <p14:xfrm>
                <a:off x="4338423" y="3578040"/>
                <a:ext cx="264960" cy="650160"/>
              </p14:xfrm>
            </p:contentPart>
          </mc:Choice>
          <mc:Fallback xmlns="">
            <p:pic>
              <p:nvPicPr>
                <p:cNvPr id="161" name="Рукописный ввод 160">
                  <a:extLst>
                    <a:ext uri="{FF2B5EF4-FFF2-40B4-BE49-F238E27FC236}">
                      <a16:creationId xmlns:a16="http://schemas.microsoft.com/office/drawing/2014/main" id="{3D906911-F8C6-4D28-84FD-C523D737A62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329783" y="3569040"/>
                  <a:ext cx="282600" cy="66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3" name="Рукописный ввод 162">
                  <a:extLst>
                    <a:ext uri="{FF2B5EF4-FFF2-40B4-BE49-F238E27FC236}">
                      <a16:creationId xmlns:a16="http://schemas.microsoft.com/office/drawing/2014/main" id="{E7E365F4-F085-4510-9898-74734105D2EE}"/>
                    </a:ext>
                  </a:extLst>
                </p14:cNvPr>
                <p14:cNvContentPartPr/>
                <p14:nvPr/>
              </p14:nvContentPartPr>
              <p14:xfrm>
                <a:off x="280143" y="4551120"/>
                <a:ext cx="68400" cy="403920"/>
              </p14:xfrm>
            </p:contentPart>
          </mc:Choice>
          <mc:Fallback xmlns="">
            <p:pic>
              <p:nvPicPr>
                <p:cNvPr id="163" name="Рукописный ввод 162">
                  <a:extLst>
                    <a:ext uri="{FF2B5EF4-FFF2-40B4-BE49-F238E27FC236}">
                      <a16:creationId xmlns:a16="http://schemas.microsoft.com/office/drawing/2014/main" id="{E7E365F4-F085-4510-9898-74734105D2E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71503" y="4542120"/>
                  <a:ext cx="8604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4" name="Рукописный ввод 163">
                  <a:extLst>
                    <a:ext uri="{FF2B5EF4-FFF2-40B4-BE49-F238E27FC236}">
                      <a16:creationId xmlns:a16="http://schemas.microsoft.com/office/drawing/2014/main" id="{421A4F40-F64F-4ED2-B0F9-C14CB3598B89}"/>
                    </a:ext>
                  </a:extLst>
                </p14:cNvPr>
                <p14:cNvContentPartPr/>
                <p14:nvPr/>
              </p14:nvContentPartPr>
              <p14:xfrm>
                <a:off x="122103" y="4815360"/>
                <a:ext cx="320400" cy="114480"/>
              </p14:xfrm>
            </p:contentPart>
          </mc:Choice>
          <mc:Fallback xmlns="">
            <p:pic>
              <p:nvPicPr>
                <p:cNvPr id="164" name="Рукописный ввод 163">
                  <a:extLst>
                    <a:ext uri="{FF2B5EF4-FFF2-40B4-BE49-F238E27FC236}">
                      <a16:creationId xmlns:a16="http://schemas.microsoft.com/office/drawing/2014/main" id="{421A4F40-F64F-4ED2-B0F9-C14CB3598B8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3463" y="4806360"/>
                  <a:ext cx="3380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5" name="Рукописный ввод 164">
                  <a:extLst>
                    <a:ext uri="{FF2B5EF4-FFF2-40B4-BE49-F238E27FC236}">
                      <a16:creationId xmlns:a16="http://schemas.microsoft.com/office/drawing/2014/main" id="{96A1C717-0D02-4331-B139-9248D96EA63F}"/>
                    </a:ext>
                  </a:extLst>
                </p14:cNvPr>
                <p14:cNvContentPartPr/>
                <p14:nvPr/>
              </p14:nvContentPartPr>
              <p14:xfrm>
                <a:off x="114543" y="4512240"/>
                <a:ext cx="375480" cy="88200"/>
              </p14:xfrm>
            </p:contentPart>
          </mc:Choice>
          <mc:Fallback xmlns="">
            <p:pic>
              <p:nvPicPr>
                <p:cNvPr id="165" name="Рукописный ввод 164">
                  <a:extLst>
                    <a:ext uri="{FF2B5EF4-FFF2-40B4-BE49-F238E27FC236}">
                      <a16:creationId xmlns:a16="http://schemas.microsoft.com/office/drawing/2014/main" id="{96A1C717-0D02-4331-B139-9248D96EA63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5903" y="4503600"/>
                  <a:ext cx="3931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6" name="Рукописный ввод 165">
                  <a:extLst>
                    <a:ext uri="{FF2B5EF4-FFF2-40B4-BE49-F238E27FC236}">
                      <a16:creationId xmlns:a16="http://schemas.microsoft.com/office/drawing/2014/main" id="{9FCF3D4F-90ED-43C0-AFDE-5530050309D2}"/>
                    </a:ext>
                  </a:extLst>
                </p14:cNvPr>
                <p14:cNvContentPartPr/>
                <p14:nvPr/>
              </p14:nvContentPartPr>
              <p14:xfrm>
                <a:off x="440703" y="4723560"/>
                <a:ext cx="367560" cy="244440"/>
              </p14:xfrm>
            </p:contentPart>
          </mc:Choice>
          <mc:Fallback xmlns="">
            <p:pic>
              <p:nvPicPr>
                <p:cNvPr id="166" name="Рукописный ввод 165">
                  <a:extLst>
                    <a:ext uri="{FF2B5EF4-FFF2-40B4-BE49-F238E27FC236}">
                      <a16:creationId xmlns:a16="http://schemas.microsoft.com/office/drawing/2014/main" id="{9FCF3D4F-90ED-43C0-AFDE-5530050309D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31703" y="4714920"/>
                  <a:ext cx="3852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8" name="Рукописный ввод 167">
                  <a:extLst>
                    <a:ext uri="{FF2B5EF4-FFF2-40B4-BE49-F238E27FC236}">
                      <a16:creationId xmlns:a16="http://schemas.microsoft.com/office/drawing/2014/main" id="{3A66613A-D5C3-4F92-AEB6-3F59D585188B}"/>
                    </a:ext>
                  </a:extLst>
                </p14:cNvPr>
                <p14:cNvContentPartPr/>
                <p14:nvPr/>
              </p14:nvContentPartPr>
              <p14:xfrm>
                <a:off x="933543" y="4425840"/>
                <a:ext cx="208800" cy="624240"/>
              </p14:xfrm>
            </p:contentPart>
          </mc:Choice>
          <mc:Fallback xmlns="">
            <p:pic>
              <p:nvPicPr>
                <p:cNvPr id="168" name="Рукописный ввод 167">
                  <a:extLst>
                    <a:ext uri="{FF2B5EF4-FFF2-40B4-BE49-F238E27FC236}">
                      <a16:creationId xmlns:a16="http://schemas.microsoft.com/office/drawing/2014/main" id="{3A66613A-D5C3-4F92-AEB6-3F59D585188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24903" y="4416840"/>
                  <a:ext cx="226440" cy="64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9" name="Рукописный ввод 168">
                  <a:extLst>
                    <a:ext uri="{FF2B5EF4-FFF2-40B4-BE49-F238E27FC236}">
                      <a16:creationId xmlns:a16="http://schemas.microsoft.com/office/drawing/2014/main" id="{525A0ECE-213A-4677-87D7-F8E8097DD694}"/>
                    </a:ext>
                  </a:extLst>
                </p14:cNvPr>
                <p14:cNvContentPartPr/>
                <p14:nvPr/>
              </p14:nvContentPartPr>
              <p14:xfrm>
                <a:off x="1065663" y="4551840"/>
                <a:ext cx="191520" cy="387720"/>
              </p14:xfrm>
            </p:contentPart>
          </mc:Choice>
          <mc:Fallback xmlns="">
            <p:pic>
              <p:nvPicPr>
                <p:cNvPr id="169" name="Рукописный ввод 168">
                  <a:extLst>
                    <a:ext uri="{FF2B5EF4-FFF2-40B4-BE49-F238E27FC236}">
                      <a16:creationId xmlns:a16="http://schemas.microsoft.com/office/drawing/2014/main" id="{525A0ECE-213A-4677-87D7-F8E8097DD69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57023" y="4543200"/>
                  <a:ext cx="20916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0" name="Рукописный ввод 169">
                  <a:extLst>
                    <a:ext uri="{FF2B5EF4-FFF2-40B4-BE49-F238E27FC236}">
                      <a16:creationId xmlns:a16="http://schemas.microsoft.com/office/drawing/2014/main" id="{D6959912-40D0-434A-B413-35EC8F155150}"/>
                    </a:ext>
                  </a:extLst>
                </p14:cNvPr>
                <p14:cNvContentPartPr/>
                <p14:nvPr/>
              </p14:nvContentPartPr>
              <p14:xfrm>
                <a:off x="1262943" y="4550040"/>
                <a:ext cx="144000" cy="437040"/>
              </p14:xfrm>
            </p:contentPart>
          </mc:Choice>
          <mc:Fallback xmlns="">
            <p:pic>
              <p:nvPicPr>
                <p:cNvPr id="170" name="Рукописный ввод 169">
                  <a:extLst>
                    <a:ext uri="{FF2B5EF4-FFF2-40B4-BE49-F238E27FC236}">
                      <a16:creationId xmlns:a16="http://schemas.microsoft.com/office/drawing/2014/main" id="{D6959912-40D0-434A-B413-35EC8F15515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254303" y="4541400"/>
                  <a:ext cx="16164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1" name="Рукописный ввод 170">
                  <a:extLst>
                    <a:ext uri="{FF2B5EF4-FFF2-40B4-BE49-F238E27FC236}">
                      <a16:creationId xmlns:a16="http://schemas.microsoft.com/office/drawing/2014/main" id="{E54ACF5F-26F2-4EBC-B848-E14FB6D63044}"/>
                    </a:ext>
                  </a:extLst>
                </p14:cNvPr>
                <p14:cNvContentPartPr/>
                <p14:nvPr/>
              </p14:nvContentPartPr>
              <p14:xfrm>
                <a:off x="1415223" y="4674600"/>
                <a:ext cx="273240" cy="164520"/>
              </p14:xfrm>
            </p:contentPart>
          </mc:Choice>
          <mc:Fallback xmlns="">
            <p:pic>
              <p:nvPicPr>
                <p:cNvPr id="171" name="Рукописный ввод 170">
                  <a:extLst>
                    <a:ext uri="{FF2B5EF4-FFF2-40B4-BE49-F238E27FC236}">
                      <a16:creationId xmlns:a16="http://schemas.microsoft.com/office/drawing/2014/main" id="{E54ACF5F-26F2-4EBC-B848-E14FB6D6304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406583" y="4665960"/>
                  <a:ext cx="2908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2" name="Рукописный ввод 171">
                  <a:extLst>
                    <a:ext uri="{FF2B5EF4-FFF2-40B4-BE49-F238E27FC236}">
                      <a16:creationId xmlns:a16="http://schemas.microsoft.com/office/drawing/2014/main" id="{9BBEF58E-267B-4DEE-805F-A68FF12EEB54}"/>
                    </a:ext>
                  </a:extLst>
                </p14:cNvPr>
                <p14:cNvContentPartPr/>
                <p14:nvPr/>
              </p14:nvContentPartPr>
              <p14:xfrm>
                <a:off x="1687023" y="4530960"/>
                <a:ext cx="119520" cy="407880"/>
              </p14:xfrm>
            </p:contentPart>
          </mc:Choice>
          <mc:Fallback xmlns="">
            <p:pic>
              <p:nvPicPr>
                <p:cNvPr id="172" name="Рукописный ввод 171">
                  <a:extLst>
                    <a:ext uri="{FF2B5EF4-FFF2-40B4-BE49-F238E27FC236}">
                      <a16:creationId xmlns:a16="http://schemas.microsoft.com/office/drawing/2014/main" id="{9BBEF58E-267B-4DEE-805F-A68FF12EEB5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678023" y="4521960"/>
                  <a:ext cx="13716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3" name="Рукописный ввод 172">
                  <a:extLst>
                    <a:ext uri="{FF2B5EF4-FFF2-40B4-BE49-F238E27FC236}">
                      <a16:creationId xmlns:a16="http://schemas.microsoft.com/office/drawing/2014/main" id="{B9EBB9B6-5D0A-46E0-BC8C-F11D9EC22E2C}"/>
                    </a:ext>
                  </a:extLst>
                </p14:cNvPr>
                <p14:cNvContentPartPr/>
                <p14:nvPr/>
              </p14:nvContentPartPr>
              <p14:xfrm>
                <a:off x="1806543" y="4346640"/>
                <a:ext cx="153720" cy="642600"/>
              </p14:xfrm>
            </p:contentPart>
          </mc:Choice>
          <mc:Fallback xmlns="">
            <p:pic>
              <p:nvPicPr>
                <p:cNvPr id="173" name="Рукописный ввод 172">
                  <a:extLst>
                    <a:ext uri="{FF2B5EF4-FFF2-40B4-BE49-F238E27FC236}">
                      <a16:creationId xmlns:a16="http://schemas.microsoft.com/office/drawing/2014/main" id="{B9EBB9B6-5D0A-46E0-BC8C-F11D9EC22E2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797543" y="4337640"/>
                  <a:ext cx="171360" cy="66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5" name="Рукописный ввод 174">
                  <a:extLst>
                    <a:ext uri="{FF2B5EF4-FFF2-40B4-BE49-F238E27FC236}">
                      <a16:creationId xmlns:a16="http://schemas.microsoft.com/office/drawing/2014/main" id="{BCCC3BDA-52C0-4FA3-AC32-98F0B720B768}"/>
                    </a:ext>
                  </a:extLst>
                </p14:cNvPr>
                <p14:cNvContentPartPr/>
                <p14:nvPr/>
              </p14:nvContentPartPr>
              <p14:xfrm>
                <a:off x="2110743" y="4680000"/>
                <a:ext cx="162000" cy="36360"/>
              </p14:xfrm>
            </p:contentPart>
          </mc:Choice>
          <mc:Fallback xmlns="">
            <p:pic>
              <p:nvPicPr>
                <p:cNvPr id="175" name="Рукописный ввод 174">
                  <a:extLst>
                    <a:ext uri="{FF2B5EF4-FFF2-40B4-BE49-F238E27FC236}">
                      <a16:creationId xmlns:a16="http://schemas.microsoft.com/office/drawing/2014/main" id="{BCCC3BDA-52C0-4FA3-AC32-98F0B720B76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101743" y="4671000"/>
                  <a:ext cx="1796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6" name="Рукописный ввод 175">
                  <a:extLst>
                    <a:ext uri="{FF2B5EF4-FFF2-40B4-BE49-F238E27FC236}">
                      <a16:creationId xmlns:a16="http://schemas.microsoft.com/office/drawing/2014/main" id="{611F2558-F50A-45A6-936B-7E6742E53AA4}"/>
                    </a:ext>
                  </a:extLst>
                </p14:cNvPr>
                <p14:cNvContentPartPr/>
                <p14:nvPr/>
              </p14:nvContentPartPr>
              <p14:xfrm>
                <a:off x="2088783" y="4811400"/>
                <a:ext cx="241560" cy="23400"/>
              </p14:xfrm>
            </p:contentPart>
          </mc:Choice>
          <mc:Fallback xmlns="">
            <p:pic>
              <p:nvPicPr>
                <p:cNvPr id="176" name="Рукописный ввод 175">
                  <a:extLst>
                    <a:ext uri="{FF2B5EF4-FFF2-40B4-BE49-F238E27FC236}">
                      <a16:creationId xmlns:a16="http://schemas.microsoft.com/office/drawing/2014/main" id="{611F2558-F50A-45A6-936B-7E6742E53AA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080143" y="4802400"/>
                  <a:ext cx="2592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7" name="Рукописный ввод 176">
                  <a:extLst>
                    <a:ext uri="{FF2B5EF4-FFF2-40B4-BE49-F238E27FC236}">
                      <a16:creationId xmlns:a16="http://schemas.microsoft.com/office/drawing/2014/main" id="{9D6CB70E-72D6-49D5-8946-1FB6D0BD533D}"/>
                    </a:ext>
                  </a:extLst>
                </p14:cNvPr>
                <p14:cNvContentPartPr/>
                <p14:nvPr/>
              </p14:nvContentPartPr>
              <p14:xfrm>
                <a:off x="2449143" y="4589640"/>
                <a:ext cx="232560" cy="262080"/>
              </p14:xfrm>
            </p:contentPart>
          </mc:Choice>
          <mc:Fallback xmlns="">
            <p:pic>
              <p:nvPicPr>
                <p:cNvPr id="177" name="Рукописный ввод 176">
                  <a:extLst>
                    <a:ext uri="{FF2B5EF4-FFF2-40B4-BE49-F238E27FC236}">
                      <a16:creationId xmlns:a16="http://schemas.microsoft.com/office/drawing/2014/main" id="{9D6CB70E-72D6-49D5-8946-1FB6D0BD533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440143" y="4580640"/>
                  <a:ext cx="2502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9" name="Рукописный ввод 178">
                  <a:extLst>
                    <a:ext uri="{FF2B5EF4-FFF2-40B4-BE49-F238E27FC236}">
                      <a16:creationId xmlns:a16="http://schemas.microsoft.com/office/drawing/2014/main" id="{37F78920-3346-44CC-8042-C9492C01A543}"/>
                    </a:ext>
                  </a:extLst>
                </p14:cNvPr>
                <p14:cNvContentPartPr/>
                <p14:nvPr/>
              </p14:nvContentPartPr>
              <p14:xfrm>
                <a:off x="132543" y="5236920"/>
                <a:ext cx="360000" cy="582480"/>
              </p14:xfrm>
            </p:contentPart>
          </mc:Choice>
          <mc:Fallback xmlns="">
            <p:pic>
              <p:nvPicPr>
                <p:cNvPr id="179" name="Рукописный ввод 178">
                  <a:extLst>
                    <a:ext uri="{FF2B5EF4-FFF2-40B4-BE49-F238E27FC236}">
                      <a16:creationId xmlns:a16="http://schemas.microsoft.com/office/drawing/2014/main" id="{37F78920-3346-44CC-8042-C9492C01A54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23543" y="5228280"/>
                  <a:ext cx="377640" cy="60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0" name="Рукописный ввод 179">
                  <a:extLst>
                    <a:ext uri="{FF2B5EF4-FFF2-40B4-BE49-F238E27FC236}">
                      <a16:creationId xmlns:a16="http://schemas.microsoft.com/office/drawing/2014/main" id="{7E1C22CC-0312-4A15-8503-354D397CE91B}"/>
                    </a:ext>
                  </a:extLst>
                </p14:cNvPr>
                <p14:cNvContentPartPr/>
                <p14:nvPr/>
              </p14:nvContentPartPr>
              <p14:xfrm>
                <a:off x="538623" y="5284800"/>
                <a:ext cx="151200" cy="513000"/>
              </p14:xfrm>
            </p:contentPart>
          </mc:Choice>
          <mc:Fallback xmlns="">
            <p:pic>
              <p:nvPicPr>
                <p:cNvPr id="180" name="Рукописный ввод 179">
                  <a:extLst>
                    <a:ext uri="{FF2B5EF4-FFF2-40B4-BE49-F238E27FC236}">
                      <a16:creationId xmlns:a16="http://schemas.microsoft.com/office/drawing/2014/main" id="{7E1C22CC-0312-4A15-8503-354D397CE91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29623" y="5276160"/>
                  <a:ext cx="16884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1" name="Рукописный ввод 180">
                  <a:extLst>
                    <a:ext uri="{FF2B5EF4-FFF2-40B4-BE49-F238E27FC236}">
                      <a16:creationId xmlns:a16="http://schemas.microsoft.com/office/drawing/2014/main" id="{73B47EB3-EC81-44B7-8F5E-03FC0F2519EE}"/>
                    </a:ext>
                  </a:extLst>
                </p14:cNvPr>
                <p14:cNvContentPartPr/>
                <p14:nvPr/>
              </p14:nvContentPartPr>
              <p14:xfrm>
                <a:off x="681903" y="5419080"/>
                <a:ext cx="375840" cy="290880"/>
              </p14:xfrm>
            </p:contentPart>
          </mc:Choice>
          <mc:Fallback xmlns="">
            <p:pic>
              <p:nvPicPr>
                <p:cNvPr id="181" name="Рукописный ввод 180">
                  <a:extLst>
                    <a:ext uri="{FF2B5EF4-FFF2-40B4-BE49-F238E27FC236}">
                      <a16:creationId xmlns:a16="http://schemas.microsoft.com/office/drawing/2014/main" id="{73B47EB3-EC81-44B7-8F5E-03FC0F2519E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73263" y="5410080"/>
                  <a:ext cx="3934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2" name="Рукописный ввод 181">
                  <a:extLst>
                    <a:ext uri="{FF2B5EF4-FFF2-40B4-BE49-F238E27FC236}">
                      <a16:creationId xmlns:a16="http://schemas.microsoft.com/office/drawing/2014/main" id="{DBDE5341-96E8-4431-818E-162F983F45D9}"/>
                    </a:ext>
                  </a:extLst>
                </p14:cNvPr>
                <p14:cNvContentPartPr/>
                <p14:nvPr/>
              </p14:nvContentPartPr>
              <p14:xfrm>
                <a:off x="1004823" y="5151600"/>
                <a:ext cx="169560" cy="592920"/>
              </p14:xfrm>
            </p:contentPart>
          </mc:Choice>
          <mc:Fallback xmlns="">
            <p:pic>
              <p:nvPicPr>
                <p:cNvPr id="182" name="Рукописный ввод 181">
                  <a:extLst>
                    <a:ext uri="{FF2B5EF4-FFF2-40B4-BE49-F238E27FC236}">
                      <a16:creationId xmlns:a16="http://schemas.microsoft.com/office/drawing/2014/main" id="{DBDE5341-96E8-4431-818E-162F983F45D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95823" y="5142600"/>
                  <a:ext cx="187200" cy="61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3" name="Рукописный ввод 182">
                  <a:extLst>
                    <a:ext uri="{FF2B5EF4-FFF2-40B4-BE49-F238E27FC236}">
                      <a16:creationId xmlns:a16="http://schemas.microsoft.com/office/drawing/2014/main" id="{8FF1DE56-34CB-4612-A98B-215998470E69}"/>
                    </a:ext>
                  </a:extLst>
                </p14:cNvPr>
                <p14:cNvContentPartPr/>
                <p14:nvPr/>
              </p14:nvContentPartPr>
              <p14:xfrm>
                <a:off x="1340343" y="5450040"/>
                <a:ext cx="176040" cy="33840"/>
              </p14:xfrm>
            </p:contentPart>
          </mc:Choice>
          <mc:Fallback xmlns="">
            <p:pic>
              <p:nvPicPr>
                <p:cNvPr id="183" name="Рукописный ввод 182">
                  <a:extLst>
                    <a:ext uri="{FF2B5EF4-FFF2-40B4-BE49-F238E27FC236}">
                      <a16:creationId xmlns:a16="http://schemas.microsoft.com/office/drawing/2014/main" id="{8FF1DE56-34CB-4612-A98B-215998470E6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331343" y="5441040"/>
                  <a:ext cx="1936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4" name="Рукописный ввод 183">
                  <a:extLst>
                    <a:ext uri="{FF2B5EF4-FFF2-40B4-BE49-F238E27FC236}">
                      <a16:creationId xmlns:a16="http://schemas.microsoft.com/office/drawing/2014/main" id="{0BC509B9-8172-41F2-BE6C-88496EC78151}"/>
                    </a:ext>
                  </a:extLst>
                </p14:cNvPr>
                <p14:cNvContentPartPr/>
                <p14:nvPr/>
              </p14:nvContentPartPr>
              <p14:xfrm>
                <a:off x="1300743" y="5526360"/>
                <a:ext cx="219960" cy="55080"/>
              </p14:xfrm>
            </p:contentPart>
          </mc:Choice>
          <mc:Fallback xmlns="">
            <p:pic>
              <p:nvPicPr>
                <p:cNvPr id="184" name="Рукописный ввод 183">
                  <a:extLst>
                    <a:ext uri="{FF2B5EF4-FFF2-40B4-BE49-F238E27FC236}">
                      <a16:creationId xmlns:a16="http://schemas.microsoft.com/office/drawing/2014/main" id="{0BC509B9-8172-41F2-BE6C-88496EC7815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291743" y="5517360"/>
                  <a:ext cx="2376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5" name="Рукописный ввод 184">
                  <a:extLst>
                    <a:ext uri="{FF2B5EF4-FFF2-40B4-BE49-F238E27FC236}">
                      <a16:creationId xmlns:a16="http://schemas.microsoft.com/office/drawing/2014/main" id="{0C8A35AF-3A72-49EA-88D7-69A64B8F27FF}"/>
                    </a:ext>
                  </a:extLst>
                </p14:cNvPr>
                <p14:cNvContentPartPr/>
                <p14:nvPr/>
              </p14:nvContentPartPr>
              <p14:xfrm>
                <a:off x="1632303" y="5304600"/>
                <a:ext cx="260640" cy="331920"/>
              </p14:xfrm>
            </p:contentPart>
          </mc:Choice>
          <mc:Fallback xmlns="">
            <p:pic>
              <p:nvPicPr>
                <p:cNvPr id="185" name="Рукописный ввод 184">
                  <a:extLst>
                    <a:ext uri="{FF2B5EF4-FFF2-40B4-BE49-F238E27FC236}">
                      <a16:creationId xmlns:a16="http://schemas.microsoft.com/office/drawing/2014/main" id="{0C8A35AF-3A72-49EA-88D7-69A64B8F27F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623303" y="5295960"/>
                  <a:ext cx="27828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6" name="Рукописный ввод 185">
                  <a:extLst>
                    <a:ext uri="{FF2B5EF4-FFF2-40B4-BE49-F238E27FC236}">
                      <a16:creationId xmlns:a16="http://schemas.microsoft.com/office/drawing/2014/main" id="{87622F72-5D62-4AB0-8D7C-A1B348B7EB1D}"/>
                    </a:ext>
                  </a:extLst>
                </p14:cNvPr>
                <p14:cNvContentPartPr/>
                <p14:nvPr/>
              </p14:nvContentPartPr>
              <p14:xfrm>
                <a:off x="1945143" y="5346360"/>
                <a:ext cx="74160" cy="271440"/>
              </p14:xfrm>
            </p:contentPart>
          </mc:Choice>
          <mc:Fallback xmlns="">
            <p:pic>
              <p:nvPicPr>
                <p:cNvPr id="186" name="Рукописный ввод 185">
                  <a:extLst>
                    <a:ext uri="{FF2B5EF4-FFF2-40B4-BE49-F238E27FC236}">
                      <a16:creationId xmlns:a16="http://schemas.microsoft.com/office/drawing/2014/main" id="{87622F72-5D62-4AB0-8D7C-A1B348B7EB1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936503" y="5337720"/>
                  <a:ext cx="918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7" name="Рукописный ввод 186">
                  <a:extLst>
                    <a:ext uri="{FF2B5EF4-FFF2-40B4-BE49-F238E27FC236}">
                      <a16:creationId xmlns:a16="http://schemas.microsoft.com/office/drawing/2014/main" id="{85CDB9CF-574E-41DE-A6E2-410AAEAC0258}"/>
                    </a:ext>
                  </a:extLst>
                </p14:cNvPr>
                <p14:cNvContentPartPr/>
                <p14:nvPr/>
              </p14:nvContentPartPr>
              <p14:xfrm>
                <a:off x="1924623" y="5279040"/>
                <a:ext cx="253440" cy="306000"/>
              </p14:xfrm>
            </p:contentPart>
          </mc:Choice>
          <mc:Fallback xmlns="">
            <p:pic>
              <p:nvPicPr>
                <p:cNvPr id="187" name="Рукописный ввод 186">
                  <a:extLst>
                    <a:ext uri="{FF2B5EF4-FFF2-40B4-BE49-F238E27FC236}">
                      <a16:creationId xmlns:a16="http://schemas.microsoft.com/office/drawing/2014/main" id="{85CDB9CF-574E-41DE-A6E2-410AAEAC025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915983" y="5270040"/>
                  <a:ext cx="27108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8" name="Рукописный ввод 187">
                  <a:extLst>
                    <a:ext uri="{FF2B5EF4-FFF2-40B4-BE49-F238E27FC236}">
                      <a16:creationId xmlns:a16="http://schemas.microsoft.com/office/drawing/2014/main" id="{83A7E6B1-94B5-43C9-BD58-A430CF600FB4}"/>
                    </a:ext>
                  </a:extLst>
                </p14:cNvPr>
                <p14:cNvContentPartPr/>
                <p14:nvPr/>
              </p14:nvContentPartPr>
              <p14:xfrm>
                <a:off x="2156463" y="5491800"/>
                <a:ext cx="69480" cy="41760"/>
              </p14:xfrm>
            </p:contentPart>
          </mc:Choice>
          <mc:Fallback xmlns="">
            <p:pic>
              <p:nvPicPr>
                <p:cNvPr id="188" name="Рукописный ввод 187">
                  <a:extLst>
                    <a:ext uri="{FF2B5EF4-FFF2-40B4-BE49-F238E27FC236}">
                      <a16:creationId xmlns:a16="http://schemas.microsoft.com/office/drawing/2014/main" id="{83A7E6B1-94B5-43C9-BD58-A430CF600FB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147823" y="5483160"/>
                  <a:ext cx="871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0" name="Рукописный ввод 189">
                  <a:extLst>
                    <a:ext uri="{FF2B5EF4-FFF2-40B4-BE49-F238E27FC236}">
                      <a16:creationId xmlns:a16="http://schemas.microsoft.com/office/drawing/2014/main" id="{2BBAB563-E265-4B93-971D-0577AB1D976B}"/>
                    </a:ext>
                  </a:extLst>
                </p14:cNvPr>
                <p14:cNvContentPartPr/>
                <p14:nvPr/>
              </p14:nvContentPartPr>
              <p14:xfrm>
                <a:off x="2494863" y="5252040"/>
                <a:ext cx="327600" cy="195480"/>
              </p14:xfrm>
            </p:contentPart>
          </mc:Choice>
          <mc:Fallback xmlns="">
            <p:pic>
              <p:nvPicPr>
                <p:cNvPr id="190" name="Рукописный ввод 189">
                  <a:extLst>
                    <a:ext uri="{FF2B5EF4-FFF2-40B4-BE49-F238E27FC236}">
                      <a16:creationId xmlns:a16="http://schemas.microsoft.com/office/drawing/2014/main" id="{2BBAB563-E265-4B93-971D-0577AB1D976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486223" y="5243400"/>
                  <a:ext cx="3452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1" name="Рукописный ввод 190">
                  <a:extLst>
                    <a:ext uri="{FF2B5EF4-FFF2-40B4-BE49-F238E27FC236}">
                      <a16:creationId xmlns:a16="http://schemas.microsoft.com/office/drawing/2014/main" id="{2C847C4B-C695-41BB-BD43-F7762B0833FE}"/>
                    </a:ext>
                  </a:extLst>
                </p14:cNvPr>
                <p14:cNvContentPartPr/>
                <p14:nvPr/>
              </p14:nvContentPartPr>
              <p14:xfrm>
                <a:off x="2782143" y="5058360"/>
                <a:ext cx="195840" cy="182160"/>
              </p14:xfrm>
            </p:contentPart>
          </mc:Choice>
          <mc:Fallback xmlns="">
            <p:pic>
              <p:nvPicPr>
                <p:cNvPr id="191" name="Рукописный ввод 190">
                  <a:extLst>
                    <a:ext uri="{FF2B5EF4-FFF2-40B4-BE49-F238E27FC236}">
                      <a16:creationId xmlns:a16="http://schemas.microsoft.com/office/drawing/2014/main" id="{2C847C4B-C695-41BB-BD43-F7762B0833F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773143" y="5049720"/>
                  <a:ext cx="2134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2" name="Рукописный ввод 191">
                  <a:extLst>
                    <a:ext uri="{FF2B5EF4-FFF2-40B4-BE49-F238E27FC236}">
                      <a16:creationId xmlns:a16="http://schemas.microsoft.com/office/drawing/2014/main" id="{F7219F50-3A83-4D71-A76F-A305B3CA25B3}"/>
                    </a:ext>
                  </a:extLst>
                </p14:cNvPr>
                <p14:cNvContentPartPr/>
                <p14:nvPr/>
              </p14:nvContentPartPr>
              <p14:xfrm>
                <a:off x="2360943" y="5451480"/>
                <a:ext cx="654120" cy="23400"/>
              </p14:xfrm>
            </p:contentPart>
          </mc:Choice>
          <mc:Fallback xmlns="">
            <p:pic>
              <p:nvPicPr>
                <p:cNvPr id="192" name="Рукописный ввод 191">
                  <a:extLst>
                    <a:ext uri="{FF2B5EF4-FFF2-40B4-BE49-F238E27FC236}">
                      <a16:creationId xmlns:a16="http://schemas.microsoft.com/office/drawing/2014/main" id="{F7219F50-3A83-4D71-A76F-A305B3CA25B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351943" y="5442480"/>
                  <a:ext cx="6717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3" name="Рукописный ввод 192">
                  <a:extLst>
                    <a:ext uri="{FF2B5EF4-FFF2-40B4-BE49-F238E27FC236}">
                      <a16:creationId xmlns:a16="http://schemas.microsoft.com/office/drawing/2014/main" id="{FF10424B-2DD2-49C4-94AB-B49C984AE394}"/>
                    </a:ext>
                  </a:extLst>
                </p14:cNvPr>
                <p14:cNvContentPartPr/>
                <p14:nvPr/>
              </p14:nvContentPartPr>
              <p14:xfrm>
                <a:off x="2313063" y="5646240"/>
                <a:ext cx="99720" cy="313920"/>
              </p14:xfrm>
            </p:contentPart>
          </mc:Choice>
          <mc:Fallback xmlns="">
            <p:pic>
              <p:nvPicPr>
                <p:cNvPr id="193" name="Рукописный ввод 192">
                  <a:extLst>
                    <a:ext uri="{FF2B5EF4-FFF2-40B4-BE49-F238E27FC236}">
                      <a16:creationId xmlns:a16="http://schemas.microsoft.com/office/drawing/2014/main" id="{FF10424B-2DD2-49C4-94AB-B49C984AE39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304063" y="5637240"/>
                  <a:ext cx="11736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4" name="Рукописный ввод 193">
                  <a:extLst>
                    <a:ext uri="{FF2B5EF4-FFF2-40B4-BE49-F238E27FC236}">
                      <a16:creationId xmlns:a16="http://schemas.microsoft.com/office/drawing/2014/main" id="{D9F5F705-9126-4FB8-9B48-D2F0A8EED22A}"/>
                    </a:ext>
                  </a:extLst>
                </p14:cNvPr>
                <p14:cNvContentPartPr/>
                <p14:nvPr/>
              </p14:nvContentPartPr>
              <p14:xfrm>
                <a:off x="2495583" y="5636520"/>
                <a:ext cx="80280" cy="288360"/>
              </p14:xfrm>
            </p:contentPart>
          </mc:Choice>
          <mc:Fallback xmlns="">
            <p:pic>
              <p:nvPicPr>
                <p:cNvPr id="194" name="Рукописный ввод 193">
                  <a:extLst>
                    <a:ext uri="{FF2B5EF4-FFF2-40B4-BE49-F238E27FC236}">
                      <a16:creationId xmlns:a16="http://schemas.microsoft.com/office/drawing/2014/main" id="{D9F5F705-9126-4FB8-9B48-D2F0A8EED22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486583" y="5627880"/>
                  <a:ext cx="979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5" name="Рукописный ввод 194">
                  <a:extLst>
                    <a:ext uri="{FF2B5EF4-FFF2-40B4-BE49-F238E27FC236}">
                      <a16:creationId xmlns:a16="http://schemas.microsoft.com/office/drawing/2014/main" id="{2D81AC42-561B-4812-9B3F-263B0F00B259}"/>
                    </a:ext>
                  </a:extLst>
                </p14:cNvPr>
                <p14:cNvContentPartPr/>
                <p14:nvPr/>
              </p14:nvContentPartPr>
              <p14:xfrm>
                <a:off x="2328183" y="5551200"/>
                <a:ext cx="532800" cy="209160"/>
              </p14:xfrm>
            </p:contentPart>
          </mc:Choice>
          <mc:Fallback xmlns="">
            <p:pic>
              <p:nvPicPr>
                <p:cNvPr id="195" name="Рукописный ввод 194">
                  <a:extLst>
                    <a:ext uri="{FF2B5EF4-FFF2-40B4-BE49-F238E27FC236}">
                      <a16:creationId xmlns:a16="http://schemas.microsoft.com/office/drawing/2014/main" id="{2D81AC42-561B-4812-9B3F-263B0F00B25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319183" y="5542200"/>
                  <a:ext cx="5504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7" name="Рукописный ввод 196">
                  <a:extLst>
                    <a:ext uri="{FF2B5EF4-FFF2-40B4-BE49-F238E27FC236}">
                      <a16:creationId xmlns:a16="http://schemas.microsoft.com/office/drawing/2014/main" id="{DB1F7D9F-6B0D-49BC-B80D-EFB212AC5A77}"/>
                    </a:ext>
                  </a:extLst>
                </p14:cNvPr>
                <p14:cNvContentPartPr/>
                <p14:nvPr/>
              </p14:nvContentPartPr>
              <p14:xfrm>
                <a:off x="2921103" y="5618520"/>
                <a:ext cx="372960" cy="254880"/>
              </p14:xfrm>
            </p:contentPart>
          </mc:Choice>
          <mc:Fallback xmlns="">
            <p:pic>
              <p:nvPicPr>
                <p:cNvPr id="197" name="Рукописный ввод 196">
                  <a:extLst>
                    <a:ext uri="{FF2B5EF4-FFF2-40B4-BE49-F238E27FC236}">
                      <a16:creationId xmlns:a16="http://schemas.microsoft.com/office/drawing/2014/main" id="{DB1F7D9F-6B0D-49BC-B80D-EFB212AC5A7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912463" y="5609880"/>
                  <a:ext cx="3906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8" name="Рукописный ввод 197">
                  <a:extLst>
                    <a:ext uri="{FF2B5EF4-FFF2-40B4-BE49-F238E27FC236}">
                      <a16:creationId xmlns:a16="http://schemas.microsoft.com/office/drawing/2014/main" id="{89E3BCBE-F58E-4F95-8958-FE334C6895B0}"/>
                    </a:ext>
                  </a:extLst>
                </p14:cNvPr>
                <p14:cNvContentPartPr/>
                <p14:nvPr/>
              </p14:nvContentPartPr>
              <p14:xfrm>
                <a:off x="3334383" y="5527440"/>
                <a:ext cx="236880" cy="190440"/>
              </p14:xfrm>
            </p:contentPart>
          </mc:Choice>
          <mc:Fallback xmlns="">
            <p:pic>
              <p:nvPicPr>
                <p:cNvPr id="198" name="Рукописный ввод 197">
                  <a:extLst>
                    <a:ext uri="{FF2B5EF4-FFF2-40B4-BE49-F238E27FC236}">
                      <a16:creationId xmlns:a16="http://schemas.microsoft.com/office/drawing/2014/main" id="{89E3BCBE-F58E-4F95-8958-FE334C6895B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325383" y="5518440"/>
                  <a:ext cx="2545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0" name="Рукописный ввод 199">
                  <a:extLst>
                    <a:ext uri="{FF2B5EF4-FFF2-40B4-BE49-F238E27FC236}">
                      <a16:creationId xmlns:a16="http://schemas.microsoft.com/office/drawing/2014/main" id="{83E94EF0-A8B6-45B8-9263-4B95B0908C7C}"/>
                    </a:ext>
                  </a:extLst>
                </p14:cNvPr>
                <p14:cNvContentPartPr/>
                <p14:nvPr/>
              </p14:nvContentPartPr>
              <p14:xfrm>
                <a:off x="2899143" y="5447160"/>
                <a:ext cx="490320" cy="41760"/>
              </p14:xfrm>
            </p:contentPart>
          </mc:Choice>
          <mc:Fallback xmlns="">
            <p:pic>
              <p:nvPicPr>
                <p:cNvPr id="200" name="Рукописный ввод 199">
                  <a:extLst>
                    <a:ext uri="{FF2B5EF4-FFF2-40B4-BE49-F238E27FC236}">
                      <a16:creationId xmlns:a16="http://schemas.microsoft.com/office/drawing/2014/main" id="{83E94EF0-A8B6-45B8-9263-4B95B0908C7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890503" y="5438520"/>
                  <a:ext cx="5079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2" name="Рукописный ввод 201">
                  <a:extLst>
                    <a:ext uri="{FF2B5EF4-FFF2-40B4-BE49-F238E27FC236}">
                      <a16:creationId xmlns:a16="http://schemas.microsoft.com/office/drawing/2014/main" id="{7E0466BE-33E9-4E1C-A537-458D83A0364E}"/>
                    </a:ext>
                  </a:extLst>
                </p14:cNvPr>
                <p14:cNvContentPartPr/>
                <p14:nvPr/>
              </p14:nvContentPartPr>
              <p14:xfrm>
                <a:off x="3636783" y="5166000"/>
                <a:ext cx="228240" cy="383040"/>
              </p14:xfrm>
            </p:contentPart>
          </mc:Choice>
          <mc:Fallback xmlns="">
            <p:pic>
              <p:nvPicPr>
                <p:cNvPr id="202" name="Рукописный ввод 201">
                  <a:extLst>
                    <a:ext uri="{FF2B5EF4-FFF2-40B4-BE49-F238E27FC236}">
                      <a16:creationId xmlns:a16="http://schemas.microsoft.com/office/drawing/2014/main" id="{7E0466BE-33E9-4E1C-A537-458D83A0364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628143" y="5157360"/>
                  <a:ext cx="24588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3" name="Рукописный ввод 202">
                  <a:extLst>
                    <a:ext uri="{FF2B5EF4-FFF2-40B4-BE49-F238E27FC236}">
                      <a16:creationId xmlns:a16="http://schemas.microsoft.com/office/drawing/2014/main" id="{662AEFB4-A808-4C2A-A3FB-A234189BDE75}"/>
                    </a:ext>
                  </a:extLst>
                </p14:cNvPr>
                <p14:cNvContentPartPr/>
                <p14:nvPr/>
              </p14:nvContentPartPr>
              <p14:xfrm>
                <a:off x="3991383" y="5171760"/>
                <a:ext cx="23760" cy="22680"/>
              </p14:xfrm>
            </p:contentPart>
          </mc:Choice>
          <mc:Fallback xmlns="">
            <p:pic>
              <p:nvPicPr>
                <p:cNvPr id="203" name="Рукописный ввод 202">
                  <a:extLst>
                    <a:ext uri="{FF2B5EF4-FFF2-40B4-BE49-F238E27FC236}">
                      <a16:creationId xmlns:a16="http://schemas.microsoft.com/office/drawing/2014/main" id="{662AEFB4-A808-4C2A-A3FB-A234189BDE7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982383" y="5163120"/>
                  <a:ext cx="41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4" name="Рукописный ввод 203">
                  <a:extLst>
                    <a:ext uri="{FF2B5EF4-FFF2-40B4-BE49-F238E27FC236}">
                      <a16:creationId xmlns:a16="http://schemas.microsoft.com/office/drawing/2014/main" id="{25BA2CB6-809B-4267-B2F6-515084A31A0D}"/>
                    </a:ext>
                  </a:extLst>
                </p14:cNvPr>
                <p14:cNvContentPartPr/>
                <p14:nvPr/>
              </p14:nvContentPartPr>
              <p14:xfrm>
                <a:off x="3954303" y="5337000"/>
                <a:ext cx="28440" cy="133560"/>
              </p14:xfrm>
            </p:contentPart>
          </mc:Choice>
          <mc:Fallback xmlns="">
            <p:pic>
              <p:nvPicPr>
                <p:cNvPr id="204" name="Рукописный ввод 203">
                  <a:extLst>
                    <a:ext uri="{FF2B5EF4-FFF2-40B4-BE49-F238E27FC236}">
                      <a16:creationId xmlns:a16="http://schemas.microsoft.com/office/drawing/2014/main" id="{25BA2CB6-809B-4267-B2F6-515084A31A0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945663" y="5328000"/>
                  <a:ext cx="460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5" name="Рукописный ввод 204">
                  <a:extLst>
                    <a:ext uri="{FF2B5EF4-FFF2-40B4-BE49-F238E27FC236}">
                      <a16:creationId xmlns:a16="http://schemas.microsoft.com/office/drawing/2014/main" id="{675534A1-55D0-4239-992D-8CB495B6232E}"/>
                    </a:ext>
                  </a:extLst>
                </p14:cNvPr>
                <p14:cNvContentPartPr/>
                <p14:nvPr/>
              </p14:nvContentPartPr>
              <p14:xfrm>
                <a:off x="4060503" y="5283360"/>
                <a:ext cx="143640" cy="252360"/>
              </p14:xfrm>
            </p:contentPart>
          </mc:Choice>
          <mc:Fallback xmlns="">
            <p:pic>
              <p:nvPicPr>
                <p:cNvPr id="205" name="Рукописный ввод 204">
                  <a:extLst>
                    <a:ext uri="{FF2B5EF4-FFF2-40B4-BE49-F238E27FC236}">
                      <a16:creationId xmlns:a16="http://schemas.microsoft.com/office/drawing/2014/main" id="{675534A1-55D0-4239-992D-8CB495B6232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051503" y="5274720"/>
                  <a:ext cx="1612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6" name="Рукописный ввод 205">
                  <a:extLst>
                    <a:ext uri="{FF2B5EF4-FFF2-40B4-BE49-F238E27FC236}">
                      <a16:creationId xmlns:a16="http://schemas.microsoft.com/office/drawing/2014/main" id="{936640BC-3995-4928-8AF0-183B56E9CEAA}"/>
                    </a:ext>
                  </a:extLst>
                </p14:cNvPr>
                <p14:cNvContentPartPr/>
                <p14:nvPr/>
              </p14:nvContentPartPr>
              <p14:xfrm>
                <a:off x="4283703" y="5100480"/>
                <a:ext cx="219960" cy="185400"/>
              </p14:xfrm>
            </p:contentPart>
          </mc:Choice>
          <mc:Fallback xmlns="">
            <p:pic>
              <p:nvPicPr>
                <p:cNvPr id="206" name="Рукописный ввод 205">
                  <a:extLst>
                    <a:ext uri="{FF2B5EF4-FFF2-40B4-BE49-F238E27FC236}">
                      <a16:creationId xmlns:a16="http://schemas.microsoft.com/office/drawing/2014/main" id="{936640BC-3995-4928-8AF0-183B56E9CEA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275063" y="5091840"/>
                  <a:ext cx="2376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7" name="Рукописный ввод 206">
                  <a:extLst>
                    <a:ext uri="{FF2B5EF4-FFF2-40B4-BE49-F238E27FC236}">
                      <a16:creationId xmlns:a16="http://schemas.microsoft.com/office/drawing/2014/main" id="{BB13EEF6-50C3-4A00-B1CB-D23CFDBE256F}"/>
                    </a:ext>
                  </a:extLst>
                </p14:cNvPr>
                <p14:cNvContentPartPr/>
                <p14:nvPr/>
              </p14:nvContentPartPr>
              <p14:xfrm>
                <a:off x="4524903" y="4951440"/>
                <a:ext cx="131040" cy="635040"/>
              </p14:xfrm>
            </p:contentPart>
          </mc:Choice>
          <mc:Fallback xmlns="">
            <p:pic>
              <p:nvPicPr>
                <p:cNvPr id="207" name="Рукописный ввод 206">
                  <a:extLst>
                    <a:ext uri="{FF2B5EF4-FFF2-40B4-BE49-F238E27FC236}">
                      <a16:creationId xmlns:a16="http://schemas.microsoft.com/office/drawing/2014/main" id="{BB13EEF6-50C3-4A00-B1CB-D23CFDBE256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516263" y="4942440"/>
                  <a:ext cx="148680" cy="65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8" name="Рукописный ввод 207">
                  <a:extLst>
                    <a:ext uri="{FF2B5EF4-FFF2-40B4-BE49-F238E27FC236}">
                      <a16:creationId xmlns:a16="http://schemas.microsoft.com/office/drawing/2014/main" id="{1B1D71FA-DEF7-4520-834A-13F028E1B225}"/>
                    </a:ext>
                  </a:extLst>
                </p14:cNvPr>
                <p14:cNvContentPartPr/>
                <p14:nvPr/>
              </p14:nvContentPartPr>
              <p14:xfrm>
                <a:off x="4628943" y="5203080"/>
                <a:ext cx="305640" cy="206280"/>
              </p14:xfrm>
            </p:contentPart>
          </mc:Choice>
          <mc:Fallback xmlns="">
            <p:pic>
              <p:nvPicPr>
                <p:cNvPr id="208" name="Рукописный ввод 207">
                  <a:extLst>
                    <a:ext uri="{FF2B5EF4-FFF2-40B4-BE49-F238E27FC236}">
                      <a16:creationId xmlns:a16="http://schemas.microsoft.com/office/drawing/2014/main" id="{1B1D71FA-DEF7-4520-834A-13F028E1B22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619943" y="5194440"/>
                  <a:ext cx="3232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9" name="Рукописный ввод 208">
                  <a:extLst>
                    <a:ext uri="{FF2B5EF4-FFF2-40B4-BE49-F238E27FC236}">
                      <a16:creationId xmlns:a16="http://schemas.microsoft.com/office/drawing/2014/main" id="{68C50E57-67AF-4F2D-AABA-655D62BE4220}"/>
                    </a:ext>
                  </a:extLst>
                </p14:cNvPr>
                <p14:cNvContentPartPr/>
                <p14:nvPr/>
              </p14:nvContentPartPr>
              <p14:xfrm>
                <a:off x="5028183" y="5004360"/>
                <a:ext cx="180720" cy="259920"/>
              </p14:xfrm>
            </p:contentPart>
          </mc:Choice>
          <mc:Fallback xmlns="">
            <p:pic>
              <p:nvPicPr>
                <p:cNvPr id="209" name="Рукописный ввод 208">
                  <a:extLst>
                    <a:ext uri="{FF2B5EF4-FFF2-40B4-BE49-F238E27FC236}">
                      <a16:creationId xmlns:a16="http://schemas.microsoft.com/office/drawing/2014/main" id="{68C50E57-67AF-4F2D-AABA-655D62BE422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019543" y="4995360"/>
                  <a:ext cx="1983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0" name="Рукописный ввод 209">
                  <a:extLst>
                    <a:ext uri="{FF2B5EF4-FFF2-40B4-BE49-F238E27FC236}">
                      <a16:creationId xmlns:a16="http://schemas.microsoft.com/office/drawing/2014/main" id="{67173892-CAE7-4303-BE1D-D8DD8B745757}"/>
                    </a:ext>
                  </a:extLst>
                </p14:cNvPr>
                <p14:cNvContentPartPr/>
                <p14:nvPr/>
              </p14:nvContentPartPr>
              <p14:xfrm>
                <a:off x="5040063" y="4902120"/>
                <a:ext cx="310320" cy="111600"/>
              </p14:xfrm>
            </p:contentPart>
          </mc:Choice>
          <mc:Fallback xmlns="">
            <p:pic>
              <p:nvPicPr>
                <p:cNvPr id="210" name="Рукописный ввод 209">
                  <a:extLst>
                    <a:ext uri="{FF2B5EF4-FFF2-40B4-BE49-F238E27FC236}">
                      <a16:creationId xmlns:a16="http://schemas.microsoft.com/office/drawing/2014/main" id="{67173892-CAE7-4303-BE1D-D8DD8B74575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031063" y="4893480"/>
                  <a:ext cx="3279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1" name="Рукописный ввод 210">
                  <a:extLst>
                    <a:ext uri="{FF2B5EF4-FFF2-40B4-BE49-F238E27FC236}">
                      <a16:creationId xmlns:a16="http://schemas.microsoft.com/office/drawing/2014/main" id="{0AF8AEE9-0C6F-4CD5-B4A1-D5FE62B50CB4}"/>
                    </a:ext>
                  </a:extLst>
                </p14:cNvPr>
                <p14:cNvContentPartPr/>
                <p14:nvPr/>
              </p14:nvContentPartPr>
              <p14:xfrm>
                <a:off x="4949703" y="5243760"/>
                <a:ext cx="311760" cy="55080"/>
              </p14:xfrm>
            </p:contentPart>
          </mc:Choice>
          <mc:Fallback xmlns="">
            <p:pic>
              <p:nvPicPr>
                <p:cNvPr id="211" name="Рукописный ввод 210">
                  <a:extLst>
                    <a:ext uri="{FF2B5EF4-FFF2-40B4-BE49-F238E27FC236}">
                      <a16:creationId xmlns:a16="http://schemas.microsoft.com/office/drawing/2014/main" id="{0AF8AEE9-0C6F-4CD5-B4A1-D5FE62B50CB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940703" y="5235120"/>
                  <a:ext cx="3294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2" name="Рукописный ввод 211">
                  <a:extLst>
                    <a:ext uri="{FF2B5EF4-FFF2-40B4-BE49-F238E27FC236}">
                      <a16:creationId xmlns:a16="http://schemas.microsoft.com/office/drawing/2014/main" id="{FB36B6B6-08B2-4998-9B1B-21A7B8F9520C}"/>
                    </a:ext>
                  </a:extLst>
                </p14:cNvPr>
                <p14:cNvContentPartPr/>
                <p14:nvPr/>
              </p14:nvContentPartPr>
              <p14:xfrm>
                <a:off x="4989303" y="5338080"/>
                <a:ext cx="301680" cy="189000"/>
              </p14:xfrm>
            </p:contentPart>
          </mc:Choice>
          <mc:Fallback xmlns="">
            <p:pic>
              <p:nvPicPr>
                <p:cNvPr id="212" name="Рукописный ввод 211">
                  <a:extLst>
                    <a:ext uri="{FF2B5EF4-FFF2-40B4-BE49-F238E27FC236}">
                      <a16:creationId xmlns:a16="http://schemas.microsoft.com/office/drawing/2014/main" id="{FB36B6B6-08B2-4998-9B1B-21A7B8F9520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980663" y="5329080"/>
                  <a:ext cx="3193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3" name="Рукописный ввод 212">
                  <a:extLst>
                    <a:ext uri="{FF2B5EF4-FFF2-40B4-BE49-F238E27FC236}">
                      <a16:creationId xmlns:a16="http://schemas.microsoft.com/office/drawing/2014/main" id="{EF9AE1E2-5DB0-4F34-9E35-AEDCFBD05D11}"/>
                    </a:ext>
                  </a:extLst>
                </p14:cNvPr>
                <p14:cNvContentPartPr/>
                <p14:nvPr/>
              </p14:nvContentPartPr>
              <p14:xfrm>
                <a:off x="5190903" y="4790520"/>
                <a:ext cx="257040" cy="908640"/>
              </p14:xfrm>
            </p:contentPart>
          </mc:Choice>
          <mc:Fallback xmlns="">
            <p:pic>
              <p:nvPicPr>
                <p:cNvPr id="213" name="Рукописный ввод 212">
                  <a:extLst>
                    <a:ext uri="{FF2B5EF4-FFF2-40B4-BE49-F238E27FC236}">
                      <a16:creationId xmlns:a16="http://schemas.microsoft.com/office/drawing/2014/main" id="{EF9AE1E2-5DB0-4F34-9E35-AEDCFBD05D1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182263" y="4781520"/>
                  <a:ext cx="274680" cy="9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5" name="Рукописный ввод 214">
                  <a:extLst>
                    <a:ext uri="{FF2B5EF4-FFF2-40B4-BE49-F238E27FC236}">
                      <a16:creationId xmlns:a16="http://schemas.microsoft.com/office/drawing/2014/main" id="{2DC5A517-6811-4ABB-9DFB-A8FFD6D2D3D1}"/>
                    </a:ext>
                  </a:extLst>
                </p14:cNvPr>
                <p14:cNvContentPartPr/>
                <p14:nvPr/>
              </p14:nvContentPartPr>
              <p14:xfrm>
                <a:off x="5403663" y="5347800"/>
                <a:ext cx="96120" cy="19440"/>
              </p14:xfrm>
            </p:contentPart>
          </mc:Choice>
          <mc:Fallback xmlns="">
            <p:pic>
              <p:nvPicPr>
                <p:cNvPr id="215" name="Рукописный ввод 214">
                  <a:extLst>
                    <a:ext uri="{FF2B5EF4-FFF2-40B4-BE49-F238E27FC236}">
                      <a16:creationId xmlns:a16="http://schemas.microsoft.com/office/drawing/2014/main" id="{2DC5A517-6811-4ABB-9DFB-A8FFD6D2D3D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394663" y="5338800"/>
                  <a:ext cx="1137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6" name="Рукописный ввод 215">
                  <a:extLst>
                    <a:ext uri="{FF2B5EF4-FFF2-40B4-BE49-F238E27FC236}">
                      <a16:creationId xmlns:a16="http://schemas.microsoft.com/office/drawing/2014/main" id="{1FAA5E53-D1F3-4527-A052-D41ECD833A93}"/>
                    </a:ext>
                  </a:extLst>
                </p14:cNvPr>
                <p14:cNvContentPartPr/>
                <p14:nvPr/>
              </p14:nvContentPartPr>
              <p14:xfrm>
                <a:off x="5393223" y="5450760"/>
                <a:ext cx="85680" cy="7200"/>
              </p14:xfrm>
            </p:contentPart>
          </mc:Choice>
          <mc:Fallback xmlns="">
            <p:pic>
              <p:nvPicPr>
                <p:cNvPr id="216" name="Рукописный ввод 215">
                  <a:extLst>
                    <a:ext uri="{FF2B5EF4-FFF2-40B4-BE49-F238E27FC236}">
                      <a16:creationId xmlns:a16="http://schemas.microsoft.com/office/drawing/2014/main" id="{1FAA5E53-D1F3-4527-A052-D41ECD833A9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384583" y="5441760"/>
                  <a:ext cx="1033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7" name="Рукописный ввод 216">
                  <a:extLst>
                    <a:ext uri="{FF2B5EF4-FFF2-40B4-BE49-F238E27FC236}">
                      <a16:creationId xmlns:a16="http://schemas.microsoft.com/office/drawing/2014/main" id="{AF27028C-D3CA-4676-A375-9CE4C7A54746}"/>
                    </a:ext>
                  </a:extLst>
                </p14:cNvPr>
                <p14:cNvContentPartPr/>
                <p14:nvPr/>
              </p14:nvContentPartPr>
              <p14:xfrm>
                <a:off x="1219383" y="6465240"/>
                <a:ext cx="171360" cy="4680"/>
              </p14:xfrm>
            </p:contentPart>
          </mc:Choice>
          <mc:Fallback xmlns="">
            <p:pic>
              <p:nvPicPr>
                <p:cNvPr id="217" name="Рукописный ввод 216">
                  <a:extLst>
                    <a:ext uri="{FF2B5EF4-FFF2-40B4-BE49-F238E27FC236}">
                      <a16:creationId xmlns:a16="http://schemas.microsoft.com/office/drawing/2014/main" id="{AF27028C-D3CA-4676-A375-9CE4C7A5474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210383" y="6456600"/>
                  <a:ext cx="1890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8" name="Рукописный ввод 217">
                  <a:extLst>
                    <a:ext uri="{FF2B5EF4-FFF2-40B4-BE49-F238E27FC236}">
                      <a16:creationId xmlns:a16="http://schemas.microsoft.com/office/drawing/2014/main" id="{F3B3DDC5-3A19-4688-8D4C-EA0B2CC3FFD2}"/>
                    </a:ext>
                  </a:extLst>
                </p14:cNvPr>
                <p14:cNvContentPartPr/>
                <p14:nvPr/>
              </p14:nvContentPartPr>
              <p14:xfrm>
                <a:off x="1218663" y="6575040"/>
                <a:ext cx="195120" cy="19080"/>
              </p14:xfrm>
            </p:contentPart>
          </mc:Choice>
          <mc:Fallback xmlns="">
            <p:pic>
              <p:nvPicPr>
                <p:cNvPr id="218" name="Рукописный ввод 217">
                  <a:extLst>
                    <a:ext uri="{FF2B5EF4-FFF2-40B4-BE49-F238E27FC236}">
                      <a16:creationId xmlns:a16="http://schemas.microsoft.com/office/drawing/2014/main" id="{F3B3DDC5-3A19-4688-8D4C-EA0B2CC3FFD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209663" y="6566040"/>
                  <a:ext cx="212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1" name="Рукописный ввод 220">
                  <a:extLst>
                    <a:ext uri="{FF2B5EF4-FFF2-40B4-BE49-F238E27FC236}">
                      <a16:creationId xmlns:a16="http://schemas.microsoft.com/office/drawing/2014/main" id="{C833FC76-738E-49C3-91CE-B7D409182C81}"/>
                    </a:ext>
                  </a:extLst>
                </p14:cNvPr>
                <p14:cNvContentPartPr/>
                <p14:nvPr/>
              </p14:nvContentPartPr>
              <p14:xfrm>
                <a:off x="1556343" y="6220800"/>
                <a:ext cx="322200" cy="291240"/>
              </p14:xfrm>
            </p:contentPart>
          </mc:Choice>
          <mc:Fallback xmlns="">
            <p:pic>
              <p:nvPicPr>
                <p:cNvPr id="221" name="Рукописный ввод 220">
                  <a:extLst>
                    <a:ext uri="{FF2B5EF4-FFF2-40B4-BE49-F238E27FC236}">
                      <a16:creationId xmlns:a16="http://schemas.microsoft.com/office/drawing/2014/main" id="{C833FC76-738E-49C3-91CE-B7D409182C8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547343" y="6212160"/>
                  <a:ext cx="33984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2" name="Рукописный ввод 221">
                  <a:extLst>
                    <a:ext uri="{FF2B5EF4-FFF2-40B4-BE49-F238E27FC236}">
                      <a16:creationId xmlns:a16="http://schemas.microsoft.com/office/drawing/2014/main" id="{4364C3A2-04E8-49EA-9817-3A40329FA0F0}"/>
                    </a:ext>
                  </a:extLst>
                </p14:cNvPr>
                <p14:cNvContentPartPr/>
                <p14:nvPr/>
              </p14:nvContentPartPr>
              <p14:xfrm>
                <a:off x="1838583" y="6267960"/>
                <a:ext cx="217080" cy="199080"/>
              </p14:xfrm>
            </p:contentPart>
          </mc:Choice>
          <mc:Fallback xmlns="">
            <p:pic>
              <p:nvPicPr>
                <p:cNvPr id="222" name="Рукописный ввод 221">
                  <a:extLst>
                    <a:ext uri="{FF2B5EF4-FFF2-40B4-BE49-F238E27FC236}">
                      <a16:creationId xmlns:a16="http://schemas.microsoft.com/office/drawing/2014/main" id="{4364C3A2-04E8-49EA-9817-3A40329FA0F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829943" y="6259320"/>
                  <a:ext cx="2347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3" name="Рукописный ввод 222">
                  <a:extLst>
                    <a:ext uri="{FF2B5EF4-FFF2-40B4-BE49-F238E27FC236}">
                      <a16:creationId xmlns:a16="http://schemas.microsoft.com/office/drawing/2014/main" id="{D7E367CC-A1CF-44FE-A181-7BD5FDA76B82}"/>
                    </a:ext>
                  </a:extLst>
                </p14:cNvPr>
                <p14:cNvContentPartPr/>
                <p14:nvPr/>
              </p14:nvContentPartPr>
              <p14:xfrm>
                <a:off x="2050263" y="6059880"/>
                <a:ext cx="181080" cy="240120"/>
              </p14:xfrm>
            </p:contentPart>
          </mc:Choice>
          <mc:Fallback xmlns="">
            <p:pic>
              <p:nvPicPr>
                <p:cNvPr id="223" name="Рукописный ввод 222">
                  <a:extLst>
                    <a:ext uri="{FF2B5EF4-FFF2-40B4-BE49-F238E27FC236}">
                      <a16:creationId xmlns:a16="http://schemas.microsoft.com/office/drawing/2014/main" id="{D7E367CC-A1CF-44FE-A181-7BD5FDA76B8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041623" y="6051240"/>
                  <a:ext cx="1987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4" name="Рукописный ввод 223">
                  <a:extLst>
                    <a:ext uri="{FF2B5EF4-FFF2-40B4-BE49-F238E27FC236}">
                      <a16:creationId xmlns:a16="http://schemas.microsoft.com/office/drawing/2014/main" id="{57D51905-CA8A-4446-95EF-504202AC0378}"/>
                    </a:ext>
                  </a:extLst>
                </p14:cNvPr>
                <p14:cNvContentPartPr/>
                <p14:nvPr/>
              </p14:nvContentPartPr>
              <p14:xfrm>
                <a:off x="1512063" y="6507360"/>
                <a:ext cx="721080" cy="79560"/>
              </p14:xfrm>
            </p:contentPart>
          </mc:Choice>
          <mc:Fallback xmlns="">
            <p:pic>
              <p:nvPicPr>
                <p:cNvPr id="224" name="Рукописный ввод 223">
                  <a:extLst>
                    <a:ext uri="{FF2B5EF4-FFF2-40B4-BE49-F238E27FC236}">
                      <a16:creationId xmlns:a16="http://schemas.microsoft.com/office/drawing/2014/main" id="{57D51905-CA8A-4446-95EF-504202AC0378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503063" y="6498360"/>
                  <a:ext cx="7387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6" name="Рукописный ввод 225">
                  <a:extLst>
                    <a:ext uri="{FF2B5EF4-FFF2-40B4-BE49-F238E27FC236}">
                      <a16:creationId xmlns:a16="http://schemas.microsoft.com/office/drawing/2014/main" id="{7228C8B4-B1C3-4F19-A5BF-31D905CB379A}"/>
                    </a:ext>
                  </a:extLst>
                </p14:cNvPr>
                <p14:cNvContentPartPr/>
                <p14:nvPr/>
              </p14:nvContentPartPr>
              <p14:xfrm>
                <a:off x="1552023" y="6662520"/>
                <a:ext cx="35280" cy="186120"/>
              </p14:xfrm>
            </p:contentPart>
          </mc:Choice>
          <mc:Fallback xmlns="">
            <p:pic>
              <p:nvPicPr>
                <p:cNvPr id="226" name="Рукописный ввод 225">
                  <a:extLst>
                    <a:ext uri="{FF2B5EF4-FFF2-40B4-BE49-F238E27FC236}">
                      <a16:creationId xmlns:a16="http://schemas.microsoft.com/office/drawing/2014/main" id="{7228C8B4-B1C3-4F19-A5BF-31D905CB379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543383" y="6653520"/>
                  <a:ext cx="529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7" name="Рукописный ввод 226">
                  <a:extLst>
                    <a:ext uri="{FF2B5EF4-FFF2-40B4-BE49-F238E27FC236}">
                      <a16:creationId xmlns:a16="http://schemas.microsoft.com/office/drawing/2014/main" id="{F1F42458-2B45-44AA-A35B-730C97C55938}"/>
                    </a:ext>
                  </a:extLst>
                </p14:cNvPr>
                <p14:cNvContentPartPr/>
                <p14:nvPr/>
              </p14:nvContentPartPr>
              <p14:xfrm>
                <a:off x="1617183" y="6698880"/>
                <a:ext cx="30960" cy="159120"/>
              </p14:xfrm>
            </p:contentPart>
          </mc:Choice>
          <mc:Fallback xmlns="">
            <p:pic>
              <p:nvPicPr>
                <p:cNvPr id="227" name="Рукописный ввод 226">
                  <a:extLst>
                    <a:ext uri="{FF2B5EF4-FFF2-40B4-BE49-F238E27FC236}">
                      <a16:creationId xmlns:a16="http://schemas.microsoft.com/office/drawing/2014/main" id="{F1F42458-2B45-44AA-A35B-730C97C5593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608183" y="6689880"/>
                  <a:ext cx="486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8" name="Рукописный ввод 227">
                  <a:extLst>
                    <a:ext uri="{FF2B5EF4-FFF2-40B4-BE49-F238E27FC236}">
                      <a16:creationId xmlns:a16="http://schemas.microsoft.com/office/drawing/2014/main" id="{55B4100F-7472-4F21-B0D4-858294E0A1E5}"/>
                    </a:ext>
                  </a:extLst>
                </p14:cNvPr>
                <p14:cNvContentPartPr/>
                <p14:nvPr/>
              </p14:nvContentPartPr>
              <p14:xfrm>
                <a:off x="1476783" y="6638040"/>
                <a:ext cx="239400" cy="49320"/>
              </p14:xfrm>
            </p:contentPart>
          </mc:Choice>
          <mc:Fallback xmlns="">
            <p:pic>
              <p:nvPicPr>
                <p:cNvPr id="228" name="Рукописный ввод 227">
                  <a:extLst>
                    <a:ext uri="{FF2B5EF4-FFF2-40B4-BE49-F238E27FC236}">
                      <a16:creationId xmlns:a16="http://schemas.microsoft.com/office/drawing/2014/main" id="{55B4100F-7472-4F21-B0D4-858294E0A1E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467783" y="6629400"/>
                  <a:ext cx="2570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9" name="Рукописный ввод 228">
                  <a:extLst>
                    <a:ext uri="{FF2B5EF4-FFF2-40B4-BE49-F238E27FC236}">
                      <a16:creationId xmlns:a16="http://schemas.microsoft.com/office/drawing/2014/main" id="{EF88A089-95AE-4BE6-B7C8-3E397347A9B5}"/>
                    </a:ext>
                  </a:extLst>
                </p14:cNvPr>
                <p14:cNvContentPartPr/>
                <p14:nvPr/>
              </p14:nvContentPartPr>
              <p14:xfrm>
                <a:off x="1713663" y="6700680"/>
                <a:ext cx="285480" cy="139320"/>
              </p14:xfrm>
            </p:contentPart>
          </mc:Choice>
          <mc:Fallback xmlns="">
            <p:pic>
              <p:nvPicPr>
                <p:cNvPr id="229" name="Рукописный ввод 228">
                  <a:extLst>
                    <a:ext uri="{FF2B5EF4-FFF2-40B4-BE49-F238E27FC236}">
                      <a16:creationId xmlns:a16="http://schemas.microsoft.com/office/drawing/2014/main" id="{EF88A089-95AE-4BE6-B7C8-3E397347A9B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704663" y="6691680"/>
                  <a:ext cx="3031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0" name="Рукописный ввод 229">
                  <a:extLst>
                    <a:ext uri="{FF2B5EF4-FFF2-40B4-BE49-F238E27FC236}">
                      <a16:creationId xmlns:a16="http://schemas.microsoft.com/office/drawing/2014/main" id="{554A9387-5F70-4CE5-98A9-DDA964D89884}"/>
                    </a:ext>
                  </a:extLst>
                </p14:cNvPr>
                <p14:cNvContentPartPr/>
                <p14:nvPr/>
              </p14:nvContentPartPr>
              <p14:xfrm>
                <a:off x="2067543" y="6630840"/>
                <a:ext cx="164520" cy="137160"/>
              </p14:xfrm>
            </p:contentPart>
          </mc:Choice>
          <mc:Fallback xmlns="">
            <p:pic>
              <p:nvPicPr>
                <p:cNvPr id="230" name="Рукописный ввод 229">
                  <a:extLst>
                    <a:ext uri="{FF2B5EF4-FFF2-40B4-BE49-F238E27FC236}">
                      <a16:creationId xmlns:a16="http://schemas.microsoft.com/office/drawing/2014/main" id="{554A9387-5F70-4CE5-98A9-DDA964D8988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058903" y="6621840"/>
                  <a:ext cx="1821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2" name="Рукописный ввод 231">
                  <a:extLst>
                    <a:ext uri="{FF2B5EF4-FFF2-40B4-BE49-F238E27FC236}">
                      <a16:creationId xmlns:a16="http://schemas.microsoft.com/office/drawing/2014/main" id="{3062F175-E1CD-4FF0-BEAE-065366B53832}"/>
                    </a:ext>
                  </a:extLst>
                </p14:cNvPr>
                <p14:cNvContentPartPr/>
                <p14:nvPr/>
              </p14:nvContentPartPr>
              <p14:xfrm>
                <a:off x="2476143" y="6314400"/>
                <a:ext cx="190800" cy="312120"/>
              </p14:xfrm>
            </p:contentPart>
          </mc:Choice>
          <mc:Fallback xmlns="">
            <p:pic>
              <p:nvPicPr>
                <p:cNvPr id="232" name="Рукописный ввод 231">
                  <a:extLst>
                    <a:ext uri="{FF2B5EF4-FFF2-40B4-BE49-F238E27FC236}">
                      <a16:creationId xmlns:a16="http://schemas.microsoft.com/office/drawing/2014/main" id="{3062F175-E1CD-4FF0-BEAE-065366B5383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467143" y="6305760"/>
                  <a:ext cx="20844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3" name="Рукописный ввод 232">
                  <a:extLst>
                    <a:ext uri="{FF2B5EF4-FFF2-40B4-BE49-F238E27FC236}">
                      <a16:creationId xmlns:a16="http://schemas.microsoft.com/office/drawing/2014/main" id="{466440CA-1C91-4318-8CE1-685F60EC8FC0}"/>
                    </a:ext>
                  </a:extLst>
                </p14:cNvPr>
                <p14:cNvContentPartPr/>
                <p14:nvPr/>
              </p14:nvContentPartPr>
              <p14:xfrm>
                <a:off x="2759463" y="6384960"/>
                <a:ext cx="32400" cy="221040"/>
              </p14:xfrm>
            </p:contentPart>
          </mc:Choice>
          <mc:Fallback xmlns="">
            <p:pic>
              <p:nvPicPr>
                <p:cNvPr id="233" name="Рукописный ввод 232">
                  <a:extLst>
                    <a:ext uri="{FF2B5EF4-FFF2-40B4-BE49-F238E27FC236}">
                      <a16:creationId xmlns:a16="http://schemas.microsoft.com/office/drawing/2014/main" id="{466440CA-1C91-4318-8CE1-685F60EC8FC0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750463" y="6375960"/>
                  <a:ext cx="500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4" name="Рукописный ввод 233">
                  <a:extLst>
                    <a:ext uri="{FF2B5EF4-FFF2-40B4-BE49-F238E27FC236}">
                      <a16:creationId xmlns:a16="http://schemas.microsoft.com/office/drawing/2014/main" id="{C202A386-4562-496D-AE11-BBEF9FF7718D}"/>
                    </a:ext>
                  </a:extLst>
                </p14:cNvPr>
                <p14:cNvContentPartPr/>
                <p14:nvPr/>
              </p14:nvContentPartPr>
              <p14:xfrm>
                <a:off x="2902383" y="6383880"/>
                <a:ext cx="164880" cy="246240"/>
              </p14:xfrm>
            </p:contentPart>
          </mc:Choice>
          <mc:Fallback xmlns="">
            <p:pic>
              <p:nvPicPr>
                <p:cNvPr id="234" name="Рукописный ввод 233">
                  <a:extLst>
                    <a:ext uri="{FF2B5EF4-FFF2-40B4-BE49-F238E27FC236}">
                      <a16:creationId xmlns:a16="http://schemas.microsoft.com/office/drawing/2014/main" id="{C202A386-4562-496D-AE11-BBEF9FF7718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893743" y="6375240"/>
                  <a:ext cx="1825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5" name="Рукописный ввод 234">
                  <a:extLst>
                    <a:ext uri="{FF2B5EF4-FFF2-40B4-BE49-F238E27FC236}">
                      <a16:creationId xmlns:a16="http://schemas.microsoft.com/office/drawing/2014/main" id="{0FB7C8DA-3F76-447D-8425-D535CFFBDB9F}"/>
                    </a:ext>
                  </a:extLst>
                </p14:cNvPr>
                <p14:cNvContentPartPr/>
                <p14:nvPr/>
              </p14:nvContentPartPr>
              <p14:xfrm>
                <a:off x="3220623" y="6157080"/>
                <a:ext cx="207000" cy="238320"/>
              </p14:xfrm>
            </p:contentPart>
          </mc:Choice>
          <mc:Fallback xmlns="">
            <p:pic>
              <p:nvPicPr>
                <p:cNvPr id="235" name="Рукописный ввод 234">
                  <a:extLst>
                    <a:ext uri="{FF2B5EF4-FFF2-40B4-BE49-F238E27FC236}">
                      <a16:creationId xmlns:a16="http://schemas.microsoft.com/office/drawing/2014/main" id="{0FB7C8DA-3F76-447D-8425-D535CFFBDB9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211623" y="6148080"/>
                  <a:ext cx="2246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6" name="Рукописный ввод 235">
                  <a:extLst>
                    <a:ext uri="{FF2B5EF4-FFF2-40B4-BE49-F238E27FC236}">
                      <a16:creationId xmlns:a16="http://schemas.microsoft.com/office/drawing/2014/main" id="{E39B522C-D7E0-4760-9F2A-5686F596426E}"/>
                    </a:ext>
                  </a:extLst>
                </p14:cNvPr>
                <p14:cNvContentPartPr/>
                <p14:nvPr/>
              </p14:nvContentPartPr>
              <p14:xfrm>
                <a:off x="3504663" y="6008040"/>
                <a:ext cx="169920" cy="556200"/>
              </p14:xfrm>
            </p:contentPart>
          </mc:Choice>
          <mc:Fallback xmlns="">
            <p:pic>
              <p:nvPicPr>
                <p:cNvPr id="236" name="Рукописный ввод 235">
                  <a:extLst>
                    <a:ext uri="{FF2B5EF4-FFF2-40B4-BE49-F238E27FC236}">
                      <a16:creationId xmlns:a16="http://schemas.microsoft.com/office/drawing/2014/main" id="{E39B522C-D7E0-4760-9F2A-5686F596426E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495663" y="5999040"/>
                  <a:ext cx="18756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7" name="Рукописный ввод 236">
                  <a:extLst>
                    <a:ext uri="{FF2B5EF4-FFF2-40B4-BE49-F238E27FC236}">
                      <a16:creationId xmlns:a16="http://schemas.microsoft.com/office/drawing/2014/main" id="{E7632AB9-6936-4E4B-81C3-43C3F0269E88}"/>
                    </a:ext>
                  </a:extLst>
                </p14:cNvPr>
                <p14:cNvContentPartPr/>
                <p14:nvPr/>
              </p14:nvContentPartPr>
              <p14:xfrm>
                <a:off x="3697983" y="6205320"/>
                <a:ext cx="381960" cy="259200"/>
              </p14:xfrm>
            </p:contentPart>
          </mc:Choice>
          <mc:Fallback xmlns="">
            <p:pic>
              <p:nvPicPr>
                <p:cNvPr id="237" name="Рукописный ввод 236">
                  <a:extLst>
                    <a:ext uri="{FF2B5EF4-FFF2-40B4-BE49-F238E27FC236}">
                      <a16:creationId xmlns:a16="http://schemas.microsoft.com/office/drawing/2014/main" id="{E7632AB9-6936-4E4B-81C3-43C3F0269E8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688983" y="6196320"/>
                  <a:ext cx="3996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8" name="Рукописный ввод 237">
                  <a:extLst>
                    <a:ext uri="{FF2B5EF4-FFF2-40B4-BE49-F238E27FC236}">
                      <a16:creationId xmlns:a16="http://schemas.microsoft.com/office/drawing/2014/main" id="{B2ACD186-6C91-4ADE-9883-24B1322C61C7}"/>
                    </a:ext>
                  </a:extLst>
                </p14:cNvPr>
                <p14:cNvContentPartPr/>
                <p14:nvPr/>
              </p14:nvContentPartPr>
              <p14:xfrm>
                <a:off x="4288023" y="6018840"/>
                <a:ext cx="221760" cy="308160"/>
              </p14:xfrm>
            </p:contentPart>
          </mc:Choice>
          <mc:Fallback xmlns="">
            <p:pic>
              <p:nvPicPr>
                <p:cNvPr id="238" name="Рукописный ввод 237">
                  <a:extLst>
                    <a:ext uri="{FF2B5EF4-FFF2-40B4-BE49-F238E27FC236}">
                      <a16:creationId xmlns:a16="http://schemas.microsoft.com/office/drawing/2014/main" id="{B2ACD186-6C91-4ADE-9883-24B1322C61C7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279383" y="6010200"/>
                  <a:ext cx="23940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9" name="Рукописный ввод 238">
                  <a:extLst>
                    <a:ext uri="{FF2B5EF4-FFF2-40B4-BE49-F238E27FC236}">
                      <a16:creationId xmlns:a16="http://schemas.microsoft.com/office/drawing/2014/main" id="{61A9C25B-B77C-4BB5-9093-774D8743D226}"/>
                    </a:ext>
                  </a:extLst>
                </p14:cNvPr>
                <p14:cNvContentPartPr/>
                <p14:nvPr/>
              </p14:nvContentPartPr>
              <p14:xfrm>
                <a:off x="4318983" y="5953680"/>
                <a:ext cx="465120" cy="64800"/>
              </p14:xfrm>
            </p:contentPart>
          </mc:Choice>
          <mc:Fallback xmlns="">
            <p:pic>
              <p:nvPicPr>
                <p:cNvPr id="239" name="Рукописный ввод 238">
                  <a:extLst>
                    <a:ext uri="{FF2B5EF4-FFF2-40B4-BE49-F238E27FC236}">
                      <a16:creationId xmlns:a16="http://schemas.microsoft.com/office/drawing/2014/main" id="{61A9C25B-B77C-4BB5-9093-774D8743D226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310343" y="5944680"/>
                  <a:ext cx="4827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0" name="Рукописный ввод 239">
                  <a:extLst>
                    <a:ext uri="{FF2B5EF4-FFF2-40B4-BE49-F238E27FC236}">
                      <a16:creationId xmlns:a16="http://schemas.microsoft.com/office/drawing/2014/main" id="{4DA9E49F-1CB5-4A12-BC17-1579CEB47B19}"/>
                    </a:ext>
                  </a:extLst>
                </p14:cNvPr>
                <p14:cNvContentPartPr/>
                <p14:nvPr/>
              </p14:nvContentPartPr>
              <p14:xfrm>
                <a:off x="4208103" y="6283800"/>
                <a:ext cx="433080" cy="96480"/>
              </p14:xfrm>
            </p:contentPart>
          </mc:Choice>
          <mc:Fallback xmlns="">
            <p:pic>
              <p:nvPicPr>
                <p:cNvPr id="240" name="Рукописный ввод 239">
                  <a:extLst>
                    <a:ext uri="{FF2B5EF4-FFF2-40B4-BE49-F238E27FC236}">
                      <a16:creationId xmlns:a16="http://schemas.microsoft.com/office/drawing/2014/main" id="{4DA9E49F-1CB5-4A12-BC17-1579CEB47B19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199103" y="6275160"/>
                  <a:ext cx="4507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1" name="Рукописный ввод 240">
                  <a:extLst>
                    <a:ext uri="{FF2B5EF4-FFF2-40B4-BE49-F238E27FC236}">
                      <a16:creationId xmlns:a16="http://schemas.microsoft.com/office/drawing/2014/main" id="{D3B27E59-60EC-40C9-8555-DA4A8E3AC457}"/>
                    </a:ext>
                  </a:extLst>
                </p14:cNvPr>
                <p14:cNvContentPartPr/>
                <p14:nvPr/>
              </p14:nvContentPartPr>
              <p14:xfrm>
                <a:off x="4235823" y="6433920"/>
                <a:ext cx="419040" cy="223560"/>
              </p14:xfrm>
            </p:contentPart>
          </mc:Choice>
          <mc:Fallback xmlns="">
            <p:pic>
              <p:nvPicPr>
                <p:cNvPr id="241" name="Рукописный ввод 240">
                  <a:extLst>
                    <a:ext uri="{FF2B5EF4-FFF2-40B4-BE49-F238E27FC236}">
                      <a16:creationId xmlns:a16="http://schemas.microsoft.com/office/drawing/2014/main" id="{D3B27E59-60EC-40C9-8555-DA4A8E3AC457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227183" y="6424920"/>
                  <a:ext cx="4366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2" name="Рукописный ввод 241">
                  <a:extLst>
                    <a:ext uri="{FF2B5EF4-FFF2-40B4-BE49-F238E27FC236}">
                      <a16:creationId xmlns:a16="http://schemas.microsoft.com/office/drawing/2014/main" id="{646ABF73-FFC8-4936-A573-88C38D3D6099}"/>
                    </a:ext>
                  </a:extLst>
                </p14:cNvPr>
                <p14:cNvContentPartPr/>
                <p14:nvPr/>
              </p14:nvContentPartPr>
              <p14:xfrm>
                <a:off x="4477383" y="5934240"/>
                <a:ext cx="380880" cy="854640"/>
              </p14:xfrm>
            </p:contentPart>
          </mc:Choice>
          <mc:Fallback xmlns="">
            <p:pic>
              <p:nvPicPr>
                <p:cNvPr id="242" name="Рукописный ввод 241">
                  <a:extLst>
                    <a:ext uri="{FF2B5EF4-FFF2-40B4-BE49-F238E27FC236}">
                      <a16:creationId xmlns:a16="http://schemas.microsoft.com/office/drawing/2014/main" id="{646ABF73-FFC8-4936-A573-88C38D3D6099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468383" y="5925600"/>
                  <a:ext cx="398520" cy="87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4" name="Рукописный ввод 243">
                  <a:extLst>
                    <a:ext uri="{FF2B5EF4-FFF2-40B4-BE49-F238E27FC236}">
                      <a16:creationId xmlns:a16="http://schemas.microsoft.com/office/drawing/2014/main" id="{F7AA3725-1648-466A-BC99-64CC2BB7BF8D}"/>
                    </a:ext>
                  </a:extLst>
                </p14:cNvPr>
                <p14:cNvContentPartPr/>
                <p14:nvPr/>
              </p14:nvContentPartPr>
              <p14:xfrm>
                <a:off x="5875623" y="854030"/>
                <a:ext cx="285840" cy="472680"/>
              </p14:xfrm>
            </p:contentPart>
          </mc:Choice>
          <mc:Fallback xmlns="">
            <p:pic>
              <p:nvPicPr>
                <p:cNvPr id="244" name="Рукописный ввод 243">
                  <a:extLst>
                    <a:ext uri="{FF2B5EF4-FFF2-40B4-BE49-F238E27FC236}">
                      <a16:creationId xmlns:a16="http://schemas.microsoft.com/office/drawing/2014/main" id="{F7AA3725-1648-466A-BC99-64CC2BB7BF8D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866623" y="845390"/>
                  <a:ext cx="30348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5" name="Рукописный ввод 244">
                  <a:extLst>
                    <a:ext uri="{FF2B5EF4-FFF2-40B4-BE49-F238E27FC236}">
                      <a16:creationId xmlns:a16="http://schemas.microsoft.com/office/drawing/2014/main" id="{CFAF7C84-D869-4997-BE3F-3D23D2B4D0A6}"/>
                    </a:ext>
                  </a:extLst>
                </p14:cNvPr>
                <p14:cNvContentPartPr/>
                <p14:nvPr/>
              </p14:nvContentPartPr>
              <p14:xfrm>
                <a:off x="6115743" y="1122590"/>
                <a:ext cx="350640" cy="235080"/>
              </p14:xfrm>
            </p:contentPart>
          </mc:Choice>
          <mc:Fallback xmlns="">
            <p:pic>
              <p:nvPicPr>
                <p:cNvPr id="245" name="Рукописный ввод 244">
                  <a:extLst>
                    <a:ext uri="{FF2B5EF4-FFF2-40B4-BE49-F238E27FC236}">
                      <a16:creationId xmlns:a16="http://schemas.microsoft.com/office/drawing/2014/main" id="{CFAF7C84-D869-4997-BE3F-3D23D2B4D0A6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106743" y="1113950"/>
                  <a:ext cx="3682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6" name="Рукописный ввод 245">
                  <a:extLst>
                    <a:ext uri="{FF2B5EF4-FFF2-40B4-BE49-F238E27FC236}">
                      <a16:creationId xmlns:a16="http://schemas.microsoft.com/office/drawing/2014/main" id="{723C63F4-C1D3-477C-B9AB-E4156E664F2A}"/>
                    </a:ext>
                  </a:extLst>
                </p14:cNvPr>
                <p14:cNvContentPartPr/>
                <p14:nvPr/>
              </p14:nvContentPartPr>
              <p14:xfrm>
                <a:off x="6435423" y="882470"/>
                <a:ext cx="197640" cy="558720"/>
              </p14:xfrm>
            </p:contentPart>
          </mc:Choice>
          <mc:Fallback xmlns="">
            <p:pic>
              <p:nvPicPr>
                <p:cNvPr id="246" name="Рукописный ввод 245">
                  <a:extLst>
                    <a:ext uri="{FF2B5EF4-FFF2-40B4-BE49-F238E27FC236}">
                      <a16:creationId xmlns:a16="http://schemas.microsoft.com/office/drawing/2014/main" id="{723C63F4-C1D3-477C-B9AB-E4156E664F2A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426783" y="873830"/>
                  <a:ext cx="215280" cy="57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7" name="Рукописный ввод 246">
                  <a:extLst>
                    <a:ext uri="{FF2B5EF4-FFF2-40B4-BE49-F238E27FC236}">
                      <a16:creationId xmlns:a16="http://schemas.microsoft.com/office/drawing/2014/main" id="{861BFB23-6DFA-4BE9-9F61-F335220706CA}"/>
                    </a:ext>
                  </a:extLst>
                </p14:cNvPr>
                <p14:cNvContentPartPr/>
                <p14:nvPr/>
              </p14:nvContentPartPr>
              <p14:xfrm>
                <a:off x="6648543" y="1049150"/>
                <a:ext cx="489600" cy="288720"/>
              </p14:xfrm>
            </p:contentPart>
          </mc:Choice>
          <mc:Fallback xmlns="">
            <p:pic>
              <p:nvPicPr>
                <p:cNvPr id="247" name="Рукописный ввод 246">
                  <a:extLst>
                    <a:ext uri="{FF2B5EF4-FFF2-40B4-BE49-F238E27FC236}">
                      <a16:creationId xmlns:a16="http://schemas.microsoft.com/office/drawing/2014/main" id="{861BFB23-6DFA-4BE9-9F61-F335220706C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639543" y="1040150"/>
                  <a:ext cx="5072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8" name="Рукописный ввод 247">
                  <a:extLst>
                    <a:ext uri="{FF2B5EF4-FFF2-40B4-BE49-F238E27FC236}">
                      <a16:creationId xmlns:a16="http://schemas.microsoft.com/office/drawing/2014/main" id="{19D62C33-F54E-4746-9D3D-BC59981439E6}"/>
                    </a:ext>
                  </a:extLst>
                </p14:cNvPr>
                <p14:cNvContentPartPr/>
                <p14:nvPr/>
              </p14:nvContentPartPr>
              <p14:xfrm>
                <a:off x="7198623" y="710390"/>
                <a:ext cx="171000" cy="674280"/>
              </p14:xfrm>
            </p:contentPart>
          </mc:Choice>
          <mc:Fallback xmlns="">
            <p:pic>
              <p:nvPicPr>
                <p:cNvPr id="248" name="Рукописный ввод 247">
                  <a:extLst>
                    <a:ext uri="{FF2B5EF4-FFF2-40B4-BE49-F238E27FC236}">
                      <a16:creationId xmlns:a16="http://schemas.microsoft.com/office/drawing/2014/main" id="{19D62C33-F54E-4746-9D3D-BC59981439E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189623" y="701390"/>
                  <a:ext cx="188640" cy="69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9" name="Рукописный ввод 248">
                  <a:extLst>
                    <a:ext uri="{FF2B5EF4-FFF2-40B4-BE49-F238E27FC236}">
                      <a16:creationId xmlns:a16="http://schemas.microsoft.com/office/drawing/2014/main" id="{A781ADF2-303E-428B-B3E2-42340F36AB65}"/>
                    </a:ext>
                  </a:extLst>
                </p14:cNvPr>
                <p14:cNvContentPartPr/>
                <p14:nvPr/>
              </p14:nvContentPartPr>
              <p14:xfrm>
                <a:off x="7453503" y="1099910"/>
                <a:ext cx="287640" cy="69120"/>
              </p14:xfrm>
            </p:contentPart>
          </mc:Choice>
          <mc:Fallback xmlns="">
            <p:pic>
              <p:nvPicPr>
                <p:cNvPr id="249" name="Рукописный ввод 248">
                  <a:extLst>
                    <a:ext uri="{FF2B5EF4-FFF2-40B4-BE49-F238E27FC236}">
                      <a16:creationId xmlns:a16="http://schemas.microsoft.com/office/drawing/2014/main" id="{A781ADF2-303E-428B-B3E2-42340F36AB65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444863" y="1091270"/>
                  <a:ext cx="3052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1" name="Рукописный ввод 250">
                  <a:extLst>
                    <a:ext uri="{FF2B5EF4-FFF2-40B4-BE49-F238E27FC236}">
                      <a16:creationId xmlns:a16="http://schemas.microsoft.com/office/drawing/2014/main" id="{2EE4355F-5ACF-4FBB-82D3-496DACF77EB7}"/>
                    </a:ext>
                  </a:extLst>
                </p14:cNvPr>
                <p14:cNvContentPartPr/>
                <p14:nvPr/>
              </p14:nvContentPartPr>
              <p14:xfrm>
                <a:off x="8225343" y="673310"/>
                <a:ext cx="180360" cy="376560"/>
              </p14:xfrm>
            </p:contentPart>
          </mc:Choice>
          <mc:Fallback xmlns="">
            <p:pic>
              <p:nvPicPr>
                <p:cNvPr id="251" name="Рукописный ввод 250">
                  <a:extLst>
                    <a:ext uri="{FF2B5EF4-FFF2-40B4-BE49-F238E27FC236}">
                      <a16:creationId xmlns:a16="http://schemas.microsoft.com/office/drawing/2014/main" id="{2EE4355F-5ACF-4FBB-82D3-496DACF77EB7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216703" y="664310"/>
                  <a:ext cx="19800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2" name="Рукописный ввод 251">
                  <a:extLst>
                    <a:ext uri="{FF2B5EF4-FFF2-40B4-BE49-F238E27FC236}">
                      <a16:creationId xmlns:a16="http://schemas.microsoft.com/office/drawing/2014/main" id="{53A8D8C6-1C3E-450B-ACE8-92D48D15FB16}"/>
                    </a:ext>
                  </a:extLst>
                </p14:cNvPr>
                <p14:cNvContentPartPr/>
                <p14:nvPr/>
              </p14:nvContentPartPr>
              <p14:xfrm>
                <a:off x="7998543" y="1075790"/>
                <a:ext cx="493560" cy="56520"/>
              </p14:xfrm>
            </p:contentPart>
          </mc:Choice>
          <mc:Fallback xmlns="">
            <p:pic>
              <p:nvPicPr>
                <p:cNvPr id="252" name="Рукописный ввод 251">
                  <a:extLst>
                    <a:ext uri="{FF2B5EF4-FFF2-40B4-BE49-F238E27FC236}">
                      <a16:creationId xmlns:a16="http://schemas.microsoft.com/office/drawing/2014/main" id="{53A8D8C6-1C3E-450B-ACE8-92D48D15FB16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989903" y="1067150"/>
                  <a:ext cx="5112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3" name="Рукописный ввод 252">
                  <a:extLst>
                    <a:ext uri="{FF2B5EF4-FFF2-40B4-BE49-F238E27FC236}">
                      <a16:creationId xmlns:a16="http://schemas.microsoft.com/office/drawing/2014/main" id="{9EF54980-42F1-4BE6-AF47-CF73B33DFEE4}"/>
                    </a:ext>
                  </a:extLst>
                </p14:cNvPr>
                <p14:cNvContentPartPr/>
                <p14:nvPr/>
              </p14:nvContentPartPr>
              <p14:xfrm>
                <a:off x="7871463" y="1229510"/>
                <a:ext cx="332280" cy="328320"/>
              </p14:xfrm>
            </p:contentPart>
          </mc:Choice>
          <mc:Fallback xmlns="">
            <p:pic>
              <p:nvPicPr>
                <p:cNvPr id="253" name="Рукописный ввод 252">
                  <a:extLst>
                    <a:ext uri="{FF2B5EF4-FFF2-40B4-BE49-F238E27FC236}">
                      <a16:creationId xmlns:a16="http://schemas.microsoft.com/office/drawing/2014/main" id="{9EF54980-42F1-4BE6-AF47-CF73B33DFEE4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862823" y="1220870"/>
                  <a:ext cx="34992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4" name="Рукописный ввод 253">
                  <a:extLst>
                    <a:ext uri="{FF2B5EF4-FFF2-40B4-BE49-F238E27FC236}">
                      <a16:creationId xmlns:a16="http://schemas.microsoft.com/office/drawing/2014/main" id="{5AD760EF-CBF7-4EF4-9AA8-0FCA0AAE37AA}"/>
                    </a:ext>
                  </a:extLst>
                </p14:cNvPr>
                <p14:cNvContentPartPr/>
                <p14:nvPr/>
              </p14:nvContentPartPr>
              <p14:xfrm>
                <a:off x="8269623" y="1298630"/>
                <a:ext cx="153720" cy="300960"/>
              </p14:xfrm>
            </p:contentPart>
          </mc:Choice>
          <mc:Fallback xmlns="">
            <p:pic>
              <p:nvPicPr>
                <p:cNvPr id="254" name="Рукописный ввод 253">
                  <a:extLst>
                    <a:ext uri="{FF2B5EF4-FFF2-40B4-BE49-F238E27FC236}">
                      <a16:creationId xmlns:a16="http://schemas.microsoft.com/office/drawing/2014/main" id="{5AD760EF-CBF7-4EF4-9AA8-0FCA0AAE37A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260623" y="1289630"/>
                  <a:ext cx="1713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5" name="Рукописный ввод 254">
                  <a:extLst>
                    <a:ext uri="{FF2B5EF4-FFF2-40B4-BE49-F238E27FC236}">
                      <a16:creationId xmlns:a16="http://schemas.microsoft.com/office/drawing/2014/main" id="{61B71EC0-BCFA-4351-8F58-36E3C89AE9FF}"/>
                    </a:ext>
                  </a:extLst>
                </p14:cNvPr>
                <p14:cNvContentPartPr/>
                <p14:nvPr/>
              </p14:nvContentPartPr>
              <p14:xfrm>
                <a:off x="8204823" y="1241750"/>
                <a:ext cx="372960" cy="99000"/>
              </p14:xfrm>
            </p:contentPart>
          </mc:Choice>
          <mc:Fallback xmlns="">
            <p:pic>
              <p:nvPicPr>
                <p:cNvPr id="255" name="Рукописный ввод 254">
                  <a:extLst>
                    <a:ext uri="{FF2B5EF4-FFF2-40B4-BE49-F238E27FC236}">
                      <a16:creationId xmlns:a16="http://schemas.microsoft.com/office/drawing/2014/main" id="{61B71EC0-BCFA-4351-8F58-36E3C89AE9F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196183" y="1232750"/>
                  <a:ext cx="3906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7" name="Рукописный ввод 256">
                  <a:extLst>
                    <a:ext uri="{FF2B5EF4-FFF2-40B4-BE49-F238E27FC236}">
                      <a16:creationId xmlns:a16="http://schemas.microsoft.com/office/drawing/2014/main" id="{F48042AD-15BA-4B49-8B5E-EBE4BE8D81C5}"/>
                    </a:ext>
                  </a:extLst>
                </p14:cNvPr>
                <p14:cNvContentPartPr/>
                <p14:nvPr/>
              </p14:nvContentPartPr>
              <p14:xfrm>
                <a:off x="8856063" y="711470"/>
                <a:ext cx="181800" cy="790200"/>
              </p14:xfrm>
            </p:contentPart>
          </mc:Choice>
          <mc:Fallback xmlns="">
            <p:pic>
              <p:nvPicPr>
                <p:cNvPr id="257" name="Рукописный ввод 256">
                  <a:extLst>
                    <a:ext uri="{FF2B5EF4-FFF2-40B4-BE49-F238E27FC236}">
                      <a16:creationId xmlns:a16="http://schemas.microsoft.com/office/drawing/2014/main" id="{F48042AD-15BA-4B49-8B5E-EBE4BE8D81C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847423" y="702470"/>
                  <a:ext cx="199440" cy="80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9" name="Рукописный ввод 258">
                  <a:extLst>
                    <a:ext uri="{FF2B5EF4-FFF2-40B4-BE49-F238E27FC236}">
                      <a16:creationId xmlns:a16="http://schemas.microsoft.com/office/drawing/2014/main" id="{34D8263D-3A21-490E-B512-5410A1F4DA04}"/>
                    </a:ext>
                  </a:extLst>
                </p14:cNvPr>
                <p14:cNvContentPartPr/>
                <p14:nvPr/>
              </p14:nvContentPartPr>
              <p14:xfrm>
                <a:off x="8917263" y="1622630"/>
                <a:ext cx="148320" cy="208080"/>
              </p14:xfrm>
            </p:contentPart>
          </mc:Choice>
          <mc:Fallback xmlns="">
            <p:pic>
              <p:nvPicPr>
                <p:cNvPr id="259" name="Рукописный ввод 258">
                  <a:extLst>
                    <a:ext uri="{FF2B5EF4-FFF2-40B4-BE49-F238E27FC236}">
                      <a16:creationId xmlns:a16="http://schemas.microsoft.com/office/drawing/2014/main" id="{34D8263D-3A21-490E-B512-5410A1F4DA04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908263" y="1613990"/>
                  <a:ext cx="1659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0" name="Рукописный ввод 259">
                  <a:extLst>
                    <a:ext uri="{FF2B5EF4-FFF2-40B4-BE49-F238E27FC236}">
                      <a16:creationId xmlns:a16="http://schemas.microsoft.com/office/drawing/2014/main" id="{92FE77D2-6A8F-4067-9227-CAC1B6149891}"/>
                    </a:ext>
                  </a:extLst>
                </p14:cNvPr>
                <p14:cNvContentPartPr/>
                <p14:nvPr/>
              </p14:nvContentPartPr>
              <p14:xfrm>
                <a:off x="8667423" y="669710"/>
                <a:ext cx="147240" cy="183960"/>
              </p14:xfrm>
            </p:contentPart>
          </mc:Choice>
          <mc:Fallback xmlns="">
            <p:pic>
              <p:nvPicPr>
                <p:cNvPr id="260" name="Рукописный ввод 259">
                  <a:extLst>
                    <a:ext uri="{FF2B5EF4-FFF2-40B4-BE49-F238E27FC236}">
                      <a16:creationId xmlns:a16="http://schemas.microsoft.com/office/drawing/2014/main" id="{92FE77D2-6A8F-4067-9227-CAC1B6149891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658783" y="661070"/>
                  <a:ext cx="1648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1" name="Рукописный ввод 260">
                  <a:extLst>
                    <a:ext uri="{FF2B5EF4-FFF2-40B4-BE49-F238E27FC236}">
                      <a16:creationId xmlns:a16="http://schemas.microsoft.com/office/drawing/2014/main" id="{56A3029C-110E-46E2-980B-8770F66D88E7}"/>
                    </a:ext>
                  </a:extLst>
                </p14:cNvPr>
                <p14:cNvContentPartPr/>
                <p14:nvPr/>
              </p14:nvContentPartPr>
              <p14:xfrm>
                <a:off x="8674983" y="623990"/>
                <a:ext cx="270360" cy="76320"/>
              </p14:xfrm>
            </p:contentPart>
          </mc:Choice>
          <mc:Fallback xmlns="">
            <p:pic>
              <p:nvPicPr>
                <p:cNvPr id="261" name="Рукописный ввод 260">
                  <a:extLst>
                    <a:ext uri="{FF2B5EF4-FFF2-40B4-BE49-F238E27FC236}">
                      <a16:creationId xmlns:a16="http://schemas.microsoft.com/office/drawing/2014/main" id="{56A3029C-110E-46E2-980B-8770F66D88E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666343" y="614990"/>
                  <a:ext cx="2880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3" name="Рукописный ввод 262">
                  <a:extLst>
                    <a:ext uri="{FF2B5EF4-FFF2-40B4-BE49-F238E27FC236}">
                      <a16:creationId xmlns:a16="http://schemas.microsoft.com/office/drawing/2014/main" id="{BEF2902F-8057-49D4-A269-FC841192EE8A}"/>
                    </a:ext>
                  </a:extLst>
                </p14:cNvPr>
                <p14:cNvContentPartPr/>
                <p14:nvPr/>
              </p14:nvContentPartPr>
              <p14:xfrm>
                <a:off x="9246303" y="960950"/>
                <a:ext cx="379440" cy="260640"/>
              </p14:xfrm>
            </p:contentPart>
          </mc:Choice>
          <mc:Fallback xmlns="">
            <p:pic>
              <p:nvPicPr>
                <p:cNvPr id="263" name="Рукописный ввод 262">
                  <a:extLst>
                    <a:ext uri="{FF2B5EF4-FFF2-40B4-BE49-F238E27FC236}">
                      <a16:creationId xmlns:a16="http://schemas.microsoft.com/office/drawing/2014/main" id="{BEF2902F-8057-49D4-A269-FC841192EE8A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237303" y="952310"/>
                  <a:ext cx="3970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4" name="Рукописный ввод 263">
                  <a:extLst>
                    <a:ext uri="{FF2B5EF4-FFF2-40B4-BE49-F238E27FC236}">
                      <a16:creationId xmlns:a16="http://schemas.microsoft.com/office/drawing/2014/main" id="{B9BA4756-8A92-4994-B758-8D51A99C1DF5}"/>
                    </a:ext>
                  </a:extLst>
                </p14:cNvPr>
                <p14:cNvContentPartPr/>
                <p14:nvPr/>
              </p14:nvContentPartPr>
              <p14:xfrm>
                <a:off x="9620703" y="937550"/>
                <a:ext cx="336600" cy="270000"/>
              </p14:xfrm>
            </p:contentPart>
          </mc:Choice>
          <mc:Fallback xmlns="">
            <p:pic>
              <p:nvPicPr>
                <p:cNvPr id="264" name="Рукописный ввод 263">
                  <a:extLst>
                    <a:ext uri="{FF2B5EF4-FFF2-40B4-BE49-F238E27FC236}">
                      <a16:creationId xmlns:a16="http://schemas.microsoft.com/office/drawing/2014/main" id="{B9BA4756-8A92-4994-B758-8D51A99C1DF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611703" y="928910"/>
                  <a:ext cx="3542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6" name="Рукописный ввод 265">
                  <a:extLst>
                    <a:ext uri="{FF2B5EF4-FFF2-40B4-BE49-F238E27FC236}">
                      <a16:creationId xmlns:a16="http://schemas.microsoft.com/office/drawing/2014/main" id="{1855008A-07C7-4F52-B625-F29597C4643B}"/>
                    </a:ext>
                  </a:extLst>
                </p14:cNvPr>
                <p14:cNvContentPartPr/>
                <p14:nvPr/>
              </p14:nvContentPartPr>
              <p14:xfrm>
                <a:off x="9939663" y="821630"/>
                <a:ext cx="176040" cy="28800"/>
              </p14:xfrm>
            </p:contentPart>
          </mc:Choice>
          <mc:Fallback xmlns="">
            <p:pic>
              <p:nvPicPr>
                <p:cNvPr id="266" name="Рукописный ввод 265">
                  <a:extLst>
                    <a:ext uri="{FF2B5EF4-FFF2-40B4-BE49-F238E27FC236}">
                      <a16:creationId xmlns:a16="http://schemas.microsoft.com/office/drawing/2014/main" id="{1855008A-07C7-4F52-B625-F29597C4643B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931023" y="812990"/>
                  <a:ext cx="1936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7" name="Рукописный ввод 266">
                  <a:extLst>
                    <a:ext uri="{FF2B5EF4-FFF2-40B4-BE49-F238E27FC236}">
                      <a16:creationId xmlns:a16="http://schemas.microsoft.com/office/drawing/2014/main" id="{13727008-A589-4C59-96F9-9C00CFA4A55B}"/>
                    </a:ext>
                  </a:extLst>
                </p14:cNvPr>
                <p14:cNvContentPartPr/>
                <p14:nvPr/>
              </p14:nvContentPartPr>
              <p14:xfrm>
                <a:off x="10197423" y="706790"/>
                <a:ext cx="37440" cy="15120"/>
              </p14:xfrm>
            </p:contentPart>
          </mc:Choice>
          <mc:Fallback xmlns="">
            <p:pic>
              <p:nvPicPr>
                <p:cNvPr id="267" name="Рукописный ввод 266">
                  <a:extLst>
                    <a:ext uri="{FF2B5EF4-FFF2-40B4-BE49-F238E27FC236}">
                      <a16:creationId xmlns:a16="http://schemas.microsoft.com/office/drawing/2014/main" id="{13727008-A589-4C59-96F9-9C00CFA4A55B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188783" y="697790"/>
                  <a:ext cx="550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8" name="Рукописный ввод 267">
                  <a:extLst>
                    <a:ext uri="{FF2B5EF4-FFF2-40B4-BE49-F238E27FC236}">
                      <a16:creationId xmlns:a16="http://schemas.microsoft.com/office/drawing/2014/main" id="{237C99CE-6522-4ADB-A698-C5FF1BFB59AE}"/>
                    </a:ext>
                  </a:extLst>
                </p14:cNvPr>
                <p14:cNvContentPartPr/>
                <p14:nvPr/>
              </p14:nvContentPartPr>
              <p14:xfrm>
                <a:off x="10172583" y="779150"/>
                <a:ext cx="135360" cy="104760"/>
              </p14:xfrm>
            </p:contentPart>
          </mc:Choice>
          <mc:Fallback xmlns="">
            <p:pic>
              <p:nvPicPr>
                <p:cNvPr id="268" name="Рукописный ввод 267">
                  <a:extLst>
                    <a:ext uri="{FF2B5EF4-FFF2-40B4-BE49-F238E27FC236}">
                      <a16:creationId xmlns:a16="http://schemas.microsoft.com/office/drawing/2014/main" id="{237C99CE-6522-4ADB-A698-C5FF1BFB59A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163943" y="770150"/>
                  <a:ext cx="153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9" name="Рукописный ввод 268">
                  <a:extLst>
                    <a:ext uri="{FF2B5EF4-FFF2-40B4-BE49-F238E27FC236}">
                      <a16:creationId xmlns:a16="http://schemas.microsoft.com/office/drawing/2014/main" id="{BC6EE660-9420-4CC5-9BA0-D954EB459985}"/>
                    </a:ext>
                  </a:extLst>
                </p14:cNvPr>
                <p14:cNvContentPartPr/>
                <p14:nvPr/>
              </p14:nvContentPartPr>
              <p14:xfrm>
                <a:off x="10329543" y="723350"/>
                <a:ext cx="277200" cy="140400"/>
              </p14:xfrm>
            </p:contentPart>
          </mc:Choice>
          <mc:Fallback xmlns="">
            <p:pic>
              <p:nvPicPr>
                <p:cNvPr id="269" name="Рукописный ввод 268">
                  <a:extLst>
                    <a:ext uri="{FF2B5EF4-FFF2-40B4-BE49-F238E27FC236}">
                      <a16:creationId xmlns:a16="http://schemas.microsoft.com/office/drawing/2014/main" id="{BC6EE660-9420-4CC5-9BA0-D954EB459985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320543" y="714350"/>
                  <a:ext cx="2948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0" name="Рукописный ввод 269">
                  <a:extLst>
                    <a:ext uri="{FF2B5EF4-FFF2-40B4-BE49-F238E27FC236}">
                      <a16:creationId xmlns:a16="http://schemas.microsoft.com/office/drawing/2014/main" id="{9E064578-C5D1-44F1-A869-187BE615FBCC}"/>
                    </a:ext>
                  </a:extLst>
                </p14:cNvPr>
                <p14:cNvContentPartPr/>
                <p14:nvPr/>
              </p14:nvContentPartPr>
              <p14:xfrm>
                <a:off x="10716903" y="593750"/>
                <a:ext cx="205560" cy="256320"/>
              </p14:xfrm>
            </p:contentPart>
          </mc:Choice>
          <mc:Fallback xmlns="">
            <p:pic>
              <p:nvPicPr>
                <p:cNvPr id="270" name="Рукописный ввод 269">
                  <a:extLst>
                    <a:ext uri="{FF2B5EF4-FFF2-40B4-BE49-F238E27FC236}">
                      <a16:creationId xmlns:a16="http://schemas.microsoft.com/office/drawing/2014/main" id="{9E064578-C5D1-44F1-A869-187BE615FBCC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708263" y="584750"/>
                  <a:ext cx="2232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2" name="Рукописный ввод 271">
                  <a:extLst>
                    <a:ext uri="{FF2B5EF4-FFF2-40B4-BE49-F238E27FC236}">
                      <a16:creationId xmlns:a16="http://schemas.microsoft.com/office/drawing/2014/main" id="{EAE31B07-215E-4F88-8A35-472B845282BB}"/>
                    </a:ext>
                  </a:extLst>
                </p14:cNvPr>
                <p14:cNvContentPartPr/>
                <p14:nvPr/>
              </p14:nvContentPartPr>
              <p14:xfrm>
                <a:off x="10963503" y="772670"/>
                <a:ext cx="422280" cy="602280"/>
              </p14:xfrm>
            </p:contentPart>
          </mc:Choice>
          <mc:Fallback xmlns="">
            <p:pic>
              <p:nvPicPr>
                <p:cNvPr id="272" name="Рукописный ввод 271">
                  <a:extLst>
                    <a:ext uri="{FF2B5EF4-FFF2-40B4-BE49-F238E27FC236}">
                      <a16:creationId xmlns:a16="http://schemas.microsoft.com/office/drawing/2014/main" id="{EAE31B07-215E-4F88-8A35-472B845282BB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954863" y="763670"/>
                  <a:ext cx="439920" cy="61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3" name="Рукописный ввод 272">
                  <a:extLst>
                    <a:ext uri="{FF2B5EF4-FFF2-40B4-BE49-F238E27FC236}">
                      <a16:creationId xmlns:a16="http://schemas.microsoft.com/office/drawing/2014/main" id="{80A950B1-C778-4500-BE8B-18DAD680EC8D}"/>
                    </a:ext>
                  </a:extLst>
                </p14:cNvPr>
                <p14:cNvContentPartPr/>
                <p14:nvPr/>
              </p14:nvContentPartPr>
              <p14:xfrm>
                <a:off x="11466783" y="843950"/>
                <a:ext cx="191160" cy="469800"/>
              </p14:xfrm>
            </p:contentPart>
          </mc:Choice>
          <mc:Fallback xmlns="">
            <p:pic>
              <p:nvPicPr>
                <p:cNvPr id="273" name="Рукописный ввод 272">
                  <a:extLst>
                    <a:ext uri="{FF2B5EF4-FFF2-40B4-BE49-F238E27FC236}">
                      <a16:creationId xmlns:a16="http://schemas.microsoft.com/office/drawing/2014/main" id="{80A950B1-C778-4500-BE8B-18DAD680EC8D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457783" y="835310"/>
                  <a:ext cx="20880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4" name="Рукописный ввод 273">
                  <a:extLst>
                    <a:ext uri="{FF2B5EF4-FFF2-40B4-BE49-F238E27FC236}">
                      <a16:creationId xmlns:a16="http://schemas.microsoft.com/office/drawing/2014/main" id="{0923BC23-F50F-420E-8069-A4B4B1EEE290}"/>
                    </a:ext>
                  </a:extLst>
                </p14:cNvPr>
                <p14:cNvContentPartPr/>
                <p14:nvPr/>
              </p14:nvContentPartPr>
              <p14:xfrm>
                <a:off x="11451303" y="1067150"/>
                <a:ext cx="260280" cy="12600"/>
              </p14:xfrm>
            </p:contentPart>
          </mc:Choice>
          <mc:Fallback xmlns="">
            <p:pic>
              <p:nvPicPr>
                <p:cNvPr id="274" name="Рукописный ввод 273">
                  <a:extLst>
                    <a:ext uri="{FF2B5EF4-FFF2-40B4-BE49-F238E27FC236}">
                      <a16:creationId xmlns:a16="http://schemas.microsoft.com/office/drawing/2014/main" id="{0923BC23-F50F-420E-8069-A4B4B1EEE290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1442303" y="1058510"/>
                  <a:ext cx="277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5" name="Рукописный ввод 274">
                  <a:extLst>
                    <a:ext uri="{FF2B5EF4-FFF2-40B4-BE49-F238E27FC236}">
                      <a16:creationId xmlns:a16="http://schemas.microsoft.com/office/drawing/2014/main" id="{B801B753-50DF-4855-B625-7A0CA7C1F152}"/>
                    </a:ext>
                  </a:extLst>
                </p14:cNvPr>
                <p14:cNvContentPartPr/>
                <p14:nvPr/>
              </p14:nvContentPartPr>
              <p14:xfrm>
                <a:off x="11798343" y="1151750"/>
                <a:ext cx="197280" cy="48960"/>
              </p14:xfrm>
            </p:contentPart>
          </mc:Choice>
          <mc:Fallback xmlns="">
            <p:pic>
              <p:nvPicPr>
                <p:cNvPr id="275" name="Рукописный ввод 274">
                  <a:extLst>
                    <a:ext uri="{FF2B5EF4-FFF2-40B4-BE49-F238E27FC236}">
                      <a16:creationId xmlns:a16="http://schemas.microsoft.com/office/drawing/2014/main" id="{B801B753-50DF-4855-B625-7A0CA7C1F152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1789703" y="1143110"/>
                  <a:ext cx="2149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6" name="Рукописный ввод 275">
                  <a:extLst>
                    <a:ext uri="{FF2B5EF4-FFF2-40B4-BE49-F238E27FC236}">
                      <a16:creationId xmlns:a16="http://schemas.microsoft.com/office/drawing/2014/main" id="{1CF92A8B-5DA7-49E7-8774-F37A7C9EF06A}"/>
                    </a:ext>
                  </a:extLst>
                </p14:cNvPr>
                <p14:cNvContentPartPr/>
                <p14:nvPr/>
              </p14:nvContentPartPr>
              <p14:xfrm>
                <a:off x="11730663" y="1283510"/>
                <a:ext cx="233640" cy="21240"/>
              </p14:xfrm>
            </p:contentPart>
          </mc:Choice>
          <mc:Fallback xmlns="">
            <p:pic>
              <p:nvPicPr>
                <p:cNvPr id="276" name="Рукописный ввод 275">
                  <a:extLst>
                    <a:ext uri="{FF2B5EF4-FFF2-40B4-BE49-F238E27FC236}">
                      <a16:creationId xmlns:a16="http://schemas.microsoft.com/office/drawing/2014/main" id="{1CF92A8B-5DA7-49E7-8774-F37A7C9EF06A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722023" y="1274870"/>
                  <a:ext cx="2512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8" name="Рукописный ввод 277">
                  <a:extLst>
                    <a:ext uri="{FF2B5EF4-FFF2-40B4-BE49-F238E27FC236}">
                      <a16:creationId xmlns:a16="http://schemas.microsoft.com/office/drawing/2014/main" id="{E04783AB-B9DD-482C-A300-5E0808967BC6}"/>
                    </a:ext>
                  </a:extLst>
                </p14:cNvPr>
                <p14:cNvContentPartPr/>
                <p14:nvPr/>
              </p14:nvContentPartPr>
              <p14:xfrm>
                <a:off x="5977143" y="2362070"/>
                <a:ext cx="251640" cy="18720"/>
              </p14:xfrm>
            </p:contentPart>
          </mc:Choice>
          <mc:Fallback xmlns="">
            <p:pic>
              <p:nvPicPr>
                <p:cNvPr id="278" name="Рукописный ввод 277">
                  <a:extLst>
                    <a:ext uri="{FF2B5EF4-FFF2-40B4-BE49-F238E27FC236}">
                      <a16:creationId xmlns:a16="http://schemas.microsoft.com/office/drawing/2014/main" id="{E04783AB-B9DD-482C-A300-5E0808967BC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968143" y="2353070"/>
                  <a:ext cx="2692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9" name="Рукописный ввод 278">
                  <a:extLst>
                    <a:ext uri="{FF2B5EF4-FFF2-40B4-BE49-F238E27FC236}">
                      <a16:creationId xmlns:a16="http://schemas.microsoft.com/office/drawing/2014/main" id="{C1D93004-2484-4633-9900-EE225802DAF3}"/>
                    </a:ext>
                  </a:extLst>
                </p14:cNvPr>
                <p14:cNvContentPartPr/>
                <p14:nvPr/>
              </p14:nvContentPartPr>
              <p14:xfrm>
                <a:off x="6001623" y="2440550"/>
                <a:ext cx="245160" cy="38160"/>
              </p14:xfrm>
            </p:contentPart>
          </mc:Choice>
          <mc:Fallback xmlns="">
            <p:pic>
              <p:nvPicPr>
                <p:cNvPr id="279" name="Рукописный ввод 278">
                  <a:extLst>
                    <a:ext uri="{FF2B5EF4-FFF2-40B4-BE49-F238E27FC236}">
                      <a16:creationId xmlns:a16="http://schemas.microsoft.com/office/drawing/2014/main" id="{C1D93004-2484-4633-9900-EE225802DAF3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992983" y="2431550"/>
                  <a:ext cx="2628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80" name="Рукописный ввод 279">
                  <a:extLst>
                    <a:ext uri="{FF2B5EF4-FFF2-40B4-BE49-F238E27FC236}">
                      <a16:creationId xmlns:a16="http://schemas.microsoft.com/office/drawing/2014/main" id="{AFBC205B-E43C-434B-A9DB-63ACD7855F6D}"/>
                    </a:ext>
                  </a:extLst>
                </p14:cNvPr>
                <p14:cNvContentPartPr/>
                <p14:nvPr/>
              </p14:nvContentPartPr>
              <p14:xfrm>
                <a:off x="6638103" y="1877870"/>
                <a:ext cx="435960" cy="284400"/>
              </p14:xfrm>
            </p:contentPart>
          </mc:Choice>
          <mc:Fallback xmlns="">
            <p:pic>
              <p:nvPicPr>
                <p:cNvPr id="280" name="Рукописный ввод 279">
                  <a:extLst>
                    <a:ext uri="{FF2B5EF4-FFF2-40B4-BE49-F238E27FC236}">
                      <a16:creationId xmlns:a16="http://schemas.microsoft.com/office/drawing/2014/main" id="{AFBC205B-E43C-434B-A9DB-63ACD7855F6D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629103" y="1869230"/>
                  <a:ext cx="4536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1" name="Рукописный ввод 280">
                  <a:extLst>
                    <a:ext uri="{FF2B5EF4-FFF2-40B4-BE49-F238E27FC236}">
                      <a16:creationId xmlns:a16="http://schemas.microsoft.com/office/drawing/2014/main" id="{BA190473-2E84-4CF8-AE33-C6D6189524E7}"/>
                    </a:ext>
                  </a:extLst>
                </p14:cNvPr>
                <p14:cNvContentPartPr/>
                <p14:nvPr/>
              </p14:nvContentPartPr>
              <p14:xfrm>
                <a:off x="6470703" y="2252630"/>
                <a:ext cx="635040" cy="15120"/>
              </p14:xfrm>
            </p:contentPart>
          </mc:Choice>
          <mc:Fallback xmlns="">
            <p:pic>
              <p:nvPicPr>
                <p:cNvPr id="281" name="Рукописный ввод 280">
                  <a:extLst>
                    <a:ext uri="{FF2B5EF4-FFF2-40B4-BE49-F238E27FC236}">
                      <a16:creationId xmlns:a16="http://schemas.microsoft.com/office/drawing/2014/main" id="{BA190473-2E84-4CF8-AE33-C6D6189524E7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461703" y="2243630"/>
                  <a:ext cx="6526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3" name="Рукописный ввод 282">
                  <a:extLst>
                    <a:ext uri="{FF2B5EF4-FFF2-40B4-BE49-F238E27FC236}">
                      <a16:creationId xmlns:a16="http://schemas.microsoft.com/office/drawing/2014/main" id="{25FDF91D-9D22-4930-91E8-8FCC68F23A99}"/>
                    </a:ext>
                  </a:extLst>
                </p14:cNvPr>
                <p14:cNvContentPartPr/>
                <p14:nvPr/>
              </p14:nvContentPartPr>
              <p14:xfrm>
                <a:off x="6453783" y="2443430"/>
                <a:ext cx="326520" cy="295560"/>
              </p14:xfrm>
            </p:contentPart>
          </mc:Choice>
          <mc:Fallback xmlns="">
            <p:pic>
              <p:nvPicPr>
                <p:cNvPr id="283" name="Рукописный ввод 282">
                  <a:extLst>
                    <a:ext uri="{FF2B5EF4-FFF2-40B4-BE49-F238E27FC236}">
                      <a16:creationId xmlns:a16="http://schemas.microsoft.com/office/drawing/2014/main" id="{25FDF91D-9D22-4930-91E8-8FCC68F23A99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445143" y="2434430"/>
                  <a:ext cx="3441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4" name="Рукописный ввод 283">
                  <a:extLst>
                    <a:ext uri="{FF2B5EF4-FFF2-40B4-BE49-F238E27FC236}">
                      <a16:creationId xmlns:a16="http://schemas.microsoft.com/office/drawing/2014/main" id="{FC11955C-E92A-4296-AE79-516C8B6FDBA1}"/>
                    </a:ext>
                  </a:extLst>
                </p14:cNvPr>
                <p14:cNvContentPartPr/>
                <p14:nvPr/>
              </p14:nvContentPartPr>
              <p14:xfrm>
                <a:off x="6811983" y="2507510"/>
                <a:ext cx="93960" cy="234720"/>
              </p14:xfrm>
            </p:contentPart>
          </mc:Choice>
          <mc:Fallback xmlns="">
            <p:pic>
              <p:nvPicPr>
                <p:cNvPr id="284" name="Рукописный ввод 283">
                  <a:extLst>
                    <a:ext uri="{FF2B5EF4-FFF2-40B4-BE49-F238E27FC236}">
                      <a16:creationId xmlns:a16="http://schemas.microsoft.com/office/drawing/2014/main" id="{FC11955C-E92A-4296-AE79-516C8B6FDBA1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802983" y="2498510"/>
                  <a:ext cx="1116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5" name="Рукописный ввод 284">
                  <a:extLst>
                    <a:ext uri="{FF2B5EF4-FFF2-40B4-BE49-F238E27FC236}">
                      <a16:creationId xmlns:a16="http://schemas.microsoft.com/office/drawing/2014/main" id="{FC3FB103-31EA-4E69-AA0D-968A9B5D50CB}"/>
                    </a:ext>
                  </a:extLst>
                </p14:cNvPr>
                <p14:cNvContentPartPr/>
                <p14:nvPr/>
              </p14:nvContentPartPr>
              <p14:xfrm>
                <a:off x="6868503" y="2404550"/>
                <a:ext cx="316080" cy="328680"/>
              </p14:xfrm>
            </p:contentPart>
          </mc:Choice>
          <mc:Fallback xmlns="">
            <p:pic>
              <p:nvPicPr>
                <p:cNvPr id="285" name="Рукописный ввод 284">
                  <a:extLst>
                    <a:ext uri="{FF2B5EF4-FFF2-40B4-BE49-F238E27FC236}">
                      <a16:creationId xmlns:a16="http://schemas.microsoft.com/office/drawing/2014/main" id="{FC3FB103-31EA-4E69-AA0D-968A9B5D50CB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859503" y="2395910"/>
                  <a:ext cx="33372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7" name="Рукописный ввод 286">
                  <a:extLst>
                    <a:ext uri="{FF2B5EF4-FFF2-40B4-BE49-F238E27FC236}">
                      <a16:creationId xmlns:a16="http://schemas.microsoft.com/office/drawing/2014/main" id="{0A9C4AA7-459D-4B36-B507-452E6779CAB4}"/>
                    </a:ext>
                  </a:extLst>
                </p14:cNvPr>
                <p14:cNvContentPartPr/>
                <p14:nvPr/>
              </p14:nvContentPartPr>
              <p14:xfrm>
                <a:off x="7578783" y="1983350"/>
                <a:ext cx="12600" cy="11160"/>
              </p14:xfrm>
            </p:contentPart>
          </mc:Choice>
          <mc:Fallback xmlns="">
            <p:pic>
              <p:nvPicPr>
                <p:cNvPr id="287" name="Рукописный ввод 286">
                  <a:extLst>
                    <a:ext uri="{FF2B5EF4-FFF2-40B4-BE49-F238E27FC236}">
                      <a16:creationId xmlns:a16="http://schemas.microsoft.com/office/drawing/2014/main" id="{0A9C4AA7-459D-4B36-B507-452E6779CAB4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569783" y="1974350"/>
                  <a:ext cx="30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8" name="Рукописный ввод 287">
                  <a:extLst>
                    <a:ext uri="{FF2B5EF4-FFF2-40B4-BE49-F238E27FC236}">
                      <a16:creationId xmlns:a16="http://schemas.microsoft.com/office/drawing/2014/main" id="{2288B0A5-F0A4-47F4-BE72-0B2FAB43C216}"/>
                    </a:ext>
                  </a:extLst>
                </p14:cNvPr>
                <p14:cNvContentPartPr/>
                <p14:nvPr/>
              </p14:nvContentPartPr>
              <p14:xfrm>
                <a:off x="7513263" y="2107550"/>
                <a:ext cx="66600" cy="185400"/>
              </p14:xfrm>
            </p:contentPart>
          </mc:Choice>
          <mc:Fallback xmlns="">
            <p:pic>
              <p:nvPicPr>
                <p:cNvPr id="288" name="Рукописный ввод 287">
                  <a:extLst>
                    <a:ext uri="{FF2B5EF4-FFF2-40B4-BE49-F238E27FC236}">
                      <a16:creationId xmlns:a16="http://schemas.microsoft.com/office/drawing/2014/main" id="{2288B0A5-F0A4-47F4-BE72-0B2FAB43C216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504263" y="2098910"/>
                  <a:ext cx="842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9" name="Рукописный ввод 288">
                  <a:extLst>
                    <a:ext uri="{FF2B5EF4-FFF2-40B4-BE49-F238E27FC236}">
                      <a16:creationId xmlns:a16="http://schemas.microsoft.com/office/drawing/2014/main" id="{9C62350A-2D3C-49B8-87FC-D9EE9AAE00AC}"/>
                    </a:ext>
                  </a:extLst>
                </p14:cNvPr>
                <p14:cNvContentPartPr/>
                <p14:nvPr/>
              </p14:nvContentPartPr>
              <p14:xfrm>
                <a:off x="7667703" y="2022230"/>
                <a:ext cx="342720" cy="253440"/>
              </p14:xfrm>
            </p:contentPart>
          </mc:Choice>
          <mc:Fallback xmlns="">
            <p:pic>
              <p:nvPicPr>
                <p:cNvPr id="289" name="Рукописный ввод 288">
                  <a:extLst>
                    <a:ext uri="{FF2B5EF4-FFF2-40B4-BE49-F238E27FC236}">
                      <a16:creationId xmlns:a16="http://schemas.microsoft.com/office/drawing/2014/main" id="{9C62350A-2D3C-49B8-87FC-D9EE9AAE00AC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658703" y="2013590"/>
                  <a:ext cx="3603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91" name="Рукописный ввод 290">
                  <a:extLst>
                    <a:ext uri="{FF2B5EF4-FFF2-40B4-BE49-F238E27FC236}">
                      <a16:creationId xmlns:a16="http://schemas.microsoft.com/office/drawing/2014/main" id="{9524285B-FCA3-4EEA-88F1-AE428D666120}"/>
                    </a:ext>
                  </a:extLst>
                </p14:cNvPr>
                <p14:cNvContentPartPr/>
                <p14:nvPr/>
              </p14:nvContentPartPr>
              <p14:xfrm>
                <a:off x="8010783" y="1956710"/>
                <a:ext cx="164520" cy="39600"/>
              </p14:xfrm>
            </p:contentPart>
          </mc:Choice>
          <mc:Fallback xmlns="">
            <p:pic>
              <p:nvPicPr>
                <p:cNvPr id="291" name="Рукописный ввод 290">
                  <a:extLst>
                    <a:ext uri="{FF2B5EF4-FFF2-40B4-BE49-F238E27FC236}">
                      <a16:creationId xmlns:a16="http://schemas.microsoft.com/office/drawing/2014/main" id="{9524285B-FCA3-4EEA-88F1-AE428D666120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001783" y="1948070"/>
                  <a:ext cx="1821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92" name="Рукописный ввод 291">
                  <a:extLst>
                    <a:ext uri="{FF2B5EF4-FFF2-40B4-BE49-F238E27FC236}">
                      <a16:creationId xmlns:a16="http://schemas.microsoft.com/office/drawing/2014/main" id="{7EC18ACA-82AA-46C0-924A-AF10B3E65BA5}"/>
                    </a:ext>
                  </a:extLst>
                </p14:cNvPr>
                <p14:cNvContentPartPr/>
                <p14:nvPr/>
              </p14:nvContentPartPr>
              <p14:xfrm>
                <a:off x="8206983" y="1906670"/>
                <a:ext cx="10080" cy="9000"/>
              </p14:xfrm>
            </p:contentPart>
          </mc:Choice>
          <mc:Fallback xmlns="">
            <p:pic>
              <p:nvPicPr>
                <p:cNvPr id="292" name="Рукописный ввод 291">
                  <a:extLst>
                    <a:ext uri="{FF2B5EF4-FFF2-40B4-BE49-F238E27FC236}">
                      <a16:creationId xmlns:a16="http://schemas.microsoft.com/office/drawing/2014/main" id="{7EC18ACA-82AA-46C0-924A-AF10B3E65BA5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197983" y="1898030"/>
                  <a:ext cx="27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93" name="Рукописный ввод 292">
                  <a:extLst>
                    <a:ext uri="{FF2B5EF4-FFF2-40B4-BE49-F238E27FC236}">
                      <a16:creationId xmlns:a16="http://schemas.microsoft.com/office/drawing/2014/main" id="{A65CD438-1B81-4ABA-899D-467BCC895B06}"/>
                    </a:ext>
                  </a:extLst>
                </p14:cNvPr>
                <p14:cNvContentPartPr/>
                <p14:nvPr/>
              </p14:nvContentPartPr>
              <p14:xfrm>
                <a:off x="8174223" y="2000630"/>
                <a:ext cx="98640" cy="45720"/>
              </p14:xfrm>
            </p:contentPart>
          </mc:Choice>
          <mc:Fallback xmlns="">
            <p:pic>
              <p:nvPicPr>
                <p:cNvPr id="293" name="Рукописный ввод 292">
                  <a:extLst>
                    <a:ext uri="{FF2B5EF4-FFF2-40B4-BE49-F238E27FC236}">
                      <a16:creationId xmlns:a16="http://schemas.microsoft.com/office/drawing/2014/main" id="{A65CD438-1B81-4ABA-899D-467BCC895B06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8165583" y="1991990"/>
                  <a:ext cx="1162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94" name="Рукописный ввод 293">
                  <a:extLst>
                    <a:ext uri="{FF2B5EF4-FFF2-40B4-BE49-F238E27FC236}">
                      <a16:creationId xmlns:a16="http://schemas.microsoft.com/office/drawing/2014/main" id="{2FE9D7FB-3D0D-40A1-B41B-6444D912E3C9}"/>
                    </a:ext>
                  </a:extLst>
                </p14:cNvPr>
                <p14:cNvContentPartPr/>
                <p14:nvPr/>
              </p14:nvContentPartPr>
              <p14:xfrm>
                <a:off x="8320743" y="1916750"/>
                <a:ext cx="183960" cy="108000"/>
              </p14:xfrm>
            </p:contentPart>
          </mc:Choice>
          <mc:Fallback xmlns="">
            <p:pic>
              <p:nvPicPr>
                <p:cNvPr id="294" name="Рукописный ввод 293">
                  <a:extLst>
                    <a:ext uri="{FF2B5EF4-FFF2-40B4-BE49-F238E27FC236}">
                      <a16:creationId xmlns:a16="http://schemas.microsoft.com/office/drawing/2014/main" id="{2FE9D7FB-3D0D-40A1-B41B-6444D912E3C9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312103" y="1908110"/>
                  <a:ext cx="2016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95" name="Рукописный ввод 294">
                  <a:extLst>
                    <a:ext uri="{FF2B5EF4-FFF2-40B4-BE49-F238E27FC236}">
                      <a16:creationId xmlns:a16="http://schemas.microsoft.com/office/drawing/2014/main" id="{BB1D0970-6B74-4796-BB95-3B90CBD64B92}"/>
                    </a:ext>
                  </a:extLst>
                </p14:cNvPr>
                <p14:cNvContentPartPr/>
                <p14:nvPr/>
              </p14:nvContentPartPr>
              <p14:xfrm>
                <a:off x="8579583" y="1751150"/>
                <a:ext cx="159120" cy="263160"/>
              </p14:xfrm>
            </p:contentPart>
          </mc:Choice>
          <mc:Fallback xmlns="">
            <p:pic>
              <p:nvPicPr>
                <p:cNvPr id="295" name="Рукописный ввод 294">
                  <a:extLst>
                    <a:ext uri="{FF2B5EF4-FFF2-40B4-BE49-F238E27FC236}">
                      <a16:creationId xmlns:a16="http://schemas.microsoft.com/office/drawing/2014/main" id="{BB1D0970-6B74-4796-BB95-3B90CBD64B92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570583" y="1742150"/>
                  <a:ext cx="1767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6" name="Рукописный ввод 295">
                  <a:extLst>
                    <a:ext uri="{FF2B5EF4-FFF2-40B4-BE49-F238E27FC236}">
                      <a16:creationId xmlns:a16="http://schemas.microsoft.com/office/drawing/2014/main" id="{B9037FD1-391A-410F-9F38-640EFCF4AAC3}"/>
                    </a:ext>
                  </a:extLst>
                </p14:cNvPr>
                <p14:cNvContentPartPr/>
                <p14:nvPr/>
              </p14:nvContentPartPr>
              <p14:xfrm>
                <a:off x="7461783" y="2252990"/>
                <a:ext cx="1327320" cy="109440"/>
              </p14:xfrm>
            </p:contentPart>
          </mc:Choice>
          <mc:Fallback xmlns="">
            <p:pic>
              <p:nvPicPr>
                <p:cNvPr id="296" name="Рукописный ввод 295">
                  <a:extLst>
                    <a:ext uri="{FF2B5EF4-FFF2-40B4-BE49-F238E27FC236}">
                      <a16:creationId xmlns:a16="http://schemas.microsoft.com/office/drawing/2014/main" id="{B9037FD1-391A-410F-9F38-640EFCF4AAC3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452783" y="2244350"/>
                  <a:ext cx="13449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8" name="Рукописный ввод 297">
                  <a:extLst>
                    <a:ext uri="{FF2B5EF4-FFF2-40B4-BE49-F238E27FC236}">
                      <a16:creationId xmlns:a16="http://schemas.microsoft.com/office/drawing/2014/main" id="{D3D1786C-2AB3-489E-8BFB-5FCA0F08E372}"/>
                    </a:ext>
                  </a:extLst>
                </p14:cNvPr>
                <p14:cNvContentPartPr/>
                <p14:nvPr/>
              </p14:nvContentPartPr>
              <p14:xfrm>
                <a:off x="7934103" y="2470790"/>
                <a:ext cx="450360" cy="219240"/>
              </p14:xfrm>
            </p:contentPart>
          </mc:Choice>
          <mc:Fallback xmlns="">
            <p:pic>
              <p:nvPicPr>
                <p:cNvPr id="298" name="Рукописный ввод 297">
                  <a:extLst>
                    <a:ext uri="{FF2B5EF4-FFF2-40B4-BE49-F238E27FC236}">
                      <a16:creationId xmlns:a16="http://schemas.microsoft.com/office/drawing/2014/main" id="{D3D1786C-2AB3-489E-8BFB-5FCA0F08E372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925103" y="2461790"/>
                  <a:ext cx="4680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32" name="Рукописный ввод 331">
                  <a:extLst>
                    <a:ext uri="{FF2B5EF4-FFF2-40B4-BE49-F238E27FC236}">
                      <a16:creationId xmlns:a16="http://schemas.microsoft.com/office/drawing/2014/main" id="{5AC75F3A-EC25-4C45-A785-750ACD40AC34}"/>
                    </a:ext>
                  </a:extLst>
                </p14:cNvPr>
                <p14:cNvContentPartPr/>
                <p14:nvPr/>
              </p14:nvContentPartPr>
              <p14:xfrm>
                <a:off x="9099063" y="1569350"/>
                <a:ext cx="74880" cy="1121760"/>
              </p14:xfrm>
            </p:contentPart>
          </mc:Choice>
          <mc:Fallback xmlns="">
            <p:pic>
              <p:nvPicPr>
                <p:cNvPr id="332" name="Рукописный ввод 331">
                  <a:extLst>
                    <a:ext uri="{FF2B5EF4-FFF2-40B4-BE49-F238E27FC236}">
                      <a16:creationId xmlns:a16="http://schemas.microsoft.com/office/drawing/2014/main" id="{5AC75F3A-EC25-4C45-A785-750ACD40AC34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9090063" y="1560710"/>
                  <a:ext cx="92520" cy="11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33" name="Рукописный ввод 332">
                  <a:extLst>
                    <a:ext uri="{FF2B5EF4-FFF2-40B4-BE49-F238E27FC236}">
                      <a16:creationId xmlns:a16="http://schemas.microsoft.com/office/drawing/2014/main" id="{5028F604-458D-443D-AD95-50593E4AADD7}"/>
                    </a:ext>
                  </a:extLst>
                </p14:cNvPr>
                <p14:cNvContentPartPr/>
                <p14:nvPr/>
              </p14:nvContentPartPr>
              <p14:xfrm>
                <a:off x="9178263" y="2541350"/>
                <a:ext cx="131760" cy="186120"/>
              </p14:xfrm>
            </p:contentPart>
          </mc:Choice>
          <mc:Fallback xmlns="">
            <p:pic>
              <p:nvPicPr>
                <p:cNvPr id="333" name="Рукописный ввод 332">
                  <a:extLst>
                    <a:ext uri="{FF2B5EF4-FFF2-40B4-BE49-F238E27FC236}">
                      <a16:creationId xmlns:a16="http://schemas.microsoft.com/office/drawing/2014/main" id="{5028F604-458D-443D-AD95-50593E4AADD7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9169263" y="2532350"/>
                  <a:ext cx="1494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34" name="Рукописный ввод 333">
                  <a:extLst>
                    <a:ext uri="{FF2B5EF4-FFF2-40B4-BE49-F238E27FC236}">
                      <a16:creationId xmlns:a16="http://schemas.microsoft.com/office/drawing/2014/main" id="{35580E96-FAA4-4B51-AB3E-7C8AB7725585}"/>
                    </a:ext>
                  </a:extLst>
                </p14:cNvPr>
                <p14:cNvContentPartPr/>
                <p14:nvPr/>
              </p14:nvContentPartPr>
              <p14:xfrm>
                <a:off x="9178263" y="1638110"/>
                <a:ext cx="128160" cy="298440"/>
              </p14:xfrm>
            </p:contentPart>
          </mc:Choice>
          <mc:Fallback xmlns="">
            <p:pic>
              <p:nvPicPr>
                <p:cNvPr id="334" name="Рукописный ввод 333">
                  <a:extLst>
                    <a:ext uri="{FF2B5EF4-FFF2-40B4-BE49-F238E27FC236}">
                      <a16:creationId xmlns:a16="http://schemas.microsoft.com/office/drawing/2014/main" id="{35580E96-FAA4-4B51-AB3E-7C8AB7725585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9169623" y="1629110"/>
                  <a:ext cx="1458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35" name="Рукописный ввод 334">
                  <a:extLst>
                    <a:ext uri="{FF2B5EF4-FFF2-40B4-BE49-F238E27FC236}">
                      <a16:creationId xmlns:a16="http://schemas.microsoft.com/office/drawing/2014/main" id="{E7AED103-A228-420A-BA84-343CF1B6AD87}"/>
                    </a:ext>
                  </a:extLst>
                </p14:cNvPr>
                <p14:cNvContentPartPr/>
                <p14:nvPr/>
              </p14:nvContentPartPr>
              <p14:xfrm>
                <a:off x="9162063" y="1567550"/>
                <a:ext cx="348840" cy="104760"/>
              </p14:xfrm>
            </p:contentPart>
          </mc:Choice>
          <mc:Fallback xmlns="">
            <p:pic>
              <p:nvPicPr>
                <p:cNvPr id="335" name="Рукописный ввод 334">
                  <a:extLst>
                    <a:ext uri="{FF2B5EF4-FFF2-40B4-BE49-F238E27FC236}">
                      <a16:creationId xmlns:a16="http://schemas.microsoft.com/office/drawing/2014/main" id="{E7AED103-A228-420A-BA84-343CF1B6AD87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9153423" y="1558910"/>
                  <a:ext cx="3664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36" name="Рукописный ввод 335">
                  <a:extLst>
                    <a:ext uri="{FF2B5EF4-FFF2-40B4-BE49-F238E27FC236}">
                      <a16:creationId xmlns:a16="http://schemas.microsoft.com/office/drawing/2014/main" id="{92B1BACA-9178-4E84-A4AB-DD1D6278A97E}"/>
                    </a:ext>
                  </a:extLst>
                </p14:cNvPr>
                <p14:cNvContentPartPr/>
                <p14:nvPr/>
              </p14:nvContentPartPr>
              <p14:xfrm>
                <a:off x="9424503" y="2142830"/>
                <a:ext cx="136080" cy="15120"/>
              </p14:xfrm>
            </p:contentPart>
          </mc:Choice>
          <mc:Fallback xmlns="">
            <p:pic>
              <p:nvPicPr>
                <p:cNvPr id="336" name="Рукописный ввод 335">
                  <a:extLst>
                    <a:ext uri="{FF2B5EF4-FFF2-40B4-BE49-F238E27FC236}">
                      <a16:creationId xmlns:a16="http://schemas.microsoft.com/office/drawing/2014/main" id="{92B1BACA-9178-4E84-A4AB-DD1D6278A97E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9415863" y="2134190"/>
                  <a:ext cx="1537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37" name="Рукописный ввод 336">
                  <a:extLst>
                    <a:ext uri="{FF2B5EF4-FFF2-40B4-BE49-F238E27FC236}">
                      <a16:creationId xmlns:a16="http://schemas.microsoft.com/office/drawing/2014/main" id="{D904A192-CF26-4B7B-B890-517D9BB57E9A}"/>
                    </a:ext>
                  </a:extLst>
                </p14:cNvPr>
                <p14:cNvContentPartPr/>
                <p14:nvPr/>
              </p14:nvContentPartPr>
              <p14:xfrm>
                <a:off x="9415143" y="2246870"/>
                <a:ext cx="135360" cy="28800"/>
              </p14:xfrm>
            </p:contentPart>
          </mc:Choice>
          <mc:Fallback xmlns="">
            <p:pic>
              <p:nvPicPr>
                <p:cNvPr id="337" name="Рукописный ввод 336">
                  <a:extLst>
                    <a:ext uri="{FF2B5EF4-FFF2-40B4-BE49-F238E27FC236}">
                      <a16:creationId xmlns:a16="http://schemas.microsoft.com/office/drawing/2014/main" id="{D904A192-CF26-4B7B-B890-517D9BB57E9A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406503" y="2238230"/>
                  <a:ext cx="1530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39" name="Рукописный ввод 338">
                  <a:extLst>
                    <a:ext uri="{FF2B5EF4-FFF2-40B4-BE49-F238E27FC236}">
                      <a16:creationId xmlns:a16="http://schemas.microsoft.com/office/drawing/2014/main" id="{E5FD3633-B160-473D-A904-219263035DFD}"/>
                    </a:ext>
                  </a:extLst>
                </p14:cNvPr>
                <p14:cNvContentPartPr/>
                <p14:nvPr/>
              </p14:nvContentPartPr>
              <p14:xfrm>
                <a:off x="9811143" y="1720190"/>
                <a:ext cx="236880" cy="237600"/>
              </p14:xfrm>
            </p:contentPart>
          </mc:Choice>
          <mc:Fallback xmlns="">
            <p:pic>
              <p:nvPicPr>
                <p:cNvPr id="339" name="Рукописный ввод 338">
                  <a:extLst>
                    <a:ext uri="{FF2B5EF4-FFF2-40B4-BE49-F238E27FC236}">
                      <a16:creationId xmlns:a16="http://schemas.microsoft.com/office/drawing/2014/main" id="{E5FD3633-B160-473D-A904-219263035DFD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802503" y="1711190"/>
                  <a:ext cx="2545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40" name="Рукописный ввод 339">
                  <a:extLst>
                    <a:ext uri="{FF2B5EF4-FFF2-40B4-BE49-F238E27FC236}">
                      <a16:creationId xmlns:a16="http://schemas.microsoft.com/office/drawing/2014/main" id="{9EC8EC20-A9FF-4A67-B09B-D77207241387}"/>
                    </a:ext>
                  </a:extLst>
                </p14:cNvPr>
                <p14:cNvContentPartPr/>
                <p14:nvPr/>
              </p14:nvContentPartPr>
              <p14:xfrm>
                <a:off x="9667863" y="2037350"/>
                <a:ext cx="415800" cy="39600"/>
              </p14:xfrm>
            </p:contentPart>
          </mc:Choice>
          <mc:Fallback xmlns="">
            <p:pic>
              <p:nvPicPr>
                <p:cNvPr id="340" name="Рукописный ввод 339">
                  <a:extLst>
                    <a:ext uri="{FF2B5EF4-FFF2-40B4-BE49-F238E27FC236}">
                      <a16:creationId xmlns:a16="http://schemas.microsoft.com/office/drawing/2014/main" id="{9EC8EC20-A9FF-4A67-B09B-D77207241387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9658863" y="2028710"/>
                  <a:ext cx="4334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41" name="Рукописный ввод 340">
                  <a:extLst>
                    <a:ext uri="{FF2B5EF4-FFF2-40B4-BE49-F238E27FC236}">
                      <a16:creationId xmlns:a16="http://schemas.microsoft.com/office/drawing/2014/main" id="{9778B139-935D-4B71-8A26-DEAF0207E1B2}"/>
                    </a:ext>
                  </a:extLst>
                </p14:cNvPr>
                <p14:cNvContentPartPr/>
                <p14:nvPr/>
              </p14:nvContentPartPr>
              <p14:xfrm>
                <a:off x="9660303" y="2239670"/>
                <a:ext cx="67320" cy="250920"/>
              </p14:xfrm>
            </p:contentPart>
          </mc:Choice>
          <mc:Fallback xmlns="">
            <p:pic>
              <p:nvPicPr>
                <p:cNvPr id="341" name="Рукописный ввод 340">
                  <a:extLst>
                    <a:ext uri="{FF2B5EF4-FFF2-40B4-BE49-F238E27FC236}">
                      <a16:creationId xmlns:a16="http://schemas.microsoft.com/office/drawing/2014/main" id="{9778B139-935D-4B71-8A26-DEAF0207E1B2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9651303" y="2230670"/>
                  <a:ext cx="849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42" name="Рукописный ввод 341">
                  <a:extLst>
                    <a:ext uri="{FF2B5EF4-FFF2-40B4-BE49-F238E27FC236}">
                      <a16:creationId xmlns:a16="http://schemas.microsoft.com/office/drawing/2014/main" id="{9C5DAF71-297A-467E-8385-C98FF466CDA8}"/>
                    </a:ext>
                  </a:extLst>
                </p14:cNvPr>
                <p14:cNvContentPartPr/>
                <p14:nvPr/>
              </p14:nvContentPartPr>
              <p14:xfrm>
                <a:off x="9649503" y="2195390"/>
                <a:ext cx="227160" cy="265680"/>
              </p14:xfrm>
            </p:contentPart>
          </mc:Choice>
          <mc:Fallback xmlns="">
            <p:pic>
              <p:nvPicPr>
                <p:cNvPr id="342" name="Рукописный ввод 341">
                  <a:extLst>
                    <a:ext uri="{FF2B5EF4-FFF2-40B4-BE49-F238E27FC236}">
                      <a16:creationId xmlns:a16="http://schemas.microsoft.com/office/drawing/2014/main" id="{9C5DAF71-297A-467E-8385-C98FF466CDA8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640503" y="2186390"/>
                  <a:ext cx="2448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43" name="Рукописный ввод 342">
                  <a:extLst>
                    <a:ext uri="{FF2B5EF4-FFF2-40B4-BE49-F238E27FC236}">
                      <a16:creationId xmlns:a16="http://schemas.microsoft.com/office/drawing/2014/main" id="{47287F3D-8811-4A6F-8DB7-12147C086C13}"/>
                    </a:ext>
                  </a:extLst>
                </p14:cNvPr>
                <p14:cNvContentPartPr/>
                <p14:nvPr/>
              </p14:nvContentPartPr>
              <p14:xfrm>
                <a:off x="9825903" y="2183870"/>
                <a:ext cx="351000" cy="196920"/>
              </p14:xfrm>
            </p:contentPart>
          </mc:Choice>
          <mc:Fallback xmlns="">
            <p:pic>
              <p:nvPicPr>
                <p:cNvPr id="343" name="Рукописный ввод 342">
                  <a:extLst>
                    <a:ext uri="{FF2B5EF4-FFF2-40B4-BE49-F238E27FC236}">
                      <a16:creationId xmlns:a16="http://schemas.microsoft.com/office/drawing/2014/main" id="{47287F3D-8811-4A6F-8DB7-12147C086C13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9817263" y="2175230"/>
                  <a:ext cx="3686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45" name="Рукописный ввод 344">
                  <a:extLst>
                    <a:ext uri="{FF2B5EF4-FFF2-40B4-BE49-F238E27FC236}">
                      <a16:creationId xmlns:a16="http://schemas.microsoft.com/office/drawing/2014/main" id="{55639BCA-4B53-441E-BA42-57A7FEC6CE0E}"/>
                    </a:ext>
                  </a:extLst>
                </p14:cNvPr>
                <p14:cNvContentPartPr/>
                <p14:nvPr/>
              </p14:nvContentPartPr>
              <p14:xfrm>
                <a:off x="10294983" y="1941590"/>
                <a:ext cx="307080" cy="336960"/>
              </p14:xfrm>
            </p:contentPart>
          </mc:Choice>
          <mc:Fallback xmlns="">
            <p:pic>
              <p:nvPicPr>
                <p:cNvPr id="345" name="Рукописный ввод 344">
                  <a:extLst>
                    <a:ext uri="{FF2B5EF4-FFF2-40B4-BE49-F238E27FC236}">
                      <a16:creationId xmlns:a16="http://schemas.microsoft.com/office/drawing/2014/main" id="{55639BCA-4B53-441E-BA42-57A7FEC6CE0E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0285983" y="1932950"/>
                  <a:ext cx="32472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46" name="Рукописный ввод 345">
                  <a:extLst>
                    <a:ext uri="{FF2B5EF4-FFF2-40B4-BE49-F238E27FC236}">
                      <a16:creationId xmlns:a16="http://schemas.microsoft.com/office/drawing/2014/main" id="{F54316B5-B9D5-451B-984F-9ABA62DD6A7C}"/>
                    </a:ext>
                  </a:extLst>
                </p14:cNvPr>
                <p14:cNvContentPartPr/>
                <p14:nvPr/>
              </p14:nvContentPartPr>
              <p14:xfrm>
                <a:off x="10417743" y="1754030"/>
                <a:ext cx="189000" cy="15120"/>
              </p14:xfrm>
            </p:contentPart>
          </mc:Choice>
          <mc:Fallback xmlns="">
            <p:pic>
              <p:nvPicPr>
                <p:cNvPr id="346" name="Рукописный ввод 345">
                  <a:extLst>
                    <a:ext uri="{FF2B5EF4-FFF2-40B4-BE49-F238E27FC236}">
                      <a16:creationId xmlns:a16="http://schemas.microsoft.com/office/drawing/2014/main" id="{F54316B5-B9D5-451B-984F-9ABA62DD6A7C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0408743" y="1745030"/>
                  <a:ext cx="2066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47" name="Рукописный ввод 346">
                  <a:extLst>
                    <a:ext uri="{FF2B5EF4-FFF2-40B4-BE49-F238E27FC236}">
                      <a16:creationId xmlns:a16="http://schemas.microsoft.com/office/drawing/2014/main" id="{5E539358-BEFF-4999-8C97-22EC54371278}"/>
                    </a:ext>
                  </a:extLst>
                </p14:cNvPr>
                <p14:cNvContentPartPr/>
                <p14:nvPr/>
              </p14:nvContentPartPr>
              <p14:xfrm>
                <a:off x="10639863" y="1679510"/>
                <a:ext cx="185400" cy="158400"/>
              </p14:xfrm>
            </p:contentPart>
          </mc:Choice>
          <mc:Fallback xmlns="">
            <p:pic>
              <p:nvPicPr>
                <p:cNvPr id="347" name="Рукописный ввод 346">
                  <a:extLst>
                    <a:ext uri="{FF2B5EF4-FFF2-40B4-BE49-F238E27FC236}">
                      <a16:creationId xmlns:a16="http://schemas.microsoft.com/office/drawing/2014/main" id="{5E539358-BEFF-4999-8C97-22EC54371278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0630863" y="1670510"/>
                  <a:ext cx="2030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54" name="Рукописный ввод 353">
                  <a:extLst>
                    <a:ext uri="{FF2B5EF4-FFF2-40B4-BE49-F238E27FC236}">
                      <a16:creationId xmlns:a16="http://schemas.microsoft.com/office/drawing/2014/main" id="{B5260728-77EE-4C2D-A143-24D9BE85F597}"/>
                    </a:ext>
                  </a:extLst>
                </p14:cNvPr>
                <p14:cNvContentPartPr/>
                <p14:nvPr/>
              </p14:nvContentPartPr>
              <p14:xfrm>
                <a:off x="10623303" y="1537310"/>
                <a:ext cx="5040" cy="55080"/>
              </p14:xfrm>
            </p:contentPart>
          </mc:Choice>
          <mc:Fallback xmlns="">
            <p:pic>
              <p:nvPicPr>
                <p:cNvPr id="354" name="Рукописный ввод 353">
                  <a:extLst>
                    <a:ext uri="{FF2B5EF4-FFF2-40B4-BE49-F238E27FC236}">
                      <a16:creationId xmlns:a16="http://schemas.microsoft.com/office/drawing/2014/main" id="{B5260728-77EE-4C2D-A143-24D9BE85F597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0614663" y="1528670"/>
                  <a:ext cx="226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55" name="Рукописный ввод 354">
                  <a:extLst>
                    <a:ext uri="{FF2B5EF4-FFF2-40B4-BE49-F238E27FC236}">
                      <a16:creationId xmlns:a16="http://schemas.microsoft.com/office/drawing/2014/main" id="{252219F2-5A74-40F8-A98F-3EC2851796CE}"/>
                    </a:ext>
                  </a:extLst>
                </p14:cNvPr>
                <p14:cNvContentPartPr/>
                <p14:nvPr/>
              </p14:nvContentPartPr>
              <p14:xfrm>
                <a:off x="10586943" y="1658990"/>
                <a:ext cx="32040" cy="141480"/>
              </p14:xfrm>
            </p:contentPart>
          </mc:Choice>
          <mc:Fallback xmlns="">
            <p:pic>
              <p:nvPicPr>
                <p:cNvPr id="355" name="Рукописный ввод 354">
                  <a:extLst>
                    <a:ext uri="{FF2B5EF4-FFF2-40B4-BE49-F238E27FC236}">
                      <a16:creationId xmlns:a16="http://schemas.microsoft.com/office/drawing/2014/main" id="{252219F2-5A74-40F8-A98F-3EC2851796CE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0577943" y="1650350"/>
                  <a:ext cx="496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49" name="Рукописный ввод 348">
                  <a:extLst>
                    <a:ext uri="{FF2B5EF4-FFF2-40B4-BE49-F238E27FC236}">
                      <a16:creationId xmlns:a16="http://schemas.microsoft.com/office/drawing/2014/main" id="{0E1DBB20-CA50-45C9-B007-ECAE096423FB}"/>
                    </a:ext>
                  </a:extLst>
                </p14:cNvPr>
                <p14:cNvContentPartPr/>
                <p14:nvPr/>
              </p14:nvContentPartPr>
              <p14:xfrm>
                <a:off x="10913823" y="1552790"/>
                <a:ext cx="102240" cy="167040"/>
              </p14:xfrm>
            </p:contentPart>
          </mc:Choice>
          <mc:Fallback xmlns="">
            <p:pic>
              <p:nvPicPr>
                <p:cNvPr id="349" name="Рукописный ввод 348">
                  <a:extLst>
                    <a:ext uri="{FF2B5EF4-FFF2-40B4-BE49-F238E27FC236}">
                      <a16:creationId xmlns:a16="http://schemas.microsoft.com/office/drawing/2014/main" id="{0E1DBB20-CA50-45C9-B007-ECAE096423FB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0905183" y="1544150"/>
                  <a:ext cx="1198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50" name="Рукописный ввод 349">
                  <a:extLst>
                    <a:ext uri="{FF2B5EF4-FFF2-40B4-BE49-F238E27FC236}">
                      <a16:creationId xmlns:a16="http://schemas.microsoft.com/office/drawing/2014/main" id="{3D7049E2-3FB1-49FB-8CA1-6B3865A0FCCA}"/>
                    </a:ext>
                  </a:extLst>
                </p14:cNvPr>
                <p14:cNvContentPartPr/>
                <p14:nvPr/>
              </p14:nvContentPartPr>
              <p14:xfrm>
                <a:off x="10905903" y="1511390"/>
                <a:ext cx="173160" cy="43920"/>
              </p14:xfrm>
            </p:contentPart>
          </mc:Choice>
          <mc:Fallback xmlns="">
            <p:pic>
              <p:nvPicPr>
                <p:cNvPr id="350" name="Рукописный ввод 349">
                  <a:extLst>
                    <a:ext uri="{FF2B5EF4-FFF2-40B4-BE49-F238E27FC236}">
                      <a16:creationId xmlns:a16="http://schemas.microsoft.com/office/drawing/2014/main" id="{3D7049E2-3FB1-49FB-8CA1-6B3865A0FCCA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0896903" y="1502750"/>
                  <a:ext cx="1908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51" name="Рукописный ввод 350">
                  <a:extLst>
                    <a:ext uri="{FF2B5EF4-FFF2-40B4-BE49-F238E27FC236}">
                      <a16:creationId xmlns:a16="http://schemas.microsoft.com/office/drawing/2014/main" id="{5FD4F4F5-8331-4258-BB49-70E8EF29A456}"/>
                    </a:ext>
                  </a:extLst>
                </p14:cNvPr>
                <p14:cNvContentPartPr/>
                <p14:nvPr/>
              </p14:nvContentPartPr>
              <p14:xfrm>
                <a:off x="10863423" y="1694630"/>
                <a:ext cx="152640" cy="25560"/>
              </p14:xfrm>
            </p:contentPart>
          </mc:Choice>
          <mc:Fallback xmlns="">
            <p:pic>
              <p:nvPicPr>
                <p:cNvPr id="351" name="Рукописный ввод 350">
                  <a:extLst>
                    <a:ext uri="{FF2B5EF4-FFF2-40B4-BE49-F238E27FC236}">
                      <a16:creationId xmlns:a16="http://schemas.microsoft.com/office/drawing/2014/main" id="{5FD4F4F5-8331-4258-BB49-70E8EF29A456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0854423" y="1685990"/>
                  <a:ext cx="170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52" name="Рукописный ввод 351">
                  <a:extLst>
                    <a:ext uri="{FF2B5EF4-FFF2-40B4-BE49-F238E27FC236}">
                      <a16:creationId xmlns:a16="http://schemas.microsoft.com/office/drawing/2014/main" id="{DE05E510-0E90-4A19-8A58-FC9DA54D6DA7}"/>
                    </a:ext>
                  </a:extLst>
                </p14:cNvPr>
                <p14:cNvContentPartPr/>
                <p14:nvPr/>
              </p14:nvContentPartPr>
              <p14:xfrm>
                <a:off x="10876023" y="1759790"/>
                <a:ext cx="136800" cy="167040"/>
              </p14:xfrm>
            </p:contentPart>
          </mc:Choice>
          <mc:Fallback xmlns="">
            <p:pic>
              <p:nvPicPr>
                <p:cNvPr id="352" name="Рукописный ввод 351">
                  <a:extLst>
                    <a:ext uri="{FF2B5EF4-FFF2-40B4-BE49-F238E27FC236}">
                      <a16:creationId xmlns:a16="http://schemas.microsoft.com/office/drawing/2014/main" id="{DE05E510-0E90-4A19-8A58-FC9DA54D6DA7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0867383" y="1750790"/>
                  <a:ext cx="1544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59" name="Рукописный ввод 358">
                  <a:extLst>
                    <a:ext uri="{FF2B5EF4-FFF2-40B4-BE49-F238E27FC236}">
                      <a16:creationId xmlns:a16="http://schemas.microsoft.com/office/drawing/2014/main" id="{A0D284BA-FFE7-4F23-8EE3-B96CDE3F3CA6}"/>
                    </a:ext>
                  </a:extLst>
                </p14:cNvPr>
                <p14:cNvContentPartPr/>
                <p14:nvPr/>
              </p14:nvContentPartPr>
              <p14:xfrm>
                <a:off x="10947303" y="2072990"/>
                <a:ext cx="147240" cy="265680"/>
              </p14:xfrm>
            </p:contentPart>
          </mc:Choice>
          <mc:Fallback xmlns="">
            <p:pic>
              <p:nvPicPr>
                <p:cNvPr id="359" name="Рукописный ввод 358">
                  <a:extLst>
                    <a:ext uri="{FF2B5EF4-FFF2-40B4-BE49-F238E27FC236}">
                      <a16:creationId xmlns:a16="http://schemas.microsoft.com/office/drawing/2014/main" id="{A0D284BA-FFE7-4F23-8EE3-B96CDE3F3CA6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0938663" y="2063990"/>
                  <a:ext cx="1648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60" name="Рукописный ввод 359">
                  <a:extLst>
                    <a:ext uri="{FF2B5EF4-FFF2-40B4-BE49-F238E27FC236}">
                      <a16:creationId xmlns:a16="http://schemas.microsoft.com/office/drawing/2014/main" id="{E0E21341-2237-4003-B6AB-2544BA2634FF}"/>
                    </a:ext>
                  </a:extLst>
                </p14:cNvPr>
                <p14:cNvContentPartPr/>
                <p14:nvPr/>
              </p14:nvContentPartPr>
              <p14:xfrm>
                <a:off x="11203263" y="2096030"/>
                <a:ext cx="47520" cy="218160"/>
              </p14:xfrm>
            </p:contentPart>
          </mc:Choice>
          <mc:Fallback xmlns="">
            <p:pic>
              <p:nvPicPr>
                <p:cNvPr id="360" name="Рукописный ввод 359">
                  <a:extLst>
                    <a:ext uri="{FF2B5EF4-FFF2-40B4-BE49-F238E27FC236}">
                      <a16:creationId xmlns:a16="http://schemas.microsoft.com/office/drawing/2014/main" id="{E0E21341-2237-4003-B6AB-2544BA2634FF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1194263" y="2087390"/>
                  <a:ext cx="651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61" name="Рукописный ввод 360">
                  <a:extLst>
                    <a:ext uri="{FF2B5EF4-FFF2-40B4-BE49-F238E27FC236}">
                      <a16:creationId xmlns:a16="http://schemas.microsoft.com/office/drawing/2014/main" id="{8700B9E0-4732-49FC-8C9C-DB567900ED43}"/>
                    </a:ext>
                  </a:extLst>
                </p14:cNvPr>
                <p14:cNvContentPartPr/>
                <p14:nvPr/>
              </p14:nvContentPartPr>
              <p14:xfrm>
                <a:off x="11338983" y="2127710"/>
                <a:ext cx="114120" cy="234720"/>
              </p14:xfrm>
            </p:contentPart>
          </mc:Choice>
          <mc:Fallback xmlns="">
            <p:pic>
              <p:nvPicPr>
                <p:cNvPr id="361" name="Рукописный ввод 360">
                  <a:extLst>
                    <a:ext uri="{FF2B5EF4-FFF2-40B4-BE49-F238E27FC236}">
                      <a16:creationId xmlns:a16="http://schemas.microsoft.com/office/drawing/2014/main" id="{8700B9E0-4732-49FC-8C9C-DB567900ED43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1330343" y="2119070"/>
                  <a:ext cx="1317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62" name="Рукописный ввод 361">
                  <a:extLst>
                    <a:ext uri="{FF2B5EF4-FFF2-40B4-BE49-F238E27FC236}">
                      <a16:creationId xmlns:a16="http://schemas.microsoft.com/office/drawing/2014/main" id="{54FF41A3-C9C0-4080-8A6B-B3A1B14CAD7E}"/>
                    </a:ext>
                  </a:extLst>
                </p14:cNvPr>
                <p14:cNvContentPartPr/>
                <p14:nvPr/>
              </p14:nvContentPartPr>
              <p14:xfrm>
                <a:off x="10858743" y="2112230"/>
                <a:ext cx="40680" cy="50400"/>
              </p14:xfrm>
            </p:contentPart>
          </mc:Choice>
          <mc:Fallback xmlns="">
            <p:pic>
              <p:nvPicPr>
                <p:cNvPr id="362" name="Рукописный ввод 361">
                  <a:extLst>
                    <a:ext uri="{FF2B5EF4-FFF2-40B4-BE49-F238E27FC236}">
                      <a16:creationId xmlns:a16="http://schemas.microsoft.com/office/drawing/2014/main" id="{54FF41A3-C9C0-4080-8A6B-B3A1B14CAD7E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0850103" y="2103230"/>
                  <a:ext cx="583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64" name="Рукописный ввод 363">
                  <a:extLst>
                    <a:ext uri="{FF2B5EF4-FFF2-40B4-BE49-F238E27FC236}">
                      <a16:creationId xmlns:a16="http://schemas.microsoft.com/office/drawing/2014/main" id="{BEE89F29-3C02-499B-BD51-92F811CF0CB2}"/>
                    </a:ext>
                  </a:extLst>
                </p14:cNvPr>
                <p14:cNvContentPartPr/>
                <p14:nvPr/>
              </p14:nvContentPartPr>
              <p14:xfrm>
                <a:off x="11526543" y="1921070"/>
                <a:ext cx="87840" cy="450000"/>
              </p14:xfrm>
            </p:contentPart>
          </mc:Choice>
          <mc:Fallback xmlns="">
            <p:pic>
              <p:nvPicPr>
                <p:cNvPr id="364" name="Рукописный ввод 363">
                  <a:extLst>
                    <a:ext uri="{FF2B5EF4-FFF2-40B4-BE49-F238E27FC236}">
                      <a16:creationId xmlns:a16="http://schemas.microsoft.com/office/drawing/2014/main" id="{BEE89F29-3C02-499B-BD51-92F811CF0CB2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1517903" y="1912070"/>
                  <a:ext cx="10548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65" name="Рукописный ввод 364">
                  <a:extLst>
                    <a:ext uri="{FF2B5EF4-FFF2-40B4-BE49-F238E27FC236}">
                      <a16:creationId xmlns:a16="http://schemas.microsoft.com/office/drawing/2014/main" id="{0747DA4F-8AD2-46F1-9858-1B00BA00E65C}"/>
                    </a:ext>
                  </a:extLst>
                </p14:cNvPr>
                <p14:cNvContentPartPr/>
                <p14:nvPr/>
              </p14:nvContentPartPr>
              <p14:xfrm>
                <a:off x="11608263" y="2119070"/>
                <a:ext cx="243720" cy="172080"/>
              </p14:xfrm>
            </p:contentPart>
          </mc:Choice>
          <mc:Fallback xmlns="">
            <p:pic>
              <p:nvPicPr>
                <p:cNvPr id="365" name="Рукописный ввод 364">
                  <a:extLst>
                    <a:ext uri="{FF2B5EF4-FFF2-40B4-BE49-F238E27FC236}">
                      <a16:creationId xmlns:a16="http://schemas.microsoft.com/office/drawing/2014/main" id="{0747DA4F-8AD2-46F1-9858-1B00BA00E65C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1599623" y="2110430"/>
                  <a:ext cx="2613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66" name="Рукописный ввод 365">
                  <a:extLst>
                    <a:ext uri="{FF2B5EF4-FFF2-40B4-BE49-F238E27FC236}">
                      <a16:creationId xmlns:a16="http://schemas.microsoft.com/office/drawing/2014/main" id="{BBDDE2B2-001B-4A53-A792-BEE051812E68}"/>
                    </a:ext>
                  </a:extLst>
                </p14:cNvPr>
                <p14:cNvContentPartPr/>
                <p14:nvPr/>
              </p14:nvContentPartPr>
              <p14:xfrm>
                <a:off x="11912103" y="1957070"/>
                <a:ext cx="129600" cy="198720"/>
              </p14:xfrm>
            </p:contentPart>
          </mc:Choice>
          <mc:Fallback xmlns="">
            <p:pic>
              <p:nvPicPr>
                <p:cNvPr id="366" name="Рукописный ввод 365">
                  <a:extLst>
                    <a:ext uri="{FF2B5EF4-FFF2-40B4-BE49-F238E27FC236}">
                      <a16:creationId xmlns:a16="http://schemas.microsoft.com/office/drawing/2014/main" id="{BBDDE2B2-001B-4A53-A792-BEE051812E68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1903103" y="1948070"/>
                  <a:ext cx="1472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67" name="Рукописный ввод 366">
                  <a:extLst>
                    <a:ext uri="{FF2B5EF4-FFF2-40B4-BE49-F238E27FC236}">
                      <a16:creationId xmlns:a16="http://schemas.microsoft.com/office/drawing/2014/main" id="{A1FF3E90-F8CA-49C1-8BE6-3F489268B68D}"/>
                    </a:ext>
                  </a:extLst>
                </p14:cNvPr>
                <p14:cNvContentPartPr/>
                <p14:nvPr/>
              </p14:nvContentPartPr>
              <p14:xfrm>
                <a:off x="11919663" y="1879670"/>
                <a:ext cx="289800" cy="78840"/>
              </p14:xfrm>
            </p:contentPart>
          </mc:Choice>
          <mc:Fallback xmlns="">
            <p:pic>
              <p:nvPicPr>
                <p:cNvPr id="367" name="Рукописный ввод 366">
                  <a:extLst>
                    <a:ext uri="{FF2B5EF4-FFF2-40B4-BE49-F238E27FC236}">
                      <a16:creationId xmlns:a16="http://schemas.microsoft.com/office/drawing/2014/main" id="{A1FF3E90-F8CA-49C1-8BE6-3F489268B68D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1910663" y="1870670"/>
                  <a:ext cx="3074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68" name="Рукописный ввод 367">
                  <a:extLst>
                    <a:ext uri="{FF2B5EF4-FFF2-40B4-BE49-F238E27FC236}">
                      <a16:creationId xmlns:a16="http://schemas.microsoft.com/office/drawing/2014/main" id="{B44F8B1B-C9F2-4B1E-B50F-B07C4929D956}"/>
                    </a:ext>
                  </a:extLst>
                </p14:cNvPr>
                <p14:cNvContentPartPr/>
                <p14:nvPr/>
              </p14:nvContentPartPr>
              <p14:xfrm>
                <a:off x="11890143" y="2105750"/>
                <a:ext cx="262440" cy="21960"/>
              </p14:xfrm>
            </p:contentPart>
          </mc:Choice>
          <mc:Fallback xmlns="">
            <p:pic>
              <p:nvPicPr>
                <p:cNvPr id="368" name="Рукописный ввод 367">
                  <a:extLst>
                    <a:ext uri="{FF2B5EF4-FFF2-40B4-BE49-F238E27FC236}">
                      <a16:creationId xmlns:a16="http://schemas.microsoft.com/office/drawing/2014/main" id="{B44F8B1B-C9F2-4B1E-B50F-B07C4929D956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1881143" y="2096750"/>
                  <a:ext cx="2800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69" name="Рукописный ввод 368">
                  <a:extLst>
                    <a:ext uri="{FF2B5EF4-FFF2-40B4-BE49-F238E27FC236}">
                      <a16:creationId xmlns:a16="http://schemas.microsoft.com/office/drawing/2014/main" id="{9D38912D-665C-46D7-A80A-E7156592D567}"/>
                    </a:ext>
                  </a:extLst>
                </p14:cNvPr>
                <p14:cNvContentPartPr/>
                <p14:nvPr/>
              </p14:nvContentPartPr>
              <p14:xfrm>
                <a:off x="11887983" y="2178110"/>
                <a:ext cx="283320" cy="161280"/>
              </p14:xfrm>
            </p:contentPart>
          </mc:Choice>
          <mc:Fallback xmlns="">
            <p:pic>
              <p:nvPicPr>
                <p:cNvPr id="369" name="Рукописный ввод 368">
                  <a:extLst>
                    <a:ext uri="{FF2B5EF4-FFF2-40B4-BE49-F238E27FC236}">
                      <a16:creationId xmlns:a16="http://schemas.microsoft.com/office/drawing/2014/main" id="{9D38912D-665C-46D7-A80A-E7156592D567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1879343" y="2169470"/>
                  <a:ext cx="3009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73" name="Рукописный ввод 372">
                  <a:extLst>
                    <a:ext uri="{FF2B5EF4-FFF2-40B4-BE49-F238E27FC236}">
                      <a16:creationId xmlns:a16="http://schemas.microsoft.com/office/drawing/2014/main" id="{834C9C97-5982-4ED6-8314-A33756B0B24F}"/>
                    </a:ext>
                  </a:extLst>
                </p14:cNvPr>
                <p14:cNvContentPartPr/>
                <p14:nvPr/>
              </p14:nvContentPartPr>
              <p14:xfrm>
                <a:off x="11957463" y="1732070"/>
                <a:ext cx="228240" cy="775440"/>
              </p14:xfrm>
            </p:contentPart>
          </mc:Choice>
          <mc:Fallback xmlns="">
            <p:pic>
              <p:nvPicPr>
                <p:cNvPr id="373" name="Рукописный ввод 372">
                  <a:extLst>
                    <a:ext uri="{FF2B5EF4-FFF2-40B4-BE49-F238E27FC236}">
                      <a16:creationId xmlns:a16="http://schemas.microsoft.com/office/drawing/2014/main" id="{834C9C97-5982-4ED6-8314-A33756B0B24F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1948463" y="1723430"/>
                  <a:ext cx="245880" cy="79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75" name="Рукописный ввод 374">
                  <a:extLst>
                    <a:ext uri="{FF2B5EF4-FFF2-40B4-BE49-F238E27FC236}">
                      <a16:creationId xmlns:a16="http://schemas.microsoft.com/office/drawing/2014/main" id="{8A0AE9E4-E9E0-4F00-A7A0-32CAF439D3AA}"/>
                    </a:ext>
                  </a:extLst>
                </p14:cNvPr>
                <p14:cNvContentPartPr/>
                <p14:nvPr/>
              </p14:nvContentPartPr>
              <p14:xfrm>
                <a:off x="5803623" y="3156230"/>
                <a:ext cx="68760" cy="476640"/>
              </p14:xfrm>
            </p:contentPart>
          </mc:Choice>
          <mc:Fallback xmlns="">
            <p:pic>
              <p:nvPicPr>
                <p:cNvPr id="375" name="Рукописный ввод 374">
                  <a:extLst>
                    <a:ext uri="{FF2B5EF4-FFF2-40B4-BE49-F238E27FC236}">
                      <a16:creationId xmlns:a16="http://schemas.microsoft.com/office/drawing/2014/main" id="{8A0AE9E4-E9E0-4F00-A7A0-32CAF439D3AA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5794983" y="3147590"/>
                  <a:ext cx="8640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76" name="Рукописный ввод 375">
                  <a:extLst>
                    <a:ext uri="{FF2B5EF4-FFF2-40B4-BE49-F238E27FC236}">
                      <a16:creationId xmlns:a16="http://schemas.microsoft.com/office/drawing/2014/main" id="{F9F9B429-2640-4E94-9C14-FC8DD3991111}"/>
                    </a:ext>
                  </a:extLst>
                </p14:cNvPr>
                <p14:cNvContentPartPr/>
                <p14:nvPr/>
              </p14:nvContentPartPr>
              <p14:xfrm>
                <a:off x="5768343" y="3111590"/>
                <a:ext cx="347760" cy="476280"/>
              </p14:xfrm>
            </p:contentPart>
          </mc:Choice>
          <mc:Fallback xmlns="">
            <p:pic>
              <p:nvPicPr>
                <p:cNvPr id="376" name="Рукописный ввод 375">
                  <a:extLst>
                    <a:ext uri="{FF2B5EF4-FFF2-40B4-BE49-F238E27FC236}">
                      <a16:creationId xmlns:a16="http://schemas.microsoft.com/office/drawing/2014/main" id="{F9F9B429-2640-4E94-9C14-FC8DD3991111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759343" y="3102590"/>
                  <a:ext cx="36540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77" name="Рукописный ввод 376">
                  <a:extLst>
                    <a:ext uri="{FF2B5EF4-FFF2-40B4-BE49-F238E27FC236}">
                      <a16:creationId xmlns:a16="http://schemas.microsoft.com/office/drawing/2014/main" id="{8460F039-AF6D-49E1-9E86-1BAE1A4B7D59}"/>
                    </a:ext>
                  </a:extLst>
                </p14:cNvPr>
                <p14:cNvContentPartPr/>
                <p14:nvPr/>
              </p14:nvContentPartPr>
              <p14:xfrm>
                <a:off x="6071823" y="3461870"/>
                <a:ext cx="331920" cy="193320"/>
              </p14:xfrm>
            </p:contentPart>
          </mc:Choice>
          <mc:Fallback xmlns="">
            <p:pic>
              <p:nvPicPr>
                <p:cNvPr id="377" name="Рукописный ввод 376">
                  <a:extLst>
                    <a:ext uri="{FF2B5EF4-FFF2-40B4-BE49-F238E27FC236}">
                      <a16:creationId xmlns:a16="http://schemas.microsoft.com/office/drawing/2014/main" id="{8460F039-AF6D-49E1-9E86-1BAE1A4B7D59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6062823" y="3452870"/>
                  <a:ext cx="3495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78" name="Рукописный ввод 377">
                  <a:extLst>
                    <a:ext uri="{FF2B5EF4-FFF2-40B4-BE49-F238E27FC236}">
                      <a16:creationId xmlns:a16="http://schemas.microsoft.com/office/drawing/2014/main" id="{538A22F7-EA05-471A-BC25-2F829407F55F}"/>
                    </a:ext>
                  </a:extLst>
                </p14:cNvPr>
                <p14:cNvContentPartPr/>
                <p14:nvPr/>
              </p14:nvContentPartPr>
              <p14:xfrm>
                <a:off x="6430023" y="3159830"/>
                <a:ext cx="185040" cy="645480"/>
              </p14:xfrm>
            </p:contentPart>
          </mc:Choice>
          <mc:Fallback xmlns="">
            <p:pic>
              <p:nvPicPr>
                <p:cNvPr id="378" name="Рукописный ввод 377">
                  <a:extLst>
                    <a:ext uri="{FF2B5EF4-FFF2-40B4-BE49-F238E27FC236}">
                      <a16:creationId xmlns:a16="http://schemas.microsoft.com/office/drawing/2014/main" id="{538A22F7-EA05-471A-BC25-2F829407F55F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6421023" y="3150830"/>
                  <a:ext cx="202680" cy="66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79" name="Рукописный ввод 378">
                  <a:extLst>
                    <a:ext uri="{FF2B5EF4-FFF2-40B4-BE49-F238E27FC236}">
                      <a16:creationId xmlns:a16="http://schemas.microsoft.com/office/drawing/2014/main" id="{4DA5DC2A-CF6F-4CC2-A8A4-558DD70934E8}"/>
                    </a:ext>
                  </a:extLst>
                </p14:cNvPr>
                <p14:cNvContentPartPr/>
                <p14:nvPr/>
              </p14:nvContentPartPr>
              <p14:xfrm>
                <a:off x="6612543" y="3221390"/>
                <a:ext cx="237600" cy="467640"/>
              </p14:xfrm>
            </p:contentPart>
          </mc:Choice>
          <mc:Fallback xmlns="">
            <p:pic>
              <p:nvPicPr>
                <p:cNvPr id="379" name="Рукописный ввод 378">
                  <a:extLst>
                    <a:ext uri="{FF2B5EF4-FFF2-40B4-BE49-F238E27FC236}">
                      <a16:creationId xmlns:a16="http://schemas.microsoft.com/office/drawing/2014/main" id="{4DA5DC2A-CF6F-4CC2-A8A4-558DD70934E8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6603903" y="3212390"/>
                  <a:ext cx="25524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80" name="Рукописный ввод 379">
                  <a:extLst>
                    <a:ext uri="{FF2B5EF4-FFF2-40B4-BE49-F238E27FC236}">
                      <a16:creationId xmlns:a16="http://schemas.microsoft.com/office/drawing/2014/main" id="{2C689C2E-D27A-404C-BB88-24AB2FD566D7}"/>
                    </a:ext>
                  </a:extLst>
                </p14:cNvPr>
                <p14:cNvContentPartPr/>
                <p14:nvPr/>
              </p14:nvContentPartPr>
              <p14:xfrm>
                <a:off x="6882903" y="3236870"/>
                <a:ext cx="197640" cy="445320"/>
              </p14:xfrm>
            </p:contentPart>
          </mc:Choice>
          <mc:Fallback xmlns="">
            <p:pic>
              <p:nvPicPr>
                <p:cNvPr id="380" name="Рукописный ввод 379">
                  <a:extLst>
                    <a:ext uri="{FF2B5EF4-FFF2-40B4-BE49-F238E27FC236}">
                      <a16:creationId xmlns:a16="http://schemas.microsoft.com/office/drawing/2014/main" id="{2C689C2E-D27A-404C-BB88-24AB2FD566D7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6873903" y="3227870"/>
                  <a:ext cx="21528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81" name="Рукописный ввод 380">
                  <a:extLst>
                    <a:ext uri="{FF2B5EF4-FFF2-40B4-BE49-F238E27FC236}">
                      <a16:creationId xmlns:a16="http://schemas.microsoft.com/office/drawing/2014/main" id="{E7B298E7-3204-49E2-A42C-9F209D64F532}"/>
                    </a:ext>
                  </a:extLst>
                </p14:cNvPr>
                <p14:cNvContentPartPr/>
                <p14:nvPr/>
              </p14:nvContentPartPr>
              <p14:xfrm>
                <a:off x="7052103" y="3388790"/>
                <a:ext cx="261000" cy="178560"/>
              </p14:xfrm>
            </p:contentPart>
          </mc:Choice>
          <mc:Fallback xmlns="">
            <p:pic>
              <p:nvPicPr>
                <p:cNvPr id="381" name="Рукописный ввод 380">
                  <a:extLst>
                    <a:ext uri="{FF2B5EF4-FFF2-40B4-BE49-F238E27FC236}">
                      <a16:creationId xmlns:a16="http://schemas.microsoft.com/office/drawing/2014/main" id="{E7B298E7-3204-49E2-A42C-9F209D64F532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7043103" y="3380150"/>
                  <a:ext cx="2786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82" name="Рукописный ввод 381">
                  <a:extLst>
                    <a:ext uri="{FF2B5EF4-FFF2-40B4-BE49-F238E27FC236}">
                      <a16:creationId xmlns:a16="http://schemas.microsoft.com/office/drawing/2014/main" id="{B99FB82A-841F-4FED-B24D-C56102935BD4}"/>
                    </a:ext>
                  </a:extLst>
                </p14:cNvPr>
                <p14:cNvContentPartPr/>
                <p14:nvPr/>
              </p14:nvContentPartPr>
              <p14:xfrm>
                <a:off x="7267023" y="3267830"/>
                <a:ext cx="121680" cy="387720"/>
              </p14:xfrm>
            </p:contentPart>
          </mc:Choice>
          <mc:Fallback xmlns="">
            <p:pic>
              <p:nvPicPr>
                <p:cNvPr id="382" name="Рукописный ввод 381">
                  <a:extLst>
                    <a:ext uri="{FF2B5EF4-FFF2-40B4-BE49-F238E27FC236}">
                      <a16:creationId xmlns:a16="http://schemas.microsoft.com/office/drawing/2014/main" id="{B99FB82A-841F-4FED-B24D-C56102935BD4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7258023" y="3259190"/>
                  <a:ext cx="13932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83" name="Рукописный ввод 382">
                  <a:extLst>
                    <a:ext uri="{FF2B5EF4-FFF2-40B4-BE49-F238E27FC236}">
                      <a16:creationId xmlns:a16="http://schemas.microsoft.com/office/drawing/2014/main" id="{072CBEE1-8583-4CA3-BA79-C33190E4196F}"/>
                    </a:ext>
                  </a:extLst>
                </p14:cNvPr>
                <p14:cNvContentPartPr/>
                <p14:nvPr/>
              </p14:nvContentPartPr>
              <p14:xfrm>
                <a:off x="7297983" y="3131750"/>
                <a:ext cx="193680" cy="660240"/>
              </p14:xfrm>
            </p:contentPart>
          </mc:Choice>
          <mc:Fallback xmlns="">
            <p:pic>
              <p:nvPicPr>
                <p:cNvPr id="383" name="Рукописный ввод 382">
                  <a:extLst>
                    <a:ext uri="{FF2B5EF4-FFF2-40B4-BE49-F238E27FC236}">
                      <a16:creationId xmlns:a16="http://schemas.microsoft.com/office/drawing/2014/main" id="{072CBEE1-8583-4CA3-BA79-C33190E4196F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7288983" y="3123110"/>
                  <a:ext cx="211320" cy="67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84" name="Рукописный ввод 383">
                  <a:extLst>
                    <a:ext uri="{FF2B5EF4-FFF2-40B4-BE49-F238E27FC236}">
                      <a16:creationId xmlns:a16="http://schemas.microsoft.com/office/drawing/2014/main" id="{01104021-CEBC-41D1-96F8-E933171464A8}"/>
                    </a:ext>
                  </a:extLst>
                </p14:cNvPr>
                <p14:cNvContentPartPr/>
                <p14:nvPr/>
              </p14:nvContentPartPr>
              <p14:xfrm>
                <a:off x="7519023" y="3433430"/>
                <a:ext cx="189000" cy="98640"/>
              </p14:xfrm>
            </p:contentPart>
          </mc:Choice>
          <mc:Fallback xmlns="">
            <p:pic>
              <p:nvPicPr>
                <p:cNvPr id="384" name="Рукописный ввод 383">
                  <a:extLst>
                    <a:ext uri="{FF2B5EF4-FFF2-40B4-BE49-F238E27FC236}">
                      <a16:creationId xmlns:a16="http://schemas.microsoft.com/office/drawing/2014/main" id="{01104021-CEBC-41D1-96F8-E933171464A8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7510023" y="3424790"/>
                  <a:ext cx="2066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86" name="Рукописный ввод 385">
                  <a:extLst>
                    <a:ext uri="{FF2B5EF4-FFF2-40B4-BE49-F238E27FC236}">
                      <a16:creationId xmlns:a16="http://schemas.microsoft.com/office/drawing/2014/main" id="{33AAEEEB-7100-4800-904B-9ED4ADEA6232}"/>
                    </a:ext>
                  </a:extLst>
                </p14:cNvPr>
                <p14:cNvContentPartPr/>
                <p14:nvPr/>
              </p14:nvContentPartPr>
              <p14:xfrm>
                <a:off x="8175303" y="3088910"/>
                <a:ext cx="398520" cy="228960"/>
              </p14:xfrm>
            </p:contentPart>
          </mc:Choice>
          <mc:Fallback xmlns="">
            <p:pic>
              <p:nvPicPr>
                <p:cNvPr id="386" name="Рукописный ввод 385">
                  <a:extLst>
                    <a:ext uri="{FF2B5EF4-FFF2-40B4-BE49-F238E27FC236}">
                      <a16:creationId xmlns:a16="http://schemas.microsoft.com/office/drawing/2014/main" id="{33AAEEEB-7100-4800-904B-9ED4ADEA6232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8166663" y="3079910"/>
                  <a:ext cx="4161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87" name="Рукописный ввод 386">
                  <a:extLst>
                    <a:ext uri="{FF2B5EF4-FFF2-40B4-BE49-F238E27FC236}">
                      <a16:creationId xmlns:a16="http://schemas.microsoft.com/office/drawing/2014/main" id="{5AA371F3-AA86-4D9C-803D-1E47960E57BD}"/>
                    </a:ext>
                  </a:extLst>
                </p14:cNvPr>
                <p14:cNvContentPartPr/>
                <p14:nvPr/>
              </p14:nvContentPartPr>
              <p14:xfrm>
                <a:off x="8017263" y="3388430"/>
                <a:ext cx="612360" cy="40680"/>
              </p14:xfrm>
            </p:contentPart>
          </mc:Choice>
          <mc:Fallback xmlns="">
            <p:pic>
              <p:nvPicPr>
                <p:cNvPr id="387" name="Рукописный ввод 386">
                  <a:extLst>
                    <a:ext uri="{FF2B5EF4-FFF2-40B4-BE49-F238E27FC236}">
                      <a16:creationId xmlns:a16="http://schemas.microsoft.com/office/drawing/2014/main" id="{5AA371F3-AA86-4D9C-803D-1E47960E57BD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8008623" y="3379790"/>
                  <a:ext cx="6300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89" name="Рукописный ввод 388">
                  <a:extLst>
                    <a:ext uri="{FF2B5EF4-FFF2-40B4-BE49-F238E27FC236}">
                      <a16:creationId xmlns:a16="http://schemas.microsoft.com/office/drawing/2014/main" id="{5545B721-974F-4835-B56E-358AA7348813}"/>
                    </a:ext>
                  </a:extLst>
                </p14:cNvPr>
                <p14:cNvContentPartPr/>
                <p14:nvPr/>
              </p14:nvContentPartPr>
              <p14:xfrm>
                <a:off x="8111583" y="3588590"/>
                <a:ext cx="28440" cy="197640"/>
              </p14:xfrm>
            </p:contentPart>
          </mc:Choice>
          <mc:Fallback xmlns="">
            <p:pic>
              <p:nvPicPr>
                <p:cNvPr id="389" name="Рукописный ввод 388">
                  <a:extLst>
                    <a:ext uri="{FF2B5EF4-FFF2-40B4-BE49-F238E27FC236}">
                      <a16:creationId xmlns:a16="http://schemas.microsoft.com/office/drawing/2014/main" id="{5545B721-974F-4835-B56E-358AA7348813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8102943" y="3579590"/>
                  <a:ext cx="460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90" name="Рукописный ввод 389">
                  <a:extLst>
                    <a:ext uri="{FF2B5EF4-FFF2-40B4-BE49-F238E27FC236}">
                      <a16:creationId xmlns:a16="http://schemas.microsoft.com/office/drawing/2014/main" id="{C84DE060-1CC3-455E-97A8-02F5592C8E44}"/>
                    </a:ext>
                  </a:extLst>
                </p14:cNvPr>
                <p14:cNvContentPartPr/>
                <p14:nvPr/>
              </p14:nvContentPartPr>
              <p14:xfrm>
                <a:off x="8224263" y="3510830"/>
                <a:ext cx="59760" cy="259200"/>
              </p14:xfrm>
            </p:contentPart>
          </mc:Choice>
          <mc:Fallback xmlns="">
            <p:pic>
              <p:nvPicPr>
                <p:cNvPr id="390" name="Рукописный ввод 389">
                  <a:extLst>
                    <a:ext uri="{FF2B5EF4-FFF2-40B4-BE49-F238E27FC236}">
                      <a16:creationId xmlns:a16="http://schemas.microsoft.com/office/drawing/2014/main" id="{C84DE060-1CC3-455E-97A8-02F5592C8E44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8215623" y="3501830"/>
                  <a:ext cx="774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91" name="Рукописный ввод 390">
                  <a:extLst>
                    <a:ext uri="{FF2B5EF4-FFF2-40B4-BE49-F238E27FC236}">
                      <a16:creationId xmlns:a16="http://schemas.microsoft.com/office/drawing/2014/main" id="{AE89921E-EC29-4515-89BE-5E92455088B5}"/>
                    </a:ext>
                  </a:extLst>
                </p14:cNvPr>
                <p14:cNvContentPartPr/>
                <p14:nvPr/>
              </p14:nvContentPartPr>
              <p14:xfrm>
                <a:off x="8088543" y="3501110"/>
                <a:ext cx="316800" cy="28800"/>
              </p14:xfrm>
            </p:contentPart>
          </mc:Choice>
          <mc:Fallback xmlns="">
            <p:pic>
              <p:nvPicPr>
                <p:cNvPr id="391" name="Рукописный ввод 390">
                  <a:extLst>
                    <a:ext uri="{FF2B5EF4-FFF2-40B4-BE49-F238E27FC236}">
                      <a16:creationId xmlns:a16="http://schemas.microsoft.com/office/drawing/2014/main" id="{AE89921E-EC29-4515-89BE-5E92455088B5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8079543" y="3492470"/>
                  <a:ext cx="3344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92" name="Рукописный ввод 391">
                  <a:extLst>
                    <a:ext uri="{FF2B5EF4-FFF2-40B4-BE49-F238E27FC236}">
                      <a16:creationId xmlns:a16="http://schemas.microsoft.com/office/drawing/2014/main" id="{2B08C4B8-8372-4314-9599-599E6FF33836}"/>
                    </a:ext>
                  </a:extLst>
                </p14:cNvPr>
                <p14:cNvContentPartPr/>
                <p14:nvPr/>
              </p14:nvContentPartPr>
              <p14:xfrm>
                <a:off x="7858863" y="3543950"/>
                <a:ext cx="287280" cy="267480"/>
              </p14:xfrm>
            </p:contentPart>
          </mc:Choice>
          <mc:Fallback xmlns="">
            <p:pic>
              <p:nvPicPr>
                <p:cNvPr id="392" name="Рукописный ввод 391">
                  <a:extLst>
                    <a:ext uri="{FF2B5EF4-FFF2-40B4-BE49-F238E27FC236}">
                      <a16:creationId xmlns:a16="http://schemas.microsoft.com/office/drawing/2014/main" id="{2B08C4B8-8372-4314-9599-599E6FF33836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850223" y="3535310"/>
                  <a:ext cx="3049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93" name="Рукописный ввод 392">
                  <a:extLst>
                    <a:ext uri="{FF2B5EF4-FFF2-40B4-BE49-F238E27FC236}">
                      <a16:creationId xmlns:a16="http://schemas.microsoft.com/office/drawing/2014/main" id="{5AA68A39-3E02-4FAB-9B60-ED2AC36BE6B3}"/>
                    </a:ext>
                  </a:extLst>
                </p14:cNvPr>
                <p14:cNvContentPartPr/>
                <p14:nvPr/>
              </p14:nvContentPartPr>
              <p14:xfrm>
                <a:off x="8389503" y="3526310"/>
                <a:ext cx="259920" cy="212400"/>
              </p14:xfrm>
            </p:contentPart>
          </mc:Choice>
          <mc:Fallback xmlns="">
            <p:pic>
              <p:nvPicPr>
                <p:cNvPr id="393" name="Рукописный ввод 392">
                  <a:extLst>
                    <a:ext uri="{FF2B5EF4-FFF2-40B4-BE49-F238E27FC236}">
                      <a16:creationId xmlns:a16="http://schemas.microsoft.com/office/drawing/2014/main" id="{5AA68A39-3E02-4FAB-9B60-ED2AC36BE6B3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8380503" y="3517310"/>
                  <a:ext cx="2775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95" name="Рукописный ввод 394">
                  <a:extLst>
                    <a:ext uri="{FF2B5EF4-FFF2-40B4-BE49-F238E27FC236}">
                      <a16:creationId xmlns:a16="http://schemas.microsoft.com/office/drawing/2014/main" id="{901DF9A5-651C-47BD-AFB3-19FA55F30B8C}"/>
                    </a:ext>
                  </a:extLst>
                </p14:cNvPr>
                <p14:cNvContentPartPr/>
                <p14:nvPr/>
              </p14:nvContentPartPr>
              <p14:xfrm>
                <a:off x="8800623" y="3453230"/>
                <a:ext cx="15480" cy="9000"/>
              </p14:xfrm>
            </p:contentPart>
          </mc:Choice>
          <mc:Fallback xmlns="">
            <p:pic>
              <p:nvPicPr>
                <p:cNvPr id="395" name="Рукописный ввод 394">
                  <a:extLst>
                    <a:ext uri="{FF2B5EF4-FFF2-40B4-BE49-F238E27FC236}">
                      <a16:creationId xmlns:a16="http://schemas.microsoft.com/office/drawing/2014/main" id="{901DF9A5-651C-47BD-AFB3-19FA55F30B8C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8791983" y="3444590"/>
                  <a:ext cx="331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96" name="Рукописный ввод 395">
                  <a:extLst>
                    <a:ext uri="{FF2B5EF4-FFF2-40B4-BE49-F238E27FC236}">
                      <a16:creationId xmlns:a16="http://schemas.microsoft.com/office/drawing/2014/main" id="{E083ED6A-2B5D-4777-86E0-EFC4F680D924}"/>
                    </a:ext>
                  </a:extLst>
                </p14:cNvPr>
                <p14:cNvContentPartPr/>
                <p14:nvPr/>
              </p14:nvContentPartPr>
              <p14:xfrm>
                <a:off x="8990703" y="3201590"/>
                <a:ext cx="230040" cy="398520"/>
              </p14:xfrm>
            </p:contentPart>
          </mc:Choice>
          <mc:Fallback xmlns="">
            <p:pic>
              <p:nvPicPr>
                <p:cNvPr id="396" name="Рукописный ввод 395">
                  <a:extLst>
                    <a:ext uri="{FF2B5EF4-FFF2-40B4-BE49-F238E27FC236}">
                      <a16:creationId xmlns:a16="http://schemas.microsoft.com/office/drawing/2014/main" id="{E083ED6A-2B5D-4777-86E0-EFC4F680D924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8982063" y="3192950"/>
                  <a:ext cx="24768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97" name="Рукописный ввод 396">
                  <a:extLst>
                    <a:ext uri="{FF2B5EF4-FFF2-40B4-BE49-F238E27FC236}">
                      <a16:creationId xmlns:a16="http://schemas.microsoft.com/office/drawing/2014/main" id="{91CE5B2D-744F-48D8-9D2D-E9FBDE58A324}"/>
                    </a:ext>
                  </a:extLst>
                </p14:cNvPr>
                <p14:cNvContentPartPr/>
                <p14:nvPr/>
              </p14:nvContentPartPr>
              <p14:xfrm>
                <a:off x="9221103" y="3350270"/>
                <a:ext cx="11880" cy="39600"/>
              </p14:xfrm>
            </p:contentPart>
          </mc:Choice>
          <mc:Fallback xmlns="">
            <p:pic>
              <p:nvPicPr>
                <p:cNvPr id="397" name="Рукописный ввод 396">
                  <a:extLst>
                    <a:ext uri="{FF2B5EF4-FFF2-40B4-BE49-F238E27FC236}">
                      <a16:creationId xmlns:a16="http://schemas.microsoft.com/office/drawing/2014/main" id="{91CE5B2D-744F-48D8-9D2D-E9FBDE58A324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9212463" y="3341630"/>
                  <a:ext cx="295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98" name="Рукописный ввод 397">
                  <a:extLst>
                    <a:ext uri="{FF2B5EF4-FFF2-40B4-BE49-F238E27FC236}">
                      <a16:creationId xmlns:a16="http://schemas.microsoft.com/office/drawing/2014/main" id="{37610281-A0F8-45A8-99E6-9298719150FA}"/>
                    </a:ext>
                  </a:extLst>
                </p14:cNvPr>
                <p14:cNvContentPartPr/>
                <p14:nvPr/>
              </p14:nvContentPartPr>
              <p14:xfrm>
                <a:off x="9236943" y="3334070"/>
                <a:ext cx="276480" cy="204840"/>
              </p14:xfrm>
            </p:contentPart>
          </mc:Choice>
          <mc:Fallback xmlns="">
            <p:pic>
              <p:nvPicPr>
                <p:cNvPr id="398" name="Рукописный ввод 397">
                  <a:extLst>
                    <a:ext uri="{FF2B5EF4-FFF2-40B4-BE49-F238E27FC236}">
                      <a16:creationId xmlns:a16="http://schemas.microsoft.com/office/drawing/2014/main" id="{37610281-A0F8-45A8-99E6-9298719150FA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9227943" y="3325430"/>
                  <a:ext cx="2941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99" name="Рукописный ввод 398">
                  <a:extLst>
                    <a:ext uri="{FF2B5EF4-FFF2-40B4-BE49-F238E27FC236}">
                      <a16:creationId xmlns:a16="http://schemas.microsoft.com/office/drawing/2014/main" id="{B86FA439-99EC-4073-8F09-7F57E306EBD2}"/>
                    </a:ext>
                  </a:extLst>
                </p14:cNvPr>
                <p14:cNvContentPartPr/>
                <p14:nvPr/>
              </p14:nvContentPartPr>
              <p14:xfrm>
                <a:off x="9715023" y="3076310"/>
                <a:ext cx="169560" cy="497880"/>
              </p14:xfrm>
            </p:contentPart>
          </mc:Choice>
          <mc:Fallback xmlns="">
            <p:pic>
              <p:nvPicPr>
                <p:cNvPr id="399" name="Рукописный ввод 398">
                  <a:extLst>
                    <a:ext uri="{FF2B5EF4-FFF2-40B4-BE49-F238E27FC236}">
                      <a16:creationId xmlns:a16="http://schemas.microsoft.com/office/drawing/2014/main" id="{B86FA439-99EC-4073-8F09-7F57E306EBD2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9706383" y="3067670"/>
                  <a:ext cx="18720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400" name="Рукописный ввод 399">
                  <a:extLst>
                    <a:ext uri="{FF2B5EF4-FFF2-40B4-BE49-F238E27FC236}">
                      <a16:creationId xmlns:a16="http://schemas.microsoft.com/office/drawing/2014/main" id="{ED129107-D1A9-4CB1-8C51-14C4A61D7083}"/>
                    </a:ext>
                  </a:extLst>
                </p14:cNvPr>
                <p14:cNvContentPartPr/>
                <p14:nvPr/>
              </p14:nvContentPartPr>
              <p14:xfrm>
                <a:off x="9928143" y="3230390"/>
                <a:ext cx="365400" cy="210240"/>
              </p14:xfrm>
            </p:contentPart>
          </mc:Choice>
          <mc:Fallback xmlns="">
            <p:pic>
              <p:nvPicPr>
                <p:cNvPr id="400" name="Рукописный ввод 399">
                  <a:extLst>
                    <a:ext uri="{FF2B5EF4-FFF2-40B4-BE49-F238E27FC236}">
                      <a16:creationId xmlns:a16="http://schemas.microsoft.com/office/drawing/2014/main" id="{ED129107-D1A9-4CB1-8C51-14C4A61D7083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9919143" y="3221750"/>
                  <a:ext cx="3830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401" name="Рукописный ввод 400">
                  <a:extLst>
                    <a:ext uri="{FF2B5EF4-FFF2-40B4-BE49-F238E27FC236}">
                      <a16:creationId xmlns:a16="http://schemas.microsoft.com/office/drawing/2014/main" id="{EE55B82B-172F-48C6-BCD9-D0B7686CAE9F}"/>
                    </a:ext>
                  </a:extLst>
                </p14:cNvPr>
                <p14:cNvContentPartPr/>
                <p14:nvPr/>
              </p14:nvContentPartPr>
              <p14:xfrm>
                <a:off x="10309383" y="3164150"/>
                <a:ext cx="334080" cy="209160"/>
              </p14:xfrm>
            </p:contentPart>
          </mc:Choice>
          <mc:Fallback xmlns="">
            <p:pic>
              <p:nvPicPr>
                <p:cNvPr id="401" name="Рукописный ввод 400">
                  <a:extLst>
                    <a:ext uri="{FF2B5EF4-FFF2-40B4-BE49-F238E27FC236}">
                      <a16:creationId xmlns:a16="http://schemas.microsoft.com/office/drawing/2014/main" id="{EE55B82B-172F-48C6-BCD9-D0B7686CAE9F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0300743" y="3155150"/>
                  <a:ext cx="3517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402" name="Рукописный ввод 401">
                  <a:extLst>
                    <a:ext uri="{FF2B5EF4-FFF2-40B4-BE49-F238E27FC236}">
                      <a16:creationId xmlns:a16="http://schemas.microsoft.com/office/drawing/2014/main" id="{D1707F45-5AD2-4AA7-983B-F9393DC3FF7C}"/>
                    </a:ext>
                  </a:extLst>
                </p14:cNvPr>
                <p14:cNvContentPartPr/>
                <p14:nvPr/>
              </p14:nvContentPartPr>
              <p14:xfrm>
                <a:off x="10503423" y="2971550"/>
                <a:ext cx="297360" cy="649440"/>
              </p14:xfrm>
            </p:contentPart>
          </mc:Choice>
          <mc:Fallback xmlns="">
            <p:pic>
              <p:nvPicPr>
                <p:cNvPr id="402" name="Рукописный ввод 401">
                  <a:extLst>
                    <a:ext uri="{FF2B5EF4-FFF2-40B4-BE49-F238E27FC236}">
                      <a16:creationId xmlns:a16="http://schemas.microsoft.com/office/drawing/2014/main" id="{D1707F45-5AD2-4AA7-983B-F9393DC3FF7C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0494783" y="2962910"/>
                  <a:ext cx="315000" cy="66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404" name="Рукописный ввод 403">
                  <a:extLst>
                    <a:ext uri="{FF2B5EF4-FFF2-40B4-BE49-F238E27FC236}">
                      <a16:creationId xmlns:a16="http://schemas.microsoft.com/office/drawing/2014/main" id="{714CFA05-AF3F-4AB5-B517-0759C61F0822}"/>
                    </a:ext>
                  </a:extLst>
                </p14:cNvPr>
                <p14:cNvContentPartPr/>
                <p14:nvPr/>
              </p14:nvContentPartPr>
              <p14:xfrm>
                <a:off x="5869503" y="4202030"/>
                <a:ext cx="76320" cy="433800"/>
              </p14:xfrm>
            </p:contentPart>
          </mc:Choice>
          <mc:Fallback xmlns="">
            <p:pic>
              <p:nvPicPr>
                <p:cNvPr id="404" name="Рукописный ввод 403">
                  <a:extLst>
                    <a:ext uri="{FF2B5EF4-FFF2-40B4-BE49-F238E27FC236}">
                      <a16:creationId xmlns:a16="http://schemas.microsoft.com/office/drawing/2014/main" id="{714CFA05-AF3F-4AB5-B517-0759C61F0822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5860503" y="4193390"/>
                  <a:ext cx="9396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405" name="Рукописный ввод 404">
                  <a:extLst>
                    <a:ext uri="{FF2B5EF4-FFF2-40B4-BE49-F238E27FC236}">
                      <a16:creationId xmlns:a16="http://schemas.microsoft.com/office/drawing/2014/main" id="{B9D86887-FAD8-406F-8110-9EAC2C56A50D}"/>
                    </a:ext>
                  </a:extLst>
                </p14:cNvPr>
                <p14:cNvContentPartPr/>
                <p14:nvPr/>
              </p14:nvContentPartPr>
              <p14:xfrm>
                <a:off x="5728023" y="4478150"/>
                <a:ext cx="258840" cy="105120"/>
              </p14:xfrm>
            </p:contentPart>
          </mc:Choice>
          <mc:Fallback xmlns="">
            <p:pic>
              <p:nvPicPr>
                <p:cNvPr id="405" name="Рукописный ввод 404">
                  <a:extLst>
                    <a:ext uri="{FF2B5EF4-FFF2-40B4-BE49-F238E27FC236}">
                      <a16:creationId xmlns:a16="http://schemas.microsoft.com/office/drawing/2014/main" id="{B9D86887-FAD8-406F-8110-9EAC2C56A50D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5719023" y="4469510"/>
                  <a:ext cx="2764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406" name="Рукописный ввод 405">
                  <a:extLst>
                    <a:ext uri="{FF2B5EF4-FFF2-40B4-BE49-F238E27FC236}">
                      <a16:creationId xmlns:a16="http://schemas.microsoft.com/office/drawing/2014/main" id="{2ED87DEE-292F-45E1-B1FB-A87C932554F6}"/>
                    </a:ext>
                  </a:extLst>
                </p14:cNvPr>
                <p14:cNvContentPartPr/>
                <p14:nvPr/>
              </p14:nvContentPartPr>
              <p14:xfrm>
                <a:off x="5719023" y="4163510"/>
                <a:ext cx="437040" cy="70560"/>
              </p14:xfrm>
            </p:contentPart>
          </mc:Choice>
          <mc:Fallback xmlns="">
            <p:pic>
              <p:nvPicPr>
                <p:cNvPr id="406" name="Рукописный ввод 405">
                  <a:extLst>
                    <a:ext uri="{FF2B5EF4-FFF2-40B4-BE49-F238E27FC236}">
                      <a16:creationId xmlns:a16="http://schemas.microsoft.com/office/drawing/2014/main" id="{2ED87DEE-292F-45E1-B1FB-A87C932554F6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5710383" y="4154870"/>
                  <a:ext cx="4546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407" name="Рукописный ввод 406">
                  <a:extLst>
                    <a:ext uri="{FF2B5EF4-FFF2-40B4-BE49-F238E27FC236}">
                      <a16:creationId xmlns:a16="http://schemas.microsoft.com/office/drawing/2014/main" id="{4C9C1F52-6C64-430B-834F-2B845B0F3D41}"/>
                    </a:ext>
                  </a:extLst>
                </p14:cNvPr>
                <p14:cNvContentPartPr/>
                <p14:nvPr/>
              </p14:nvContentPartPr>
              <p14:xfrm>
                <a:off x="6043743" y="4445750"/>
                <a:ext cx="303840" cy="209880"/>
              </p14:xfrm>
            </p:contentPart>
          </mc:Choice>
          <mc:Fallback xmlns="">
            <p:pic>
              <p:nvPicPr>
                <p:cNvPr id="407" name="Рукописный ввод 406">
                  <a:extLst>
                    <a:ext uri="{FF2B5EF4-FFF2-40B4-BE49-F238E27FC236}">
                      <a16:creationId xmlns:a16="http://schemas.microsoft.com/office/drawing/2014/main" id="{4C9C1F52-6C64-430B-834F-2B845B0F3D41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6034743" y="4436750"/>
                  <a:ext cx="3214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408" name="Рукописный ввод 407">
                  <a:extLst>
                    <a:ext uri="{FF2B5EF4-FFF2-40B4-BE49-F238E27FC236}">
                      <a16:creationId xmlns:a16="http://schemas.microsoft.com/office/drawing/2014/main" id="{8C62F7D5-6802-4752-8F07-92BC0BE55306}"/>
                    </a:ext>
                  </a:extLst>
                </p14:cNvPr>
                <p14:cNvContentPartPr/>
                <p14:nvPr/>
              </p14:nvContentPartPr>
              <p14:xfrm>
                <a:off x="6503463" y="4033550"/>
                <a:ext cx="241560" cy="687240"/>
              </p14:xfrm>
            </p:contentPart>
          </mc:Choice>
          <mc:Fallback xmlns="">
            <p:pic>
              <p:nvPicPr>
                <p:cNvPr id="408" name="Рукописный ввод 407">
                  <a:extLst>
                    <a:ext uri="{FF2B5EF4-FFF2-40B4-BE49-F238E27FC236}">
                      <a16:creationId xmlns:a16="http://schemas.microsoft.com/office/drawing/2014/main" id="{8C62F7D5-6802-4752-8F07-92BC0BE55306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6494463" y="4024910"/>
                  <a:ext cx="259200" cy="70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409" name="Рукописный ввод 408">
                  <a:extLst>
                    <a:ext uri="{FF2B5EF4-FFF2-40B4-BE49-F238E27FC236}">
                      <a16:creationId xmlns:a16="http://schemas.microsoft.com/office/drawing/2014/main" id="{8DC5E6B7-E1A5-4417-B473-259F839BCFD5}"/>
                    </a:ext>
                  </a:extLst>
                </p14:cNvPr>
                <p14:cNvContentPartPr/>
                <p14:nvPr/>
              </p14:nvContentPartPr>
              <p14:xfrm>
                <a:off x="6707583" y="4152350"/>
                <a:ext cx="234000" cy="442080"/>
              </p14:xfrm>
            </p:contentPart>
          </mc:Choice>
          <mc:Fallback xmlns="">
            <p:pic>
              <p:nvPicPr>
                <p:cNvPr id="409" name="Рукописный ввод 408">
                  <a:extLst>
                    <a:ext uri="{FF2B5EF4-FFF2-40B4-BE49-F238E27FC236}">
                      <a16:creationId xmlns:a16="http://schemas.microsoft.com/office/drawing/2014/main" id="{8DC5E6B7-E1A5-4417-B473-259F839BCFD5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6698583" y="4143710"/>
                  <a:ext cx="25164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410" name="Рукописный ввод 409">
                  <a:extLst>
                    <a:ext uri="{FF2B5EF4-FFF2-40B4-BE49-F238E27FC236}">
                      <a16:creationId xmlns:a16="http://schemas.microsoft.com/office/drawing/2014/main" id="{9A4C34D3-C276-4491-A766-320F2DEC782D}"/>
                    </a:ext>
                  </a:extLst>
                </p14:cNvPr>
                <p14:cNvContentPartPr/>
                <p14:nvPr/>
              </p14:nvContentPartPr>
              <p14:xfrm>
                <a:off x="6914223" y="4188710"/>
                <a:ext cx="174240" cy="459360"/>
              </p14:xfrm>
            </p:contentPart>
          </mc:Choice>
          <mc:Fallback xmlns="">
            <p:pic>
              <p:nvPicPr>
                <p:cNvPr id="410" name="Рукописный ввод 409">
                  <a:extLst>
                    <a:ext uri="{FF2B5EF4-FFF2-40B4-BE49-F238E27FC236}">
                      <a16:creationId xmlns:a16="http://schemas.microsoft.com/office/drawing/2014/main" id="{9A4C34D3-C276-4491-A766-320F2DEC782D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6905583" y="4179710"/>
                  <a:ext cx="19188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411" name="Рукописный ввод 410">
                  <a:extLst>
                    <a:ext uri="{FF2B5EF4-FFF2-40B4-BE49-F238E27FC236}">
                      <a16:creationId xmlns:a16="http://schemas.microsoft.com/office/drawing/2014/main" id="{095397E9-6374-41BF-A304-6DC14747E1CE}"/>
                    </a:ext>
                  </a:extLst>
                </p14:cNvPr>
                <p14:cNvContentPartPr/>
                <p14:nvPr/>
              </p14:nvContentPartPr>
              <p14:xfrm>
                <a:off x="7111503" y="4276190"/>
                <a:ext cx="306000" cy="272160"/>
              </p14:xfrm>
            </p:contentPart>
          </mc:Choice>
          <mc:Fallback xmlns="">
            <p:pic>
              <p:nvPicPr>
                <p:cNvPr id="411" name="Рукописный ввод 410">
                  <a:extLst>
                    <a:ext uri="{FF2B5EF4-FFF2-40B4-BE49-F238E27FC236}">
                      <a16:creationId xmlns:a16="http://schemas.microsoft.com/office/drawing/2014/main" id="{095397E9-6374-41BF-A304-6DC14747E1CE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7102503" y="4267550"/>
                  <a:ext cx="3236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412" name="Рукописный ввод 411">
                  <a:extLst>
                    <a:ext uri="{FF2B5EF4-FFF2-40B4-BE49-F238E27FC236}">
                      <a16:creationId xmlns:a16="http://schemas.microsoft.com/office/drawing/2014/main" id="{8E9FE7CF-03F4-47C3-A357-1EE090B681DA}"/>
                    </a:ext>
                  </a:extLst>
                </p14:cNvPr>
                <p14:cNvContentPartPr/>
                <p14:nvPr/>
              </p14:nvContentPartPr>
              <p14:xfrm>
                <a:off x="7422183" y="4131110"/>
                <a:ext cx="131400" cy="483840"/>
              </p14:xfrm>
            </p:contentPart>
          </mc:Choice>
          <mc:Fallback xmlns="">
            <p:pic>
              <p:nvPicPr>
                <p:cNvPr id="412" name="Рукописный ввод 411">
                  <a:extLst>
                    <a:ext uri="{FF2B5EF4-FFF2-40B4-BE49-F238E27FC236}">
                      <a16:creationId xmlns:a16="http://schemas.microsoft.com/office/drawing/2014/main" id="{8E9FE7CF-03F4-47C3-A357-1EE090B681DA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7413183" y="4122110"/>
                  <a:ext cx="14904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413" name="Рукописный ввод 412">
                  <a:extLst>
                    <a:ext uri="{FF2B5EF4-FFF2-40B4-BE49-F238E27FC236}">
                      <a16:creationId xmlns:a16="http://schemas.microsoft.com/office/drawing/2014/main" id="{F24EAC1B-0F5C-4157-A0AB-60AB9CD20429}"/>
                    </a:ext>
                  </a:extLst>
                </p14:cNvPr>
                <p14:cNvContentPartPr/>
                <p14:nvPr/>
              </p14:nvContentPartPr>
              <p14:xfrm>
                <a:off x="7474383" y="4085030"/>
                <a:ext cx="199800" cy="566640"/>
              </p14:xfrm>
            </p:contentPart>
          </mc:Choice>
          <mc:Fallback xmlns="">
            <p:pic>
              <p:nvPicPr>
                <p:cNvPr id="413" name="Рукописный ввод 412">
                  <a:extLst>
                    <a:ext uri="{FF2B5EF4-FFF2-40B4-BE49-F238E27FC236}">
                      <a16:creationId xmlns:a16="http://schemas.microsoft.com/office/drawing/2014/main" id="{F24EAC1B-0F5C-4157-A0AB-60AB9CD20429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7465743" y="4076390"/>
                  <a:ext cx="217440" cy="58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415" name="Рукописный ввод 414">
                  <a:extLst>
                    <a:ext uri="{FF2B5EF4-FFF2-40B4-BE49-F238E27FC236}">
                      <a16:creationId xmlns:a16="http://schemas.microsoft.com/office/drawing/2014/main" id="{61C64C61-FBB1-4154-BFA8-47E5362C8D96}"/>
                    </a:ext>
                  </a:extLst>
                </p14:cNvPr>
                <p14:cNvContentPartPr/>
                <p14:nvPr/>
              </p14:nvContentPartPr>
              <p14:xfrm>
                <a:off x="7828983" y="4361870"/>
                <a:ext cx="120600" cy="7200"/>
              </p14:xfrm>
            </p:contentPart>
          </mc:Choice>
          <mc:Fallback xmlns="">
            <p:pic>
              <p:nvPicPr>
                <p:cNvPr id="415" name="Рукописный ввод 414">
                  <a:extLst>
                    <a:ext uri="{FF2B5EF4-FFF2-40B4-BE49-F238E27FC236}">
                      <a16:creationId xmlns:a16="http://schemas.microsoft.com/office/drawing/2014/main" id="{61C64C61-FBB1-4154-BFA8-47E5362C8D96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7820343" y="4352870"/>
                  <a:ext cx="1382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416" name="Рукописный ввод 415">
                  <a:extLst>
                    <a:ext uri="{FF2B5EF4-FFF2-40B4-BE49-F238E27FC236}">
                      <a16:creationId xmlns:a16="http://schemas.microsoft.com/office/drawing/2014/main" id="{3A84FEF4-178C-493C-9C48-4C892FA2A2FE}"/>
                    </a:ext>
                  </a:extLst>
                </p14:cNvPr>
                <p14:cNvContentPartPr/>
                <p14:nvPr/>
              </p14:nvContentPartPr>
              <p14:xfrm>
                <a:off x="7839063" y="4421990"/>
                <a:ext cx="200520" cy="37800"/>
              </p14:xfrm>
            </p:contentPart>
          </mc:Choice>
          <mc:Fallback xmlns="">
            <p:pic>
              <p:nvPicPr>
                <p:cNvPr id="416" name="Рукописный ввод 415">
                  <a:extLst>
                    <a:ext uri="{FF2B5EF4-FFF2-40B4-BE49-F238E27FC236}">
                      <a16:creationId xmlns:a16="http://schemas.microsoft.com/office/drawing/2014/main" id="{3A84FEF4-178C-493C-9C48-4C892FA2A2FE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7830063" y="4413350"/>
                  <a:ext cx="2181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417" name="Рукописный ввод 416">
                  <a:extLst>
                    <a:ext uri="{FF2B5EF4-FFF2-40B4-BE49-F238E27FC236}">
                      <a16:creationId xmlns:a16="http://schemas.microsoft.com/office/drawing/2014/main" id="{055352B0-CDD9-4718-91DC-2FE4F540BFDD}"/>
                    </a:ext>
                  </a:extLst>
                </p14:cNvPr>
                <p14:cNvContentPartPr/>
                <p14:nvPr/>
              </p14:nvContentPartPr>
              <p14:xfrm>
                <a:off x="8322183" y="4297430"/>
                <a:ext cx="180000" cy="51120"/>
              </p14:xfrm>
            </p:contentPart>
          </mc:Choice>
          <mc:Fallback xmlns="">
            <p:pic>
              <p:nvPicPr>
                <p:cNvPr id="417" name="Рукописный ввод 416">
                  <a:extLst>
                    <a:ext uri="{FF2B5EF4-FFF2-40B4-BE49-F238E27FC236}">
                      <a16:creationId xmlns:a16="http://schemas.microsoft.com/office/drawing/2014/main" id="{055352B0-CDD9-4718-91DC-2FE4F540BFDD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8313543" y="4288790"/>
                  <a:ext cx="1976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418" name="Рукописный ввод 417">
                  <a:extLst>
                    <a:ext uri="{FF2B5EF4-FFF2-40B4-BE49-F238E27FC236}">
                      <a16:creationId xmlns:a16="http://schemas.microsoft.com/office/drawing/2014/main" id="{0C4CDC6F-67F7-425F-BCB8-35774FF9B5A2}"/>
                    </a:ext>
                  </a:extLst>
                </p14:cNvPr>
                <p14:cNvContentPartPr/>
                <p14:nvPr/>
              </p14:nvContentPartPr>
              <p14:xfrm>
                <a:off x="8717463" y="3959030"/>
                <a:ext cx="342720" cy="258840"/>
              </p14:xfrm>
            </p:contentPart>
          </mc:Choice>
          <mc:Fallback xmlns="">
            <p:pic>
              <p:nvPicPr>
                <p:cNvPr id="418" name="Рукописный ввод 417">
                  <a:extLst>
                    <a:ext uri="{FF2B5EF4-FFF2-40B4-BE49-F238E27FC236}">
                      <a16:creationId xmlns:a16="http://schemas.microsoft.com/office/drawing/2014/main" id="{0C4CDC6F-67F7-425F-BCB8-35774FF9B5A2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8708823" y="3950030"/>
                  <a:ext cx="3603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419" name="Рукописный ввод 418">
                  <a:extLst>
                    <a:ext uri="{FF2B5EF4-FFF2-40B4-BE49-F238E27FC236}">
                      <a16:creationId xmlns:a16="http://schemas.microsoft.com/office/drawing/2014/main" id="{D7155E90-6751-4421-9AD2-4063E23E8CD7}"/>
                    </a:ext>
                  </a:extLst>
                </p14:cNvPr>
                <p14:cNvContentPartPr/>
                <p14:nvPr/>
              </p14:nvContentPartPr>
              <p14:xfrm>
                <a:off x="8654103" y="4275830"/>
                <a:ext cx="406080" cy="32040"/>
              </p14:xfrm>
            </p:contentPart>
          </mc:Choice>
          <mc:Fallback xmlns="">
            <p:pic>
              <p:nvPicPr>
                <p:cNvPr id="419" name="Рукописный ввод 418">
                  <a:extLst>
                    <a:ext uri="{FF2B5EF4-FFF2-40B4-BE49-F238E27FC236}">
                      <a16:creationId xmlns:a16="http://schemas.microsoft.com/office/drawing/2014/main" id="{D7155E90-6751-4421-9AD2-4063E23E8CD7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8645103" y="4267190"/>
                  <a:ext cx="4237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420" name="Рукописный ввод 419">
                  <a:extLst>
                    <a:ext uri="{FF2B5EF4-FFF2-40B4-BE49-F238E27FC236}">
                      <a16:creationId xmlns:a16="http://schemas.microsoft.com/office/drawing/2014/main" id="{F048C941-F90F-4F05-AB19-B9C2CF86283F}"/>
                    </a:ext>
                  </a:extLst>
                </p14:cNvPr>
                <p14:cNvContentPartPr/>
                <p14:nvPr/>
              </p14:nvContentPartPr>
              <p14:xfrm>
                <a:off x="8560143" y="4455830"/>
                <a:ext cx="101520" cy="212400"/>
              </p14:xfrm>
            </p:contentPart>
          </mc:Choice>
          <mc:Fallback xmlns="">
            <p:pic>
              <p:nvPicPr>
                <p:cNvPr id="420" name="Рукописный ввод 419">
                  <a:extLst>
                    <a:ext uri="{FF2B5EF4-FFF2-40B4-BE49-F238E27FC236}">
                      <a16:creationId xmlns:a16="http://schemas.microsoft.com/office/drawing/2014/main" id="{F048C941-F90F-4F05-AB19-B9C2CF86283F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8551143" y="4447190"/>
                  <a:ext cx="1191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421" name="Рукописный ввод 420">
                  <a:extLst>
                    <a:ext uri="{FF2B5EF4-FFF2-40B4-BE49-F238E27FC236}">
                      <a16:creationId xmlns:a16="http://schemas.microsoft.com/office/drawing/2014/main" id="{D090DAAF-599B-4E19-8603-23A5982623E5}"/>
                    </a:ext>
                  </a:extLst>
                </p14:cNvPr>
                <p14:cNvContentPartPr/>
                <p14:nvPr/>
              </p14:nvContentPartPr>
              <p14:xfrm>
                <a:off x="8650863" y="4488950"/>
                <a:ext cx="57960" cy="171000"/>
              </p14:xfrm>
            </p:contentPart>
          </mc:Choice>
          <mc:Fallback xmlns="">
            <p:pic>
              <p:nvPicPr>
                <p:cNvPr id="421" name="Рукописный ввод 420">
                  <a:extLst>
                    <a:ext uri="{FF2B5EF4-FFF2-40B4-BE49-F238E27FC236}">
                      <a16:creationId xmlns:a16="http://schemas.microsoft.com/office/drawing/2014/main" id="{D090DAAF-599B-4E19-8603-23A5982623E5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8642223" y="4480310"/>
                  <a:ext cx="756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422" name="Рукописный ввод 421">
                  <a:extLst>
                    <a:ext uri="{FF2B5EF4-FFF2-40B4-BE49-F238E27FC236}">
                      <a16:creationId xmlns:a16="http://schemas.microsoft.com/office/drawing/2014/main" id="{A3B54515-F371-48D3-AE95-371FBEF7D881}"/>
                    </a:ext>
                  </a:extLst>
                </p14:cNvPr>
                <p14:cNvContentPartPr/>
                <p14:nvPr/>
              </p14:nvContentPartPr>
              <p14:xfrm>
                <a:off x="8553303" y="4423790"/>
                <a:ext cx="261000" cy="19440"/>
              </p14:xfrm>
            </p:contentPart>
          </mc:Choice>
          <mc:Fallback xmlns="">
            <p:pic>
              <p:nvPicPr>
                <p:cNvPr id="422" name="Рукописный ввод 421">
                  <a:extLst>
                    <a:ext uri="{FF2B5EF4-FFF2-40B4-BE49-F238E27FC236}">
                      <a16:creationId xmlns:a16="http://schemas.microsoft.com/office/drawing/2014/main" id="{A3B54515-F371-48D3-AE95-371FBEF7D881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8544303" y="4415150"/>
                  <a:ext cx="2786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423" name="Рукописный ввод 422">
                  <a:extLst>
                    <a:ext uri="{FF2B5EF4-FFF2-40B4-BE49-F238E27FC236}">
                      <a16:creationId xmlns:a16="http://schemas.microsoft.com/office/drawing/2014/main" id="{1BD96661-A831-4B7F-A37F-02C40D79629F}"/>
                    </a:ext>
                  </a:extLst>
                </p14:cNvPr>
                <p14:cNvContentPartPr/>
                <p14:nvPr/>
              </p14:nvContentPartPr>
              <p14:xfrm>
                <a:off x="8770383" y="4326590"/>
                <a:ext cx="407160" cy="266400"/>
              </p14:xfrm>
            </p:contentPart>
          </mc:Choice>
          <mc:Fallback xmlns="">
            <p:pic>
              <p:nvPicPr>
                <p:cNvPr id="423" name="Рукописный ввод 422">
                  <a:extLst>
                    <a:ext uri="{FF2B5EF4-FFF2-40B4-BE49-F238E27FC236}">
                      <a16:creationId xmlns:a16="http://schemas.microsoft.com/office/drawing/2014/main" id="{1BD96661-A831-4B7F-A37F-02C40D79629F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8761743" y="4317950"/>
                  <a:ext cx="4248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24" name="Рукописный ввод 423">
                  <a:extLst>
                    <a:ext uri="{FF2B5EF4-FFF2-40B4-BE49-F238E27FC236}">
                      <a16:creationId xmlns:a16="http://schemas.microsoft.com/office/drawing/2014/main" id="{D93038DA-EE75-4C6B-B75B-1F614894F4D6}"/>
                    </a:ext>
                  </a:extLst>
                </p14:cNvPr>
                <p14:cNvContentPartPr/>
                <p14:nvPr/>
              </p14:nvContentPartPr>
              <p14:xfrm>
                <a:off x="9403263" y="4005470"/>
                <a:ext cx="197640" cy="316800"/>
              </p14:xfrm>
            </p:contentPart>
          </mc:Choice>
          <mc:Fallback xmlns="">
            <p:pic>
              <p:nvPicPr>
                <p:cNvPr id="424" name="Рукописный ввод 423">
                  <a:extLst>
                    <a:ext uri="{FF2B5EF4-FFF2-40B4-BE49-F238E27FC236}">
                      <a16:creationId xmlns:a16="http://schemas.microsoft.com/office/drawing/2014/main" id="{D93038DA-EE75-4C6B-B75B-1F614894F4D6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9394623" y="3996470"/>
                  <a:ext cx="21528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425" name="Рукописный ввод 424">
                  <a:extLst>
                    <a:ext uri="{FF2B5EF4-FFF2-40B4-BE49-F238E27FC236}">
                      <a16:creationId xmlns:a16="http://schemas.microsoft.com/office/drawing/2014/main" id="{E50E851C-70F9-4C82-970C-9FF4E3E79C75}"/>
                    </a:ext>
                  </a:extLst>
                </p14:cNvPr>
                <p14:cNvContentPartPr/>
                <p14:nvPr/>
              </p14:nvContentPartPr>
              <p14:xfrm>
                <a:off x="9688743" y="4073510"/>
                <a:ext cx="48960" cy="263520"/>
              </p14:xfrm>
            </p:contentPart>
          </mc:Choice>
          <mc:Fallback xmlns="">
            <p:pic>
              <p:nvPicPr>
                <p:cNvPr id="425" name="Рукописный ввод 424">
                  <a:extLst>
                    <a:ext uri="{FF2B5EF4-FFF2-40B4-BE49-F238E27FC236}">
                      <a16:creationId xmlns:a16="http://schemas.microsoft.com/office/drawing/2014/main" id="{E50E851C-70F9-4C82-970C-9FF4E3E79C75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9679743" y="4064870"/>
                  <a:ext cx="666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426" name="Рукописный ввод 425">
                  <a:extLst>
                    <a:ext uri="{FF2B5EF4-FFF2-40B4-BE49-F238E27FC236}">
                      <a16:creationId xmlns:a16="http://schemas.microsoft.com/office/drawing/2014/main" id="{C5625243-9628-4607-9EFC-5604A21D97FF}"/>
                    </a:ext>
                  </a:extLst>
                </p14:cNvPr>
                <p14:cNvContentPartPr/>
                <p14:nvPr/>
              </p14:nvContentPartPr>
              <p14:xfrm>
                <a:off x="9799263" y="4131110"/>
                <a:ext cx="133560" cy="231120"/>
              </p14:xfrm>
            </p:contentPart>
          </mc:Choice>
          <mc:Fallback xmlns="">
            <p:pic>
              <p:nvPicPr>
                <p:cNvPr id="426" name="Рукописный ввод 425">
                  <a:extLst>
                    <a:ext uri="{FF2B5EF4-FFF2-40B4-BE49-F238E27FC236}">
                      <a16:creationId xmlns:a16="http://schemas.microsoft.com/office/drawing/2014/main" id="{C5625243-9628-4607-9EFC-5604A21D97FF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9790263" y="4122110"/>
                  <a:ext cx="1512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427" name="Рукописный ввод 426">
                  <a:extLst>
                    <a:ext uri="{FF2B5EF4-FFF2-40B4-BE49-F238E27FC236}">
                      <a16:creationId xmlns:a16="http://schemas.microsoft.com/office/drawing/2014/main" id="{984A4784-F9D8-4372-BDA2-D5A1100316F7}"/>
                    </a:ext>
                  </a:extLst>
                </p14:cNvPr>
                <p14:cNvContentPartPr/>
                <p14:nvPr/>
              </p14:nvContentPartPr>
              <p14:xfrm>
                <a:off x="10056303" y="3956510"/>
                <a:ext cx="277920" cy="198000"/>
              </p14:xfrm>
            </p:contentPart>
          </mc:Choice>
          <mc:Fallback xmlns="">
            <p:pic>
              <p:nvPicPr>
                <p:cNvPr id="427" name="Рукописный ввод 426">
                  <a:extLst>
                    <a:ext uri="{FF2B5EF4-FFF2-40B4-BE49-F238E27FC236}">
                      <a16:creationId xmlns:a16="http://schemas.microsoft.com/office/drawing/2014/main" id="{984A4784-F9D8-4372-BDA2-D5A1100316F7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10047303" y="3947870"/>
                  <a:ext cx="2955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28" name="Рукописный ввод 427">
                  <a:extLst>
                    <a:ext uri="{FF2B5EF4-FFF2-40B4-BE49-F238E27FC236}">
                      <a16:creationId xmlns:a16="http://schemas.microsoft.com/office/drawing/2014/main" id="{81A410FA-9AC7-47CF-A955-E3D5F5CECDA7}"/>
                    </a:ext>
                  </a:extLst>
                </p14:cNvPr>
                <p14:cNvContentPartPr/>
                <p14:nvPr/>
              </p14:nvContentPartPr>
              <p14:xfrm>
                <a:off x="10362663" y="3839510"/>
                <a:ext cx="315000" cy="685080"/>
              </p14:xfrm>
            </p:contentPart>
          </mc:Choice>
          <mc:Fallback xmlns="">
            <p:pic>
              <p:nvPicPr>
                <p:cNvPr id="428" name="Рукописный ввод 427">
                  <a:extLst>
                    <a:ext uri="{FF2B5EF4-FFF2-40B4-BE49-F238E27FC236}">
                      <a16:creationId xmlns:a16="http://schemas.microsoft.com/office/drawing/2014/main" id="{81A410FA-9AC7-47CF-A955-E3D5F5CECDA7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10353663" y="3830870"/>
                  <a:ext cx="332640" cy="70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29" name="Рукописный ввод 428">
                  <a:extLst>
                    <a:ext uri="{FF2B5EF4-FFF2-40B4-BE49-F238E27FC236}">
                      <a16:creationId xmlns:a16="http://schemas.microsoft.com/office/drawing/2014/main" id="{1E854E7C-B0E2-45F2-9C54-178C3553AEFA}"/>
                    </a:ext>
                  </a:extLst>
                </p14:cNvPr>
                <p14:cNvContentPartPr/>
                <p14:nvPr/>
              </p14:nvContentPartPr>
              <p14:xfrm>
                <a:off x="10622223" y="4105550"/>
                <a:ext cx="393480" cy="220320"/>
              </p14:xfrm>
            </p:contentPart>
          </mc:Choice>
          <mc:Fallback xmlns="">
            <p:pic>
              <p:nvPicPr>
                <p:cNvPr id="429" name="Рукописный ввод 428">
                  <a:extLst>
                    <a:ext uri="{FF2B5EF4-FFF2-40B4-BE49-F238E27FC236}">
                      <a16:creationId xmlns:a16="http://schemas.microsoft.com/office/drawing/2014/main" id="{1E854E7C-B0E2-45F2-9C54-178C3553AEFA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10613583" y="4096550"/>
                  <a:ext cx="4111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30" name="Рукописный ввод 429">
                  <a:extLst>
                    <a:ext uri="{FF2B5EF4-FFF2-40B4-BE49-F238E27FC236}">
                      <a16:creationId xmlns:a16="http://schemas.microsoft.com/office/drawing/2014/main" id="{5FB07F87-6BE1-4F63-A913-56DF65978014}"/>
                    </a:ext>
                  </a:extLst>
                </p14:cNvPr>
                <p14:cNvContentPartPr/>
                <p14:nvPr/>
              </p14:nvContentPartPr>
              <p14:xfrm>
                <a:off x="11200743" y="3911510"/>
                <a:ext cx="212760" cy="244440"/>
              </p14:xfrm>
            </p:contentPart>
          </mc:Choice>
          <mc:Fallback xmlns="">
            <p:pic>
              <p:nvPicPr>
                <p:cNvPr id="430" name="Рукописный ввод 429">
                  <a:extLst>
                    <a:ext uri="{FF2B5EF4-FFF2-40B4-BE49-F238E27FC236}">
                      <a16:creationId xmlns:a16="http://schemas.microsoft.com/office/drawing/2014/main" id="{5FB07F87-6BE1-4F63-A913-56DF65978014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1192103" y="3902870"/>
                  <a:ext cx="2304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31" name="Рукописный ввод 430">
                  <a:extLst>
                    <a:ext uri="{FF2B5EF4-FFF2-40B4-BE49-F238E27FC236}">
                      <a16:creationId xmlns:a16="http://schemas.microsoft.com/office/drawing/2014/main" id="{A54FEDD6-6638-4EDD-B21E-3A749421AAE2}"/>
                    </a:ext>
                  </a:extLst>
                </p14:cNvPr>
                <p14:cNvContentPartPr/>
                <p14:nvPr/>
              </p14:nvContentPartPr>
              <p14:xfrm>
                <a:off x="11228103" y="3830150"/>
                <a:ext cx="298800" cy="79560"/>
              </p14:xfrm>
            </p:contentPart>
          </mc:Choice>
          <mc:Fallback xmlns="">
            <p:pic>
              <p:nvPicPr>
                <p:cNvPr id="431" name="Рукописный ввод 430">
                  <a:extLst>
                    <a:ext uri="{FF2B5EF4-FFF2-40B4-BE49-F238E27FC236}">
                      <a16:creationId xmlns:a16="http://schemas.microsoft.com/office/drawing/2014/main" id="{A54FEDD6-6638-4EDD-B21E-3A749421AAE2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1219463" y="3821150"/>
                  <a:ext cx="3164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32" name="Рукописный ввод 431">
                  <a:extLst>
                    <a:ext uri="{FF2B5EF4-FFF2-40B4-BE49-F238E27FC236}">
                      <a16:creationId xmlns:a16="http://schemas.microsoft.com/office/drawing/2014/main" id="{305AC14A-F51A-4DE4-ADA7-A9839E12F069}"/>
                    </a:ext>
                  </a:extLst>
                </p14:cNvPr>
                <p14:cNvContentPartPr/>
                <p14:nvPr/>
              </p14:nvContentPartPr>
              <p14:xfrm>
                <a:off x="11111823" y="4145510"/>
                <a:ext cx="362880" cy="35640"/>
              </p14:xfrm>
            </p:contentPart>
          </mc:Choice>
          <mc:Fallback xmlns="">
            <p:pic>
              <p:nvPicPr>
                <p:cNvPr id="432" name="Рукописный ввод 431">
                  <a:extLst>
                    <a:ext uri="{FF2B5EF4-FFF2-40B4-BE49-F238E27FC236}">
                      <a16:creationId xmlns:a16="http://schemas.microsoft.com/office/drawing/2014/main" id="{305AC14A-F51A-4DE4-ADA7-A9839E12F069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11103183" y="4136510"/>
                  <a:ext cx="3805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33" name="Рукописный ввод 432">
                  <a:extLst>
                    <a:ext uri="{FF2B5EF4-FFF2-40B4-BE49-F238E27FC236}">
                      <a16:creationId xmlns:a16="http://schemas.microsoft.com/office/drawing/2014/main" id="{4E1D721B-D387-4A34-85EB-9C3EE6EECBE4}"/>
                    </a:ext>
                  </a:extLst>
                </p14:cNvPr>
                <p14:cNvContentPartPr/>
                <p14:nvPr/>
              </p14:nvContentPartPr>
              <p14:xfrm>
                <a:off x="11168703" y="3800990"/>
                <a:ext cx="579960" cy="867600"/>
              </p14:xfrm>
            </p:contentPart>
          </mc:Choice>
          <mc:Fallback xmlns="">
            <p:pic>
              <p:nvPicPr>
                <p:cNvPr id="433" name="Рукописный ввод 432">
                  <a:extLst>
                    <a:ext uri="{FF2B5EF4-FFF2-40B4-BE49-F238E27FC236}">
                      <a16:creationId xmlns:a16="http://schemas.microsoft.com/office/drawing/2014/main" id="{4E1D721B-D387-4A34-85EB-9C3EE6EECBE4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1159703" y="3791990"/>
                  <a:ext cx="597600" cy="88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35" name="Рукописный ввод 434">
                  <a:extLst>
                    <a:ext uri="{FF2B5EF4-FFF2-40B4-BE49-F238E27FC236}">
                      <a16:creationId xmlns:a16="http://schemas.microsoft.com/office/drawing/2014/main" id="{ED5323E6-C004-491A-95CC-CEC991FC18BD}"/>
                    </a:ext>
                  </a:extLst>
                </p14:cNvPr>
                <p14:cNvContentPartPr/>
                <p14:nvPr/>
              </p14:nvContentPartPr>
              <p14:xfrm>
                <a:off x="5783463" y="4987550"/>
                <a:ext cx="460080" cy="561960"/>
              </p14:xfrm>
            </p:contentPart>
          </mc:Choice>
          <mc:Fallback xmlns="">
            <p:pic>
              <p:nvPicPr>
                <p:cNvPr id="435" name="Рукописный ввод 434">
                  <a:extLst>
                    <a:ext uri="{FF2B5EF4-FFF2-40B4-BE49-F238E27FC236}">
                      <a16:creationId xmlns:a16="http://schemas.microsoft.com/office/drawing/2014/main" id="{ED5323E6-C004-491A-95CC-CEC991FC18BD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5774823" y="4978910"/>
                  <a:ext cx="477720" cy="5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36" name="Рукописный ввод 435">
                  <a:extLst>
                    <a:ext uri="{FF2B5EF4-FFF2-40B4-BE49-F238E27FC236}">
                      <a16:creationId xmlns:a16="http://schemas.microsoft.com/office/drawing/2014/main" id="{ACDED2B5-F81A-402C-A368-018BFF14D689}"/>
                    </a:ext>
                  </a:extLst>
                </p14:cNvPr>
                <p14:cNvContentPartPr/>
                <p14:nvPr/>
              </p14:nvContentPartPr>
              <p14:xfrm>
                <a:off x="6416703" y="4931030"/>
                <a:ext cx="191520" cy="607680"/>
              </p14:xfrm>
            </p:contentPart>
          </mc:Choice>
          <mc:Fallback xmlns="">
            <p:pic>
              <p:nvPicPr>
                <p:cNvPr id="436" name="Рукописный ввод 435">
                  <a:extLst>
                    <a:ext uri="{FF2B5EF4-FFF2-40B4-BE49-F238E27FC236}">
                      <a16:creationId xmlns:a16="http://schemas.microsoft.com/office/drawing/2014/main" id="{ACDED2B5-F81A-402C-A368-018BFF14D689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6407703" y="4922390"/>
                  <a:ext cx="209160" cy="62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37" name="Рукописный ввод 436">
                  <a:extLst>
                    <a:ext uri="{FF2B5EF4-FFF2-40B4-BE49-F238E27FC236}">
                      <a16:creationId xmlns:a16="http://schemas.microsoft.com/office/drawing/2014/main" id="{FAFE8F87-4092-406D-BC7E-A3521E1D7B3D}"/>
                    </a:ext>
                  </a:extLst>
                </p14:cNvPr>
                <p14:cNvContentPartPr/>
                <p14:nvPr/>
              </p14:nvContentPartPr>
              <p14:xfrm>
                <a:off x="6620463" y="5184470"/>
                <a:ext cx="362160" cy="200880"/>
              </p14:xfrm>
            </p:contentPart>
          </mc:Choice>
          <mc:Fallback xmlns="">
            <p:pic>
              <p:nvPicPr>
                <p:cNvPr id="437" name="Рукописный ввод 436">
                  <a:extLst>
                    <a:ext uri="{FF2B5EF4-FFF2-40B4-BE49-F238E27FC236}">
                      <a16:creationId xmlns:a16="http://schemas.microsoft.com/office/drawing/2014/main" id="{FAFE8F87-4092-406D-BC7E-A3521E1D7B3D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6611463" y="5175470"/>
                  <a:ext cx="3798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38" name="Рукописный ввод 437">
                  <a:extLst>
                    <a:ext uri="{FF2B5EF4-FFF2-40B4-BE49-F238E27FC236}">
                      <a16:creationId xmlns:a16="http://schemas.microsoft.com/office/drawing/2014/main" id="{4C9CA79C-C724-4EEF-89D1-E88565AF1916}"/>
                    </a:ext>
                  </a:extLst>
                </p14:cNvPr>
                <p14:cNvContentPartPr/>
                <p14:nvPr/>
              </p14:nvContentPartPr>
              <p14:xfrm>
                <a:off x="6953823" y="4912310"/>
                <a:ext cx="200880" cy="566280"/>
              </p14:xfrm>
            </p:contentPart>
          </mc:Choice>
          <mc:Fallback xmlns="">
            <p:pic>
              <p:nvPicPr>
                <p:cNvPr id="438" name="Рукописный ввод 437">
                  <a:extLst>
                    <a:ext uri="{FF2B5EF4-FFF2-40B4-BE49-F238E27FC236}">
                      <a16:creationId xmlns:a16="http://schemas.microsoft.com/office/drawing/2014/main" id="{4C9CA79C-C724-4EEF-89D1-E88565AF1916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6944823" y="4903670"/>
                  <a:ext cx="218520" cy="58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40" name="Рукописный ввод 439">
                  <a:extLst>
                    <a:ext uri="{FF2B5EF4-FFF2-40B4-BE49-F238E27FC236}">
                      <a16:creationId xmlns:a16="http://schemas.microsoft.com/office/drawing/2014/main" id="{F027E76B-915B-4274-BE1E-A5F14B5DFC57}"/>
                    </a:ext>
                  </a:extLst>
                </p14:cNvPr>
                <p14:cNvContentPartPr/>
                <p14:nvPr/>
              </p14:nvContentPartPr>
              <p14:xfrm>
                <a:off x="7193583" y="5226590"/>
                <a:ext cx="246960" cy="31320"/>
              </p14:xfrm>
            </p:contentPart>
          </mc:Choice>
          <mc:Fallback xmlns="">
            <p:pic>
              <p:nvPicPr>
                <p:cNvPr id="440" name="Рукописный ввод 439">
                  <a:extLst>
                    <a:ext uri="{FF2B5EF4-FFF2-40B4-BE49-F238E27FC236}">
                      <a16:creationId xmlns:a16="http://schemas.microsoft.com/office/drawing/2014/main" id="{F027E76B-915B-4274-BE1E-A5F14B5DFC57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7184943" y="5217590"/>
                  <a:ext cx="2646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41" name="Рукописный ввод 440">
                  <a:extLst>
                    <a:ext uri="{FF2B5EF4-FFF2-40B4-BE49-F238E27FC236}">
                      <a16:creationId xmlns:a16="http://schemas.microsoft.com/office/drawing/2014/main" id="{C17A4791-5281-4BAF-BF48-AC7983BA2E48}"/>
                    </a:ext>
                  </a:extLst>
                </p14:cNvPr>
                <p14:cNvContentPartPr/>
                <p14:nvPr/>
              </p14:nvContentPartPr>
              <p14:xfrm>
                <a:off x="7179903" y="5343950"/>
                <a:ext cx="289440" cy="38160"/>
              </p14:xfrm>
            </p:contentPart>
          </mc:Choice>
          <mc:Fallback xmlns="">
            <p:pic>
              <p:nvPicPr>
                <p:cNvPr id="441" name="Рукописный ввод 440">
                  <a:extLst>
                    <a:ext uri="{FF2B5EF4-FFF2-40B4-BE49-F238E27FC236}">
                      <a16:creationId xmlns:a16="http://schemas.microsoft.com/office/drawing/2014/main" id="{C17A4791-5281-4BAF-BF48-AC7983BA2E48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7171263" y="5335310"/>
                  <a:ext cx="3070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442" name="Рукописный ввод 441">
                  <a:extLst>
                    <a:ext uri="{FF2B5EF4-FFF2-40B4-BE49-F238E27FC236}">
                      <a16:creationId xmlns:a16="http://schemas.microsoft.com/office/drawing/2014/main" id="{4177C127-03E1-4A83-907D-C54C910A78F5}"/>
                    </a:ext>
                  </a:extLst>
                </p14:cNvPr>
                <p14:cNvContentPartPr/>
                <p14:nvPr/>
              </p14:nvContentPartPr>
              <p14:xfrm>
                <a:off x="7546383" y="5097710"/>
                <a:ext cx="325800" cy="299880"/>
              </p14:xfrm>
            </p:contentPart>
          </mc:Choice>
          <mc:Fallback xmlns="">
            <p:pic>
              <p:nvPicPr>
                <p:cNvPr id="442" name="Рукописный ввод 441">
                  <a:extLst>
                    <a:ext uri="{FF2B5EF4-FFF2-40B4-BE49-F238E27FC236}">
                      <a16:creationId xmlns:a16="http://schemas.microsoft.com/office/drawing/2014/main" id="{4177C127-03E1-4A83-907D-C54C910A78F5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7537743" y="5089070"/>
                  <a:ext cx="34344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43" name="Рукописный ввод 442">
                  <a:extLst>
                    <a:ext uri="{FF2B5EF4-FFF2-40B4-BE49-F238E27FC236}">
                      <a16:creationId xmlns:a16="http://schemas.microsoft.com/office/drawing/2014/main" id="{1DE4ED76-5CD5-45B0-920F-FD877DC01595}"/>
                    </a:ext>
                  </a:extLst>
                </p14:cNvPr>
                <p14:cNvContentPartPr/>
                <p14:nvPr/>
              </p14:nvContentPartPr>
              <p14:xfrm>
                <a:off x="7916823" y="5147390"/>
                <a:ext cx="76680" cy="213480"/>
              </p14:xfrm>
            </p:contentPart>
          </mc:Choice>
          <mc:Fallback xmlns="">
            <p:pic>
              <p:nvPicPr>
                <p:cNvPr id="443" name="Рукописный ввод 442">
                  <a:extLst>
                    <a:ext uri="{FF2B5EF4-FFF2-40B4-BE49-F238E27FC236}">
                      <a16:creationId xmlns:a16="http://schemas.microsoft.com/office/drawing/2014/main" id="{1DE4ED76-5CD5-45B0-920F-FD877DC01595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7908183" y="5138390"/>
                  <a:ext cx="943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44" name="Рукописный ввод 443">
                  <a:extLst>
                    <a:ext uri="{FF2B5EF4-FFF2-40B4-BE49-F238E27FC236}">
                      <a16:creationId xmlns:a16="http://schemas.microsoft.com/office/drawing/2014/main" id="{1C7CDCE0-FA88-4358-9A1A-BFF8B5D46DC0}"/>
                    </a:ext>
                  </a:extLst>
                </p14:cNvPr>
                <p14:cNvContentPartPr/>
                <p14:nvPr/>
              </p14:nvContentPartPr>
              <p14:xfrm>
                <a:off x="7826463" y="5063510"/>
                <a:ext cx="396360" cy="338400"/>
              </p14:xfrm>
            </p:contentPart>
          </mc:Choice>
          <mc:Fallback xmlns="">
            <p:pic>
              <p:nvPicPr>
                <p:cNvPr id="444" name="Рукописный ввод 443">
                  <a:extLst>
                    <a:ext uri="{FF2B5EF4-FFF2-40B4-BE49-F238E27FC236}">
                      <a16:creationId xmlns:a16="http://schemas.microsoft.com/office/drawing/2014/main" id="{1C7CDCE0-FA88-4358-9A1A-BFF8B5D46DC0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7817823" y="5054510"/>
                  <a:ext cx="41400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45" name="Рукописный ввод 444">
                  <a:extLst>
                    <a:ext uri="{FF2B5EF4-FFF2-40B4-BE49-F238E27FC236}">
                      <a16:creationId xmlns:a16="http://schemas.microsoft.com/office/drawing/2014/main" id="{7709426B-59B3-4893-91D7-D90B1892299C}"/>
                    </a:ext>
                  </a:extLst>
                </p14:cNvPr>
                <p14:cNvContentPartPr/>
                <p14:nvPr/>
              </p14:nvContentPartPr>
              <p14:xfrm>
                <a:off x="8287983" y="5262950"/>
                <a:ext cx="37800" cy="32040"/>
              </p14:xfrm>
            </p:contentPart>
          </mc:Choice>
          <mc:Fallback xmlns="">
            <p:pic>
              <p:nvPicPr>
                <p:cNvPr id="445" name="Рукописный ввод 444">
                  <a:extLst>
                    <a:ext uri="{FF2B5EF4-FFF2-40B4-BE49-F238E27FC236}">
                      <a16:creationId xmlns:a16="http://schemas.microsoft.com/office/drawing/2014/main" id="{7709426B-59B3-4893-91D7-D90B1892299C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8279343" y="5253950"/>
                  <a:ext cx="554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46" name="Рукописный ввод 445">
                  <a:extLst>
                    <a:ext uri="{FF2B5EF4-FFF2-40B4-BE49-F238E27FC236}">
                      <a16:creationId xmlns:a16="http://schemas.microsoft.com/office/drawing/2014/main" id="{9A672C26-C55A-44C6-96B5-E3673879F31C}"/>
                    </a:ext>
                  </a:extLst>
                </p14:cNvPr>
                <p14:cNvContentPartPr/>
                <p14:nvPr/>
              </p14:nvContentPartPr>
              <p14:xfrm>
                <a:off x="8534223" y="4994390"/>
                <a:ext cx="405000" cy="230760"/>
              </p14:xfrm>
            </p:contentPart>
          </mc:Choice>
          <mc:Fallback xmlns="">
            <p:pic>
              <p:nvPicPr>
                <p:cNvPr id="446" name="Рукописный ввод 445">
                  <a:extLst>
                    <a:ext uri="{FF2B5EF4-FFF2-40B4-BE49-F238E27FC236}">
                      <a16:creationId xmlns:a16="http://schemas.microsoft.com/office/drawing/2014/main" id="{9A672C26-C55A-44C6-96B5-E3673879F31C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8525223" y="4985390"/>
                  <a:ext cx="4226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47" name="Рукописный ввод 446">
                  <a:extLst>
                    <a:ext uri="{FF2B5EF4-FFF2-40B4-BE49-F238E27FC236}">
                      <a16:creationId xmlns:a16="http://schemas.microsoft.com/office/drawing/2014/main" id="{07AEF538-A499-41B7-B3AE-A3FD7FA8F659}"/>
                    </a:ext>
                  </a:extLst>
                </p14:cNvPr>
                <p14:cNvContentPartPr/>
                <p14:nvPr/>
              </p14:nvContentPartPr>
              <p14:xfrm>
                <a:off x="8921583" y="4768310"/>
                <a:ext cx="208080" cy="220320"/>
              </p14:xfrm>
            </p:contentPart>
          </mc:Choice>
          <mc:Fallback xmlns="">
            <p:pic>
              <p:nvPicPr>
                <p:cNvPr id="447" name="Рукописный ввод 446">
                  <a:extLst>
                    <a:ext uri="{FF2B5EF4-FFF2-40B4-BE49-F238E27FC236}">
                      <a16:creationId xmlns:a16="http://schemas.microsoft.com/office/drawing/2014/main" id="{07AEF538-A499-41B7-B3AE-A3FD7FA8F659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8912943" y="4759310"/>
                  <a:ext cx="2257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48" name="Рукописный ввод 447">
                  <a:extLst>
                    <a:ext uri="{FF2B5EF4-FFF2-40B4-BE49-F238E27FC236}">
                      <a16:creationId xmlns:a16="http://schemas.microsoft.com/office/drawing/2014/main" id="{09687B62-FB40-456B-98D9-AA5900718F44}"/>
                    </a:ext>
                  </a:extLst>
                </p14:cNvPr>
                <p14:cNvContentPartPr/>
                <p14:nvPr/>
              </p14:nvContentPartPr>
              <p14:xfrm>
                <a:off x="8420823" y="5226230"/>
                <a:ext cx="835560" cy="104400"/>
              </p14:xfrm>
            </p:contentPart>
          </mc:Choice>
          <mc:Fallback xmlns="">
            <p:pic>
              <p:nvPicPr>
                <p:cNvPr id="448" name="Рукописный ввод 447">
                  <a:extLst>
                    <a:ext uri="{FF2B5EF4-FFF2-40B4-BE49-F238E27FC236}">
                      <a16:creationId xmlns:a16="http://schemas.microsoft.com/office/drawing/2014/main" id="{09687B62-FB40-456B-98D9-AA5900718F44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8411823" y="5217590"/>
                  <a:ext cx="8532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449" name="Рукописный ввод 448">
                  <a:extLst>
                    <a:ext uri="{FF2B5EF4-FFF2-40B4-BE49-F238E27FC236}">
                      <a16:creationId xmlns:a16="http://schemas.microsoft.com/office/drawing/2014/main" id="{389123D5-59A4-4A55-93D2-64BED75ADBE0}"/>
                    </a:ext>
                  </a:extLst>
                </p14:cNvPr>
                <p14:cNvContentPartPr/>
                <p14:nvPr/>
              </p14:nvContentPartPr>
              <p14:xfrm>
                <a:off x="8431983" y="5480030"/>
                <a:ext cx="106560" cy="288000"/>
              </p14:xfrm>
            </p:contentPart>
          </mc:Choice>
          <mc:Fallback xmlns="">
            <p:pic>
              <p:nvPicPr>
                <p:cNvPr id="449" name="Рукописный ввод 448">
                  <a:extLst>
                    <a:ext uri="{FF2B5EF4-FFF2-40B4-BE49-F238E27FC236}">
                      <a16:creationId xmlns:a16="http://schemas.microsoft.com/office/drawing/2014/main" id="{389123D5-59A4-4A55-93D2-64BED75ADBE0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8423343" y="5471390"/>
                  <a:ext cx="1242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50" name="Рукописный ввод 449">
                  <a:extLst>
                    <a:ext uri="{FF2B5EF4-FFF2-40B4-BE49-F238E27FC236}">
                      <a16:creationId xmlns:a16="http://schemas.microsoft.com/office/drawing/2014/main" id="{E46D5223-256C-4A53-84D6-021F78A37544}"/>
                    </a:ext>
                  </a:extLst>
                </p14:cNvPr>
                <p14:cNvContentPartPr/>
                <p14:nvPr/>
              </p14:nvContentPartPr>
              <p14:xfrm>
                <a:off x="8408943" y="5466710"/>
                <a:ext cx="249840" cy="300960"/>
              </p14:xfrm>
            </p:contentPart>
          </mc:Choice>
          <mc:Fallback xmlns="">
            <p:pic>
              <p:nvPicPr>
                <p:cNvPr id="450" name="Рукописный ввод 449">
                  <a:extLst>
                    <a:ext uri="{FF2B5EF4-FFF2-40B4-BE49-F238E27FC236}">
                      <a16:creationId xmlns:a16="http://schemas.microsoft.com/office/drawing/2014/main" id="{E46D5223-256C-4A53-84D6-021F78A37544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8400303" y="5457710"/>
                  <a:ext cx="2674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51" name="Рукописный ввод 450">
                  <a:extLst>
                    <a:ext uri="{FF2B5EF4-FFF2-40B4-BE49-F238E27FC236}">
                      <a16:creationId xmlns:a16="http://schemas.microsoft.com/office/drawing/2014/main" id="{36A6B405-AECB-4869-AEEA-3722B5C9D8E2}"/>
                    </a:ext>
                  </a:extLst>
                </p14:cNvPr>
                <p14:cNvContentPartPr/>
                <p14:nvPr/>
              </p14:nvContentPartPr>
              <p14:xfrm>
                <a:off x="8690103" y="5370950"/>
                <a:ext cx="84960" cy="192600"/>
              </p14:xfrm>
            </p:contentPart>
          </mc:Choice>
          <mc:Fallback xmlns="">
            <p:pic>
              <p:nvPicPr>
                <p:cNvPr id="451" name="Рукописный ввод 450">
                  <a:extLst>
                    <a:ext uri="{FF2B5EF4-FFF2-40B4-BE49-F238E27FC236}">
                      <a16:creationId xmlns:a16="http://schemas.microsoft.com/office/drawing/2014/main" id="{36A6B405-AECB-4869-AEEA-3722B5C9D8E2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8681103" y="5362310"/>
                  <a:ext cx="1026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52" name="Рукописный ввод 451">
                  <a:extLst>
                    <a:ext uri="{FF2B5EF4-FFF2-40B4-BE49-F238E27FC236}">
                      <a16:creationId xmlns:a16="http://schemas.microsoft.com/office/drawing/2014/main" id="{EA68E3B4-D85B-48F7-8B58-80393F4E28C3}"/>
                    </a:ext>
                  </a:extLst>
                </p14:cNvPr>
                <p14:cNvContentPartPr/>
                <p14:nvPr/>
              </p14:nvContentPartPr>
              <p14:xfrm>
                <a:off x="8827263" y="5451590"/>
                <a:ext cx="335880" cy="220320"/>
              </p14:xfrm>
            </p:contentPart>
          </mc:Choice>
          <mc:Fallback xmlns="">
            <p:pic>
              <p:nvPicPr>
                <p:cNvPr id="452" name="Рукописный ввод 451">
                  <a:extLst>
                    <a:ext uri="{FF2B5EF4-FFF2-40B4-BE49-F238E27FC236}">
                      <a16:creationId xmlns:a16="http://schemas.microsoft.com/office/drawing/2014/main" id="{EA68E3B4-D85B-48F7-8B58-80393F4E28C3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8818263" y="5442950"/>
                  <a:ext cx="3535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53" name="Рукописный ввод 452">
                  <a:extLst>
                    <a:ext uri="{FF2B5EF4-FFF2-40B4-BE49-F238E27FC236}">
                      <a16:creationId xmlns:a16="http://schemas.microsoft.com/office/drawing/2014/main" id="{58D5450D-BBE7-4E0E-8701-41B23535E339}"/>
                    </a:ext>
                  </a:extLst>
                </p14:cNvPr>
                <p14:cNvContentPartPr/>
                <p14:nvPr/>
              </p14:nvContentPartPr>
              <p14:xfrm>
                <a:off x="9169983" y="5310470"/>
                <a:ext cx="119880" cy="162720"/>
              </p14:xfrm>
            </p:contentPart>
          </mc:Choice>
          <mc:Fallback xmlns="">
            <p:pic>
              <p:nvPicPr>
                <p:cNvPr id="453" name="Рукописный ввод 452">
                  <a:extLst>
                    <a:ext uri="{FF2B5EF4-FFF2-40B4-BE49-F238E27FC236}">
                      <a16:creationId xmlns:a16="http://schemas.microsoft.com/office/drawing/2014/main" id="{58D5450D-BBE7-4E0E-8701-41B23535E339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9160983" y="5301830"/>
                  <a:ext cx="1375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55" name="Рукописный ввод 454">
                  <a:extLst>
                    <a:ext uri="{FF2B5EF4-FFF2-40B4-BE49-F238E27FC236}">
                      <a16:creationId xmlns:a16="http://schemas.microsoft.com/office/drawing/2014/main" id="{86EC7C64-717B-4379-8264-D1FDF4D36EDE}"/>
                    </a:ext>
                  </a:extLst>
                </p14:cNvPr>
                <p14:cNvContentPartPr/>
                <p14:nvPr/>
              </p14:nvContentPartPr>
              <p14:xfrm>
                <a:off x="9487503" y="5019590"/>
                <a:ext cx="194760" cy="322200"/>
              </p14:xfrm>
            </p:contentPart>
          </mc:Choice>
          <mc:Fallback xmlns="">
            <p:pic>
              <p:nvPicPr>
                <p:cNvPr id="455" name="Рукописный ввод 454">
                  <a:extLst>
                    <a:ext uri="{FF2B5EF4-FFF2-40B4-BE49-F238E27FC236}">
                      <a16:creationId xmlns:a16="http://schemas.microsoft.com/office/drawing/2014/main" id="{86EC7C64-717B-4379-8264-D1FDF4D36EDE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9478503" y="5010950"/>
                  <a:ext cx="21240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456" name="Рукописный ввод 455">
                  <a:extLst>
                    <a:ext uri="{FF2B5EF4-FFF2-40B4-BE49-F238E27FC236}">
                      <a16:creationId xmlns:a16="http://schemas.microsoft.com/office/drawing/2014/main" id="{9538EBC0-0308-4815-B588-F2FD4EF8FB34}"/>
                    </a:ext>
                  </a:extLst>
                </p14:cNvPr>
                <p14:cNvContentPartPr/>
                <p14:nvPr/>
              </p14:nvContentPartPr>
              <p14:xfrm>
                <a:off x="9799623" y="5056670"/>
                <a:ext cx="60840" cy="239760"/>
              </p14:xfrm>
            </p:contentPart>
          </mc:Choice>
          <mc:Fallback xmlns="">
            <p:pic>
              <p:nvPicPr>
                <p:cNvPr id="456" name="Рукописный ввод 455">
                  <a:extLst>
                    <a:ext uri="{FF2B5EF4-FFF2-40B4-BE49-F238E27FC236}">
                      <a16:creationId xmlns:a16="http://schemas.microsoft.com/office/drawing/2014/main" id="{9538EBC0-0308-4815-B588-F2FD4EF8FB34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9790983" y="5048030"/>
                  <a:ext cx="784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457" name="Рукописный ввод 456">
                  <a:extLst>
                    <a:ext uri="{FF2B5EF4-FFF2-40B4-BE49-F238E27FC236}">
                      <a16:creationId xmlns:a16="http://schemas.microsoft.com/office/drawing/2014/main" id="{37318282-513A-4797-ADD6-BC0DE2119E05}"/>
                    </a:ext>
                  </a:extLst>
                </p14:cNvPr>
                <p14:cNvContentPartPr/>
                <p14:nvPr/>
              </p14:nvContentPartPr>
              <p14:xfrm>
                <a:off x="9934623" y="5059910"/>
                <a:ext cx="169200" cy="311400"/>
              </p14:xfrm>
            </p:contentPart>
          </mc:Choice>
          <mc:Fallback xmlns="">
            <p:pic>
              <p:nvPicPr>
                <p:cNvPr id="457" name="Рукописный ввод 456">
                  <a:extLst>
                    <a:ext uri="{FF2B5EF4-FFF2-40B4-BE49-F238E27FC236}">
                      <a16:creationId xmlns:a16="http://schemas.microsoft.com/office/drawing/2014/main" id="{37318282-513A-4797-ADD6-BC0DE2119E05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9925983" y="5051270"/>
                  <a:ext cx="18684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458" name="Рукописный ввод 457">
                  <a:extLst>
                    <a:ext uri="{FF2B5EF4-FFF2-40B4-BE49-F238E27FC236}">
                      <a16:creationId xmlns:a16="http://schemas.microsoft.com/office/drawing/2014/main" id="{DF59DDDB-AC92-472F-8549-56F0794518CC}"/>
                    </a:ext>
                  </a:extLst>
                </p14:cNvPr>
                <p14:cNvContentPartPr/>
                <p14:nvPr/>
              </p14:nvContentPartPr>
              <p14:xfrm>
                <a:off x="10261503" y="4926350"/>
                <a:ext cx="160920" cy="168480"/>
              </p14:xfrm>
            </p:contentPart>
          </mc:Choice>
          <mc:Fallback xmlns="">
            <p:pic>
              <p:nvPicPr>
                <p:cNvPr id="458" name="Рукописный ввод 457">
                  <a:extLst>
                    <a:ext uri="{FF2B5EF4-FFF2-40B4-BE49-F238E27FC236}">
                      <a16:creationId xmlns:a16="http://schemas.microsoft.com/office/drawing/2014/main" id="{DF59DDDB-AC92-472F-8549-56F0794518CC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10252863" y="4917710"/>
                  <a:ext cx="1785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459" name="Рукописный ввод 458">
                  <a:extLst>
                    <a:ext uri="{FF2B5EF4-FFF2-40B4-BE49-F238E27FC236}">
                      <a16:creationId xmlns:a16="http://schemas.microsoft.com/office/drawing/2014/main" id="{9B6A2219-FF5D-485F-9126-BE922B44B5D1}"/>
                    </a:ext>
                  </a:extLst>
                </p14:cNvPr>
                <p14:cNvContentPartPr/>
                <p14:nvPr/>
              </p14:nvContentPartPr>
              <p14:xfrm>
                <a:off x="10524303" y="4783430"/>
                <a:ext cx="214560" cy="581040"/>
              </p14:xfrm>
            </p:contentPart>
          </mc:Choice>
          <mc:Fallback xmlns="">
            <p:pic>
              <p:nvPicPr>
                <p:cNvPr id="459" name="Рукописный ввод 458">
                  <a:extLst>
                    <a:ext uri="{FF2B5EF4-FFF2-40B4-BE49-F238E27FC236}">
                      <a16:creationId xmlns:a16="http://schemas.microsoft.com/office/drawing/2014/main" id="{9B6A2219-FF5D-485F-9126-BE922B44B5D1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10515663" y="4774430"/>
                  <a:ext cx="232200" cy="59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460" name="Рукописный ввод 459">
                  <a:extLst>
                    <a:ext uri="{FF2B5EF4-FFF2-40B4-BE49-F238E27FC236}">
                      <a16:creationId xmlns:a16="http://schemas.microsoft.com/office/drawing/2014/main" id="{92359F0B-9061-4BAC-BB3F-FDC6C63F4C47}"/>
                    </a:ext>
                  </a:extLst>
                </p14:cNvPr>
                <p14:cNvContentPartPr/>
                <p14:nvPr/>
              </p14:nvContentPartPr>
              <p14:xfrm>
                <a:off x="10751823" y="5009150"/>
                <a:ext cx="371880" cy="230760"/>
              </p14:xfrm>
            </p:contentPart>
          </mc:Choice>
          <mc:Fallback xmlns="">
            <p:pic>
              <p:nvPicPr>
                <p:cNvPr id="460" name="Рукописный ввод 459">
                  <a:extLst>
                    <a:ext uri="{FF2B5EF4-FFF2-40B4-BE49-F238E27FC236}">
                      <a16:creationId xmlns:a16="http://schemas.microsoft.com/office/drawing/2014/main" id="{92359F0B-9061-4BAC-BB3F-FDC6C63F4C47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10742823" y="5000150"/>
                  <a:ext cx="3895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461" name="Рукописный ввод 460">
                  <a:extLst>
                    <a:ext uri="{FF2B5EF4-FFF2-40B4-BE49-F238E27FC236}">
                      <a16:creationId xmlns:a16="http://schemas.microsoft.com/office/drawing/2014/main" id="{ADC917E5-FF75-4138-A828-C550EFFA3704}"/>
                    </a:ext>
                  </a:extLst>
                </p14:cNvPr>
                <p14:cNvContentPartPr/>
                <p14:nvPr/>
              </p14:nvContentPartPr>
              <p14:xfrm>
                <a:off x="11201463" y="4832030"/>
                <a:ext cx="211680" cy="255960"/>
              </p14:xfrm>
            </p:contentPart>
          </mc:Choice>
          <mc:Fallback xmlns="">
            <p:pic>
              <p:nvPicPr>
                <p:cNvPr id="461" name="Рукописный ввод 460">
                  <a:extLst>
                    <a:ext uri="{FF2B5EF4-FFF2-40B4-BE49-F238E27FC236}">
                      <a16:creationId xmlns:a16="http://schemas.microsoft.com/office/drawing/2014/main" id="{ADC917E5-FF75-4138-A828-C550EFFA3704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11192823" y="4823390"/>
                  <a:ext cx="2293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462" name="Рукописный ввод 461">
                  <a:extLst>
                    <a:ext uri="{FF2B5EF4-FFF2-40B4-BE49-F238E27FC236}">
                      <a16:creationId xmlns:a16="http://schemas.microsoft.com/office/drawing/2014/main" id="{1D569C50-FA45-4886-9AAC-7ED0EDEE9D79}"/>
                    </a:ext>
                  </a:extLst>
                </p14:cNvPr>
                <p14:cNvContentPartPr/>
                <p14:nvPr/>
              </p14:nvContentPartPr>
              <p14:xfrm>
                <a:off x="11240343" y="4748150"/>
                <a:ext cx="300960" cy="97560"/>
              </p14:xfrm>
            </p:contentPart>
          </mc:Choice>
          <mc:Fallback xmlns="">
            <p:pic>
              <p:nvPicPr>
                <p:cNvPr id="462" name="Рукописный ввод 461">
                  <a:extLst>
                    <a:ext uri="{FF2B5EF4-FFF2-40B4-BE49-F238E27FC236}">
                      <a16:creationId xmlns:a16="http://schemas.microsoft.com/office/drawing/2014/main" id="{1D569C50-FA45-4886-9AAC-7ED0EDEE9D79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11231703" y="4739510"/>
                  <a:ext cx="318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463" name="Рукописный ввод 462">
                  <a:extLst>
                    <a:ext uri="{FF2B5EF4-FFF2-40B4-BE49-F238E27FC236}">
                      <a16:creationId xmlns:a16="http://schemas.microsoft.com/office/drawing/2014/main" id="{87DEEF81-98C4-453B-8DCC-1FE8587BA613}"/>
                    </a:ext>
                  </a:extLst>
                </p14:cNvPr>
                <p14:cNvContentPartPr/>
                <p14:nvPr/>
              </p14:nvContentPartPr>
              <p14:xfrm>
                <a:off x="11158983" y="5076110"/>
                <a:ext cx="414720" cy="30600"/>
              </p14:xfrm>
            </p:contentPart>
          </mc:Choice>
          <mc:Fallback xmlns="">
            <p:pic>
              <p:nvPicPr>
                <p:cNvPr id="463" name="Рукописный ввод 462">
                  <a:extLst>
                    <a:ext uri="{FF2B5EF4-FFF2-40B4-BE49-F238E27FC236}">
                      <a16:creationId xmlns:a16="http://schemas.microsoft.com/office/drawing/2014/main" id="{87DEEF81-98C4-453B-8DCC-1FE8587BA613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11150343" y="5067470"/>
                  <a:ext cx="4323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464" name="Рукописный ввод 463">
                  <a:extLst>
                    <a:ext uri="{FF2B5EF4-FFF2-40B4-BE49-F238E27FC236}">
                      <a16:creationId xmlns:a16="http://schemas.microsoft.com/office/drawing/2014/main" id="{D0037761-43D0-4FD0-AD56-ADE4065484E0}"/>
                    </a:ext>
                  </a:extLst>
                </p14:cNvPr>
                <p14:cNvContentPartPr/>
                <p14:nvPr/>
              </p14:nvContentPartPr>
              <p14:xfrm>
                <a:off x="11176263" y="5145590"/>
                <a:ext cx="375480" cy="197640"/>
              </p14:xfrm>
            </p:contentPart>
          </mc:Choice>
          <mc:Fallback xmlns="">
            <p:pic>
              <p:nvPicPr>
                <p:cNvPr id="464" name="Рукописный ввод 463">
                  <a:extLst>
                    <a:ext uri="{FF2B5EF4-FFF2-40B4-BE49-F238E27FC236}">
                      <a16:creationId xmlns:a16="http://schemas.microsoft.com/office/drawing/2014/main" id="{D0037761-43D0-4FD0-AD56-ADE4065484E0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11167263" y="5136950"/>
                  <a:ext cx="3931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465" name="Рукописный ввод 464">
                  <a:extLst>
                    <a:ext uri="{FF2B5EF4-FFF2-40B4-BE49-F238E27FC236}">
                      <a16:creationId xmlns:a16="http://schemas.microsoft.com/office/drawing/2014/main" id="{9C468245-6E93-400F-84A7-612B97E9A756}"/>
                    </a:ext>
                  </a:extLst>
                </p14:cNvPr>
                <p14:cNvContentPartPr/>
                <p14:nvPr/>
              </p14:nvContentPartPr>
              <p14:xfrm>
                <a:off x="11459583" y="4746710"/>
                <a:ext cx="216720" cy="662400"/>
              </p14:xfrm>
            </p:contentPart>
          </mc:Choice>
          <mc:Fallback xmlns="">
            <p:pic>
              <p:nvPicPr>
                <p:cNvPr id="465" name="Рукописный ввод 464">
                  <a:extLst>
                    <a:ext uri="{FF2B5EF4-FFF2-40B4-BE49-F238E27FC236}">
                      <a16:creationId xmlns:a16="http://schemas.microsoft.com/office/drawing/2014/main" id="{9C468245-6E93-400F-84A7-612B97E9A756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11450583" y="4738070"/>
                  <a:ext cx="234360" cy="68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466" name="Рукописный ввод 465">
                  <a:extLst>
                    <a:ext uri="{FF2B5EF4-FFF2-40B4-BE49-F238E27FC236}">
                      <a16:creationId xmlns:a16="http://schemas.microsoft.com/office/drawing/2014/main" id="{E104715D-45A1-4ECE-A8FB-C198D5F0DB18}"/>
                    </a:ext>
                  </a:extLst>
                </p14:cNvPr>
                <p14:cNvContentPartPr/>
                <p14:nvPr/>
              </p14:nvContentPartPr>
              <p14:xfrm>
                <a:off x="11840103" y="5072150"/>
                <a:ext cx="176040" cy="25560"/>
              </p14:xfrm>
            </p:contentPart>
          </mc:Choice>
          <mc:Fallback xmlns="">
            <p:pic>
              <p:nvPicPr>
                <p:cNvPr id="466" name="Рукописный ввод 465">
                  <a:extLst>
                    <a:ext uri="{FF2B5EF4-FFF2-40B4-BE49-F238E27FC236}">
                      <a16:creationId xmlns:a16="http://schemas.microsoft.com/office/drawing/2014/main" id="{E104715D-45A1-4ECE-A8FB-C198D5F0DB18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11831103" y="5063150"/>
                  <a:ext cx="1936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467" name="Рукописный ввод 466">
                  <a:extLst>
                    <a:ext uri="{FF2B5EF4-FFF2-40B4-BE49-F238E27FC236}">
                      <a16:creationId xmlns:a16="http://schemas.microsoft.com/office/drawing/2014/main" id="{88B0984C-F1F2-46AD-8E77-E3911FCB1C1C}"/>
                    </a:ext>
                  </a:extLst>
                </p14:cNvPr>
                <p14:cNvContentPartPr/>
                <p14:nvPr/>
              </p14:nvContentPartPr>
              <p14:xfrm>
                <a:off x="11783223" y="5159270"/>
                <a:ext cx="245880" cy="18000"/>
              </p14:xfrm>
            </p:contentPart>
          </mc:Choice>
          <mc:Fallback xmlns="">
            <p:pic>
              <p:nvPicPr>
                <p:cNvPr id="467" name="Рукописный ввод 466">
                  <a:extLst>
                    <a:ext uri="{FF2B5EF4-FFF2-40B4-BE49-F238E27FC236}">
                      <a16:creationId xmlns:a16="http://schemas.microsoft.com/office/drawing/2014/main" id="{88B0984C-F1F2-46AD-8E77-E3911FCB1C1C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11774583" y="5150630"/>
                  <a:ext cx="263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469" name="Рукописный ввод 468">
                  <a:extLst>
                    <a:ext uri="{FF2B5EF4-FFF2-40B4-BE49-F238E27FC236}">
                      <a16:creationId xmlns:a16="http://schemas.microsoft.com/office/drawing/2014/main" id="{2575C1CA-F25A-481B-A1A4-791678CD1DE4}"/>
                    </a:ext>
                  </a:extLst>
                </p14:cNvPr>
                <p14:cNvContentPartPr/>
                <p14:nvPr/>
              </p14:nvContentPartPr>
              <p14:xfrm>
                <a:off x="6965343" y="6220910"/>
                <a:ext cx="183600" cy="23400"/>
              </p14:xfrm>
            </p:contentPart>
          </mc:Choice>
          <mc:Fallback xmlns="">
            <p:pic>
              <p:nvPicPr>
                <p:cNvPr id="469" name="Рукописный ввод 468">
                  <a:extLst>
                    <a:ext uri="{FF2B5EF4-FFF2-40B4-BE49-F238E27FC236}">
                      <a16:creationId xmlns:a16="http://schemas.microsoft.com/office/drawing/2014/main" id="{2575C1CA-F25A-481B-A1A4-791678CD1DE4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6956343" y="6211910"/>
                  <a:ext cx="2012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470" name="Рукописный ввод 469">
                  <a:extLst>
                    <a:ext uri="{FF2B5EF4-FFF2-40B4-BE49-F238E27FC236}">
                      <a16:creationId xmlns:a16="http://schemas.microsoft.com/office/drawing/2014/main" id="{9978FBA6-0A63-45FB-8938-064375C20367}"/>
                    </a:ext>
                  </a:extLst>
                </p14:cNvPr>
                <p14:cNvContentPartPr/>
                <p14:nvPr/>
              </p14:nvContentPartPr>
              <p14:xfrm>
                <a:off x="6910623" y="6310910"/>
                <a:ext cx="275760" cy="40320"/>
              </p14:xfrm>
            </p:contentPart>
          </mc:Choice>
          <mc:Fallback xmlns="">
            <p:pic>
              <p:nvPicPr>
                <p:cNvPr id="470" name="Рукописный ввод 469">
                  <a:extLst>
                    <a:ext uri="{FF2B5EF4-FFF2-40B4-BE49-F238E27FC236}">
                      <a16:creationId xmlns:a16="http://schemas.microsoft.com/office/drawing/2014/main" id="{9978FBA6-0A63-45FB-8938-064375C20367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6901623" y="6301910"/>
                  <a:ext cx="2934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471" name="Рукописный ввод 470">
                  <a:extLst>
                    <a:ext uri="{FF2B5EF4-FFF2-40B4-BE49-F238E27FC236}">
                      <a16:creationId xmlns:a16="http://schemas.microsoft.com/office/drawing/2014/main" id="{09CB0F9A-79BD-4BCF-931E-11C089CD2A5A}"/>
                    </a:ext>
                  </a:extLst>
                </p14:cNvPr>
                <p14:cNvContentPartPr/>
                <p14:nvPr/>
              </p14:nvContentPartPr>
              <p14:xfrm>
                <a:off x="7380783" y="5894030"/>
                <a:ext cx="330480" cy="341280"/>
              </p14:xfrm>
            </p:contentPart>
          </mc:Choice>
          <mc:Fallback xmlns="">
            <p:pic>
              <p:nvPicPr>
                <p:cNvPr id="471" name="Рукописный ввод 470">
                  <a:extLst>
                    <a:ext uri="{FF2B5EF4-FFF2-40B4-BE49-F238E27FC236}">
                      <a16:creationId xmlns:a16="http://schemas.microsoft.com/office/drawing/2014/main" id="{09CB0F9A-79BD-4BCF-931E-11C089CD2A5A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7372143" y="5885390"/>
                  <a:ext cx="34812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472" name="Рукописный ввод 471">
                  <a:extLst>
                    <a:ext uri="{FF2B5EF4-FFF2-40B4-BE49-F238E27FC236}">
                      <a16:creationId xmlns:a16="http://schemas.microsoft.com/office/drawing/2014/main" id="{5DF942D3-1113-4F73-BBD7-2D6C536A73BD}"/>
                    </a:ext>
                  </a:extLst>
                </p14:cNvPr>
                <p14:cNvContentPartPr/>
                <p14:nvPr/>
              </p14:nvContentPartPr>
              <p14:xfrm>
                <a:off x="7666623" y="5947310"/>
                <a:ext cx="240120" cy="288000"/>
              </p14:xfrm>
            </p:contentPart>
          </mc:Choice>
          <mc:Fallback xmlns="">
            <p:pic>
              <p:nvPicPr>
                <p:cNvPr id="472" name="Рукописный ввод 471">
                  <a:extLst>
                    <a:ext uri="{FF2B5EF4-FFF2-40B4-BE49-F238E27FC236}">
                      <a16:creationId xmlns:a16="http://schemas.microsoft.com/office/drawing/2014/main" id="{5DF942D3-1113-4F73-BBD7-2D6C536A73BD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7657983" y="5938670"/>
                  <a:ext cx="2577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473" name="Рукописный ввод 472">
                  <a:extLst>
                    <a:ext uri="{FF2B5EF4-FFF2-40B4-BE49-F238E27FC236}">
                      <a16:creationId xmlns:a16="http://schemas.microsoft.com/office/drawing/2014/main" id="{254D6D92-16C1-4F3F-A79D-9BCEBABD14FE}"/>
                    </a:ext>
                  </a:extLst>
                </p14:cNvPr>
                <p14:cNvContentPartPr/>
                <p14:nvPr/>
              </p14:nvContentPartPr>
              <p14:xfrm>
                <a:off x="8002863" y="5807990"/>
                <a:ext cx="248400" cy="213480"/>
              </p14:xfrm>
            </p:contentPart>
          </mc:Choice>
          <mc:Fallback xmlns="">
            <p:pic>
              <p:nvPicPr>
                <p:cNvPr id="473" name="Рукописный ввод 472">
                  <a:extLst>
                    <a:ext uri="{FF2B5EF4-FFF2-40B4-BE49-F238E27FC236}">
                      <a16:creationId xmlns:a16="http://schemas.microsoft.com/office/drawing/2014/main" id="{254D6D92-16C1-4F3F-A79D-9BCEBABD14FE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7994223" y="5798990"/>
                  <a:ext cx="2660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474" name="Рукописный ввод 473">
                  <a:extLst>
                    <a:ext uri="{FF2B5EF4-FFF2-40B4-BE49-F238E27FC236}">
                      <a16:creationId xmlns:a16="http://schemas.microsoft.com/office/drawing/2014/main" id="{3466F255-33EB-467F-871F-6CDBA332ED3C}"/>
                    </a:ext>
                  </a:extLst>
                </p14:cNvPr>
                <p14:cNvContentPartPr/>
                <p14:nvPr/>
              </p14:nvContentPartPr>
              <p14:xfrm>
                <a:off x="7289703" y="6291470"/>
                <a:ext cx="960480" cy="86760"/>
              </p14:xfrm>
            </p:contentPart>
          </mc:Choice>
          <mc:Fallback xmlns="">
            <p:pic>
              <p:nvPicPr>
                <p:cNvPr id="474" name="Рукописный ввод 473">
                  <a:extLst>
                    <a:ext uri="{FF2B5EF4-FFF2-40B4-BE49-F238E27FC236}">
                      <a16:creationId xmlns:a16="http://schemas.microsoft.com/office/drawing/2014/main" id="{3466F255-33EB-467F-871F-6CDBA332ED3C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7281063" y="6282830"/>
                  <a:ext cx="9781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475" name="Рукописный ввод 474">
                  <a:extLst>
                    <a:ext uri="{FF2B5EF4-FFF2-40B4-BE49-F238E27FC236}">
                      <a16:creationId xmlns:a16="http://schemas.microsoft.com/office/drawing/2014/main" id="{6A3442B8-FCCB-4A4D-ADCA-FE63859A9A32}"/>
                    </a:ext>
                  </a:extLst>
                </p14:cNvPr>
                <p14:cNvContentPartPr/>
                <p14:nvPr/>
              </p14:nvContentPartPr>
              <p14:xfrm>
                <a:off x="7370703" y="6475070"/>
                <a:ext cx="68040" cy="250560"/>
              </p14:xfrm>
            </p:contentPart>
          </mc:Choice>
          <mc:Fallback xmlns="">
            <p:pic>
              <p:nvPicPr>
                <p:cNvPr id="475" name="Рукописный ввод 474">
                  <a:extLst>
                    <a:ext uri="{FF2B5EF4-FFF2-40B4-BE49-F238E27FC236}">
                      <a16:creationId xmlns:a16="http://schemas.microsoft.com/office/drawing/2014/main" id="{6A3442B8-FCCB-4A4D-ADCA-FE63859A9A32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7362063" y="6466430"/>
                  <a:ext cx="856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476" name="Рукописный ввод 475">
                  <a:extLst>
                    <a:ext uri="{FF2B5EF4-FFF2-40B4-BE49-F238E27FC236}">
                      <a16:creationId xmlns:a16="http://schemas.microsoft.com/office/drawing/2014/main" id="{C2C5E922-DB9C-40D5-A1A4-66F0C686D9F5}"/>
                    </a:ext>
                  </a:extLst>
                </p14:cNvPr>
                <p14:cNvContentPartPr/>
                <p14:nvPr/>
              </p14:nvContentPartPr>
              <p14:xfrm>
                <a:off x="7333623" y="6417110"/>
                <a:ext cx="334080" cy="286920"/>
              </p14:xfrm>
            </p:contentPart>
          </mc:Choice>
          <mc:Fallback xmlns="">
            <p:pic>
              <p:nvPicPr>
                <p:cNvPr id="476" name="Рукописный ввод 475">
                  <a:extLst>
                    <a:ext uri="{FF2B5EF4-FFF2-40B4-BE49-F238E27FC236}">
                      <a16:creationId xmlns:a16="http://schemas.microsoft.com/office/drawing/2014/main" id="{C2C5E922-DB9C-40D5-A1A4-66F0C686D9F5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7324983" y="6408110"/>
                  <a:ext cx="3517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477" name="Рукописный ввод 476">
                  <a:extLst>
                    <a:ext uri="{FF2B5EF4-FFF2-40B4-BE49-F238E27FC236}">
                      <a16:creationId xmlns:a16="http://schemas.microsoft.com/office/drawing/2014/main" id="{C05D4CE3-CD53-4A60-B9CB-EFFB57274D77}"/>
                    </a:ext>
                  </a:extLst>
                </p14:cNvPr>
                <p14:cNvContentPartPr/>
                <p14:nvPr/>
              </p14:nvContentPartPr>
              <p14:xfrm>
                <a:off x="7688583" y="6433670"/>
                <a:ext cx="363960" cy="203400"/>
              </p14:xfrm>
            </p:contentPart>
          </mc:Choice>
          <mc:Fallback xmlns="">
            <p:pic>
              <p:nvPicPr>
                <p:cNvPr id="477" name="Рукописный ввод 476">
                  <a:extLst>
                    <a:ext uri="{FF2B5EF4-FFF2-40B4-BE49-F238E27FC236}">
                      <a16:creationId xmlns:a16="http://schemas.microsoft.com/office/drawing/2014/main" id="{C05D4CE3-CD53-4A60-B9CB-EFFB57274D77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7679583" y="6425030"/>
                  <a:ext cx="3816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478" name="Рукописный ввод 477">
                  <a:extLst>
                    <a:ext uri="{FF2B5EF4-FFF2-40B4-BE49-F238E27FC236}">
                      <a16:creationId xmlns:a16="http://schemas.microsoft.com/office/drawing/2014/main" id="{7D0CE2EE-6774-450E-9E16-DED17180C051}"/>
                    </a:ext>
                  </a:extLst>
                </p14:cNvPr>
                <p14:cNvContentPartPr/>
                <p14:nvPr/>
              </p14:nvContentPartPr>
              <p14:xfrm>
                <a:off x="8145063" y="6277790"/>
                <a:ext cx="109800" cy="194760"/>
              </p14:xfrm>
            </p:contentPart>
          </mc:Choice>
          <mc:Fallback xmlns="">
            <p:pic>
              <p:nvPicPr>
                <p:cNvPr id="478" name="Рукописный ввод 477">
                  <a:extLst>
                    <a:ext uri="{FF2B5EF4-FFF2-40B4-BE49-F238E27FC236}">
                      <a16:creationId xmlns:a16="http://schemas.microsoft.com/office/drawing/2014/main" id="{7D0CE2EE-6774-450E-9E16-DED17180C051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8136423" y="6268790"/>
                  <a:ext cx="1274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479" name="Рукописный ввод 478">
                  <a:extLst>
                    <a:ext uri="{FF2B5EF4-FFF2-40B4-BE49-F238E27FC236}">
                      <a16:creationId xmlns:a16="http://schemas.microsoft.com/office/drawing/2014/main" id="{2DF3B92F-8AFC-4F1A-BF11-BC6C9AFC4327}"/>
                    </a:ext>
                  </a:extLst>
                </p14:cNvPr>
                <p14:cNvContentPartPr/>
                <p14:nvPr/>
              </p14:nvContentPartPr>
              <p14:xfrm>
                <a:off x="8490663" y="6157190"/>
                <a:ext cx="183960" cy="257760"/>
              </p14:xfrm>
            </p:contentPart>
          </mc:Choice>
          <mc:Fallback xmlns="">
            <p:pic>
              <p:nvPicPr>
                <p:cNvPr id="479" name="Рукописный ввод 478">
                  <a:extLst>
                    <a:ext uri="{FF2B5EF4-FFF2-40B4-BE49-F238E27FC236}">
                      <a16:creationId xmlns:a16="http://schemas.microsoft.com/office/drawing/2014/main" id="{2DF3B92F-8AFC-4F1A-BF11-BC6C9AFC4327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8481663" y="6148190"/>
                  <a:ext cx="2016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480" name="Рукописный ввод 479">
                  <a:extLst>
                    <a:ext uri="{FF2B5EF4-FFF2-40B4-BE49-F238E27FC236}">
                      <a16:creationId xmlns:a16="http://schemas.microsoft.com/office/drawing/2014/main" id="{39DF8B20-9628-4655-B70F-898966DE0C9C}"/>
                    </a:ext>
                  </a:extLst>
                </p14:cNvPr>
                <p14:cNvContentPartPr/>
                <p14:nvPr/>
              </p14:nvContentPartPr>
              <p14:xfrm>
                <a:off x="8843823" y="6135590"/>
                <a:ext cx="37800" cy="243720"/>
              </p14:xfrm>
            </p:contentPart>
          </mc:Choice>
          <mc:Fallback xmlns="">
            <p:pic>
              <p:nvPicPr>
                <p:cNvPr id="480" name="Рукописный ввод 479">
                  <a:extLst>
                    <a:ext uri="{FF2B5EF4-FFF2-40B4-BE49-F238E27FC236}">
                      <a16:creationId xmlns:a16="http://schemas.microsoft.com/office/drawing/2014/main" id="{39DF8B20-9628-4655-B70F-898966DE0C9C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8834823" y="6126950"/>
                  <a:ext cx="554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481" name="Рукописный ввод 480">
                  <a:extLst>
                    <a:ext uri="{FF2B5EF4-FFF2-40B4-BE49-F238E27FC236}">
                      <a16:creationId xmlns:a16="http://schemas.microsoft.com/office/drawing/2014/main" id="{3C768BD3-A67D-44A0-B8E2-492D4927621F}"/>
                    </a:ext>
                  </a:extLst>
                </p14:cNvPr>
                <p14:cNvContentPartPr/>
                <p14:nvPr/>
              </p14:nvContentPartPr>
              <p14:xfrm>
                <a:off x="8953983" y="6130910"/>
                <a:ext cx="152280" cy="275760"/>
              </p14:xfrm>
            </p:contentPart>
          </mc:Choice>
          <mc:Fallback xmlns="">
            <p:pic>
              <p:nvPicPr>
                <p:cNvPr id="481" name="Рукописный ввод 480">
                  <a:extLst>
                    <a:ext uri="{FF2B5EF4-FFF2-40B4-BE49-F238E27FC236}">
                      <a16:creationId xmlns:a16="http://schemas.microsoft.com/office/drawing/2014/main" id="{3C768BD3-A67D-44A0-B8E2-492D4927621F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8945343" y="6122270"/>
                  <a:ext cx="1699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482" name="Рукописный ввод 481">
                  <a:extLst>
                    <a:ext uri="{FF2B5EF4-FFF2-40B4-BE49-F238E27FC236}">
                      <a16:creationId xmlns:a16="http://schemas.microsoft.com/office/drawing/2014/main" id="{AEB23335-370E-430A-9083-EDFB6365C712}"/>
                    </a:ext>
                  </a:extLst>
                </p14:cNvPr>
                <p14:cNvContentPartPr/>
                <p14:nvPr/>
              </p14:nvContentPartPr>
              <p14:xfrm>
                <a:off x="9219663" y="5936870"/>
                <a:ext cx="240480" cy="167400"/>
              </p14:xfrm>
            </p:contentPart>
          </mc:Choice>
          <mc:Fallback xmlns="">
            <p:pic>
              <p:nvPicPr>
                <p:cNvPr id="482" name="Рукописный ввод 481">
                  <a:extLst>
                    <a:ext uri="{FF2B5EF4-FFF2-40B4-BE49-F238E27FC236}">
                      <a16:creationId xmlns:a16="http://schemas.microsoft.com/office/drawing/2014/main" id="{AEB23335-370E-430A-9083-EDFB6365C712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9210663" y="5927870"/>
                  <a:ext cx="2581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483" name="Рукописный ввод 482">
                  <a:extLst>
                    <a:ext uri="{FF2B5EF4-FFF2-40B4-BE49-F238E27FC236}">
                      <a16:creationId xmlns:a16="http://schemas.microsoft.com/office/drawing/2014/main" id="{41EAFDE8-3C62-457C-9712-AC05393E0E50}"/>
                    </a:ext>
                  </a:extLst>
                </p14:cNvPr>
                <p14:cNvContentPartPr/>
                <p14:nvPr/>
              </p14:nvContentPartPr>
              <p14:xfrm>
                <a:off x="9527823" y="5829590"/>
                <a:ext cx="237960" cy="574920"/>
              </p14:xfrm>
            </p:contentPart>
          </mc:Choice>
          <mc:Fallback xmlns="">
            <p:pic>
              <p:nvPicPr>
                <p:cNvPr id="483" name="Рукописный ввод 482">
                  <a:extLst>
                    <a:ext uri="{FF2B5EF4-FFF2-40B4-BE49-F238E27FC236}">
                      <a16:creationId xmlns:a16="http://schemas.microsoft.com/office/drawing/2014/main" id="{41EAFDE8-3C62-457C-9712-AC05393E0E50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9518823" y="5820590"/>
                  <a:ext cx="255600" cy="59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484" name="Рукописный ввод 483">
                  <a:extLst>
                    <a:ext uri="{FF2B5EF4-FFF2-40B4-BE49-F238E27FC236}">
                      <a16:creationId xmlns:a16="http://schemas.microsoft.com/office/drawing/2014/main" id="{EB43812A-429E-45D0-8F2A-32CCA86CFDD2}"/>
                    </a:ext>
                  </a:extLst>
                </p14:cNvPr>
                <p14:cNvContentPartPr/>
                <p14:nvPr/>
              </p14:nvContentPartPr>
              <p14:xfrm>
                <a:off x="9764343" y="6028310"/>
                <a:ext cx="406080" cy="259200"/>
              </p14:xfrm>
            </p:contentPart>
          </mc:Choice>
          <mc:Fallback xmlns="">
            <p:pic>
              <p:nvPicPr>
                <p:cNvPr id="484" name="Рукописный ввод 483">
                  <a:extLst>
                    <a:ext uri="{FF2B5EF4-FFF2-40B4-BE49-F238E27FC236}">
                      <a16:creationId xmlns:a16="http://schemas.microsoft.com/office/drawing/2014/main" id="{EB43812A-429E-45D0-8F2A-32CCA86CFDD2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9755343" y="6019310"/>
                  <a:ext cx="4237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485" name="Рукописный ввод 484">
                  <a:extLst>
                    <a:ext uri="{FF2B5EF4-FFF2-40B4-BE49-F238E27FC236}">
                      <a16:creationId xmlns:a16="http://schemas.microsoft.com/office/drawing/2014/main" id="{5F5164D7-2895-4672-8243-FC0972999646}"/>
                    </a:ext>
                  </a:extLst>
                </p14:cNvPr>
                <p14:cNvContentPartPr/>
                <p14:nvPr/>
              </p14:nvContentPartPr>
              <p14:xfrm>
                <a:off x="10375623" y="5791070"/>
                <a:ext cx="270000" cy="269280"/>
              </p14:xfrm>
            </p:contentPart>
          </mc:Choice>
          <mc:Fallback xmlns="">
            <p:pic>
              <p:nvPicPr>
                <p:cNvPr id="485" name="Рукописный ввод 484">
                  <a:extLst>
                    <a:ext uri="{FF2B5EF4-FFF2-40B4-BE49-F238E27FC236}">
                      <a16:creationId xmlns:a16="http://schemas.microsoft.com/office/drawing/2014/main" id="{5F5164D7-2895-4672-8243-FC0972999646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10366983" y="5782070"/>
                  <a:ext cx="2876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486" name="Рукописный ввод 485">
                  <a:extLst>
                    <a:ext uri="{FF2B5EF4-FFF2-40B4-BE49-F238E27FC236}">
                      <a16:creationId xmlns:a16="http://schemas.microsoft.com/office/drawing/2014/main" id="{AFBA6CF2-DE66-4257-B132-0926F00E129A}"/>
                    </a:ext>
                  </a:extLst>
                </p14:cNvPr>
                <p14:cNvContentPartPr/>
                <p14:nvPr/>
              </p14:nvContentPartPr>
              <p14:xfrm>
                <a:off x="10403703" y="5706830"/>
                <a:ext cx="440280" cy="84240"/>
              </p14:xfrm>
            </p:contentPart>
          </mc:Choice>
          <mc:Fallback xmlns="">
            <p:pic>
              <p:nvPicPr>
                <p:cNvPr id="486" name="Рукописный ввод 485">
                  <a:extLst>
                    <a:ext uri="{FF2B5EF4-FFF2-40B4-BE49-F238E27FC236}">
                      <a16:creationId xmlns:a16="http://schemas.microsoft.com/office/drawing/2014/main" id="{AFBA6CF2-DE66-4257-B132-0926F00E129A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10395063" y="5697830"/>
                  <a:ext cx="4579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487" name="Рукописный ввод 486">
                  <a:extLst>
                    <a:ext uri="{FF2B5EF4-FFF2-40B4-BE49-F238E27FC236}">
                      <a16:creationId xmlns:a16="http://schemas.microsoft.com/office/drawing/2014/main" id="{6DED89DA-D1C6-4A7E-879B-2DF0636B5F95}"/>
                    </a:ext>
                  </a:extLst>
                </p14:cNvPr>
                <p14:cNvContentPartPr/>
                <p14:nvPr/>
              </p14:nvContentPartPr>
              <p14:xfrm>
                <a:off x="10319823" y="6039110"/>
                <a:ext cx="405720" cy="53280"/>
              </p14:xfrm>
            </p:contentPart>
          </mc:Choice>
          <mc:Fallback xmlns="">
            <p:pic>
              <p:nvPicPr>
                <p:cNvPr id="487" name="Рукописный ввод 486">
                  <a:extLst>
                    <a:ext uri="{FF2B5EF4-FFF2-40B4-BE49-F238E27FC236}">
                      <a16:creationId xmlns:a16="http://schemas.microsoft.com/office/drawing/2014/main" id="{6DED89DA-D1C6-4A7E-879B-2DF0636B5F95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10310823" y="6030470"/>
                  <a:ext cx="4233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488" name="Рукописный ввод 487">
                  <a:extLst>
                    <a:ext uri="{FF2B5EF4-FFF2-40B4-BE49-F238E27FC236}">
                      <a16:creationId xmlns:a16="http://schemas.microsoft.com/office/drawing/2014/main" id="{D3B5DFDD-C3AB-47F8-98DD-1E9F91C9E0B7}"/>
                    </a:ext>
                  </a:extLst>
                </p14:cNvPr>
                <p14:cNvContentPartPr/>
                <p14:nvPr/>
              </p14:nvContentPartPr>
              <p14:xfrm>
                <a:off x="10360143" y="6145670"/>
                <a:ext cx="452160" cy="263160"/>
              </p14:xfrm>
            </p:contentPart>
          </mc:Choice>
          <mc:Fallback xmlns="">
            <p:pic>
              <p:nvPicPr>
                <p:cNvPr id="488" name="Рукописный ввод 487">
                  <a:extLst>
                    <a:ext uri="{FF2B5EF4-FFF2-40B4-BE49-F238E27FC236}">
                      <a16:creationId xmlns:a16="http://schemas.microsoft.com/office/drawing/2014/main" id="{D3B5DFDD-C3AB-47F8-98DD-1E9F91C9E0B7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10351143" y="6137030"/>
                  <a:ext cx="4698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489" name="Рукописный ввод 488">
                  <a:extLst>
                    <a:ext uri="{FF2B5EF4-FFF2-40B4-BE49-F238E27FC236}">
                      <a16:creationId xmlns:a16="http://schemas.microsoft.com/office/drawing/2014/main" id="{48595579-B5C5-4294-90BE-B7E64C61F82B}"/>
                    </a:ext>
                  </a:extLst>
                </p14:cNvPr>
                <p14:cNvContentPartPr/>
                <p14:nvPr/>
              </p14:nvContentPartPr>
              <p14:xfrm>
                <a:off x="10706463" y="5695310"/>
                <a:ext cx="319320" cy="933120"/>
              </p14:xfrm>
            </p:contentPart>
          </mc:Choice>
          <mc:Fallback xmlns="">
            <p:pic>
              <p:nvPicPr>
                <p:cNvPr id="489" name="Рукописный ввод 488">
                  <a:extLst>
                    <a:ext uri="{FF2B5EF4-FFF2-40B4-BE49-F238E27FC236}">
                      <a16:creationId xmlns:a16="http://schemas.microsoft.com/office/drawing/2014/main" id="{48595579-B5C5-4294-90BE-B7E64C61F82B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10697823" y="5686310"/>
                  <a:ext cx="336960" cy="950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A4CBA0D-3C26-4D57-AF66-C64EBA357B23}"/>
              </a:ext>
            </a:extLst>
          </p:cNvPr>
          <p:cNvSpPr txBox="1"/>
          <p:nvPr/>
        </p:nvSpPr>
        <p:spPr>
          <a:xfrm>
            <a:off x="372475" y="102694"/>
            <a:ext cx="4801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1-ый импульс: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3A0FFC-7ABA-4C37-937B-713D467BF9AD}"/>
              </a:ext>
            </a:extLst>
          </p:cNvPr>
          <p:cNvSpPr txBox="1"/>
          <p:nvPr/>
        </p:nvSpPr>
        <p:spPr>
          <a:xfrm>
            <a:off x="6450535" y="85110"/>
            <a:ext cx="4801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2-ой импульс:</a:t>
            </a:r>
          </a:p>
        </p:txBody>
      </p:sp>
    </p:spTree>
    <p:extLst>
      <p:ext uri="{BB962C8B-B14F-4D97-AF65-F5344CB8AC3E}">
        <p14:creationId xmlns:p14="http://schemas.microsoft.com/office/powerpoint/2010/main" val="3623638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36AB306B-6820-4F28-8A79-E4F2676F0D25}"/>
                  </a:ext>
                </a:extLst>
              </p14:cNvPr>
              <p14:cNvContentPartPr/>
              <p14:nvPr/>
            </p14:nvContentPartPr>
            <p14:xfrm>
              <a:off x="5797042" y="852265"/>
              <a:ext cx="360" cy="4584240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36AB306B-6820-4F28-8A79-E4F2676F0D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88042" y="843625"/>
                <a:ext cx="18000" cy="4601880"/>
              </a:xfrm>
              <a:prstGeom prst="rect">
                <a:avLst/>
              </a:prstGeom>
            </p:spPr>
          </p:pic>
        </mc:Fallback>
      </mc:AlternateContent>
      <p:sp>
        <p:nvSpPr>
          <p:cNvPr id="38" name="Полилиния: фигура 37">
            <a:extLst>
              <a:ext uri="{FF2B5EF4-FFF2-40B4-BE49-F238E27FC236}">
                <a16:creationId xmlns:a16="http://schemas.microsoft.com/office/drawing/2014/main" id="{B4AAF735-3E55-4F77-AC3D-ECAFADCB275D}"/>
              </a:ext>
            </a:extLst>
          </p:cNvPr>
          <p:cNvSpPr/>
          <p:nvPr/>
        </p:nvSpPr>
        <p:spPr>
          <a:xfrm>
            <a:off x="5797042" y="2895600"/>
            <a:ext cx="4255008" cy="1620415"/>
          </a:xfrm>
          <a:custGeom>
            <a:avLst/>
            <a:gdLst>
              <a:gd name="connsiteX0" fmla="*/ 0 w 3810000"/>
              <a:gd name="connsiteY0" fmla="*/ 0 h 1664445"/>
              <a:gd name="connsiteX1" fmla="*/ 957072 w 3810000"/>
              <a:gd name="connsiteY1" fmla="*/ 798576 h 1664445"/>
              <a:gd name="connsiteX2" fmla="*/ 1737360 w 3810000"/>
              <a:gd name="connsiteY2" fmla="*/ 1664208 h 1664445"/>
              <a:gd name="connsiteX3" fmla="*/ 2743200 w 3810000"/>
              <a:gd name="connsiteY3" fmla="*/ 890016 h 1664445"/>
              <a:gd name="connsiteX4" fmla="*/ 3810000 w 3810000"/>
              <a:gd name="connsiteY4" fmla="*/ 1261872 h 1664445"/>
              <a:gd name="connsiteX0" fmla="*/ 0 w 3810000"/>
              <a:gd name="connsiteY0" fmla="*/ 0 h 1667978"/>
              <a:gd name="connsiteX1" fmla="*/ 859536 w 3810000"/>
              <a:gd name="connsiteY1" fmla="*/ 505968 h 1667978"/>
              <a:gd name="connsiteX2" fmla="*/ 1737360 w 3810000"/>
              <a:gd name="connsiteY2" fmla="*/ 1664208 h 1667978"/>
              <a:gd name="connsiteX3" fmla="*/ 2743200 w 3810000"/>
              <a:gd name="connsiteY3" fmla="*/ 890016 h 1667978"/>
              <a:gd name="connsiteX4" fmla="*/ 3810000 w 3810000"/>
              <a:gd name="connsiteY4" fmla="*/ 1261872 h 1667978"/>
              <a:gd name="connsiteX0" fmla="*/ 0 w 3810000"/>
              <a:gd name="connsiteY0" fmla="*/ 0 h 1670628"/>
              <a:gd name="connsiteX1" fmla="*/ 871728 w 3810000"/>
              <a:gd name="connsiteY1" fmla="*/ 377952 h 1670628"/>
              <a:gd name="connsiteX2" fmla="*/ 1737360 w 3810000"/>
              <a:gd name="connsiteY2" fmla="*/ 1664208 h 1670628"/>
              <a:gd name="connsiteX3" fmla="*/ 2743200 w 3810000"/>
              <a:gd name="connsiteY3" fmla="*/ 890016 h 1670628"/>
              <a:gd name="connsiteX4" fmla="*/ 3810000 w 3810000"/>
              <a:gd name="connsiteY4" fmla="*/ 1261872 h 1670628"/>
              <a:gd name="connsiteX0" fmla="*/ 0 w 3810000"/>
              <a:gd name="connsiteY0" fmla="*/ 0 h 1676724"/>
              <a:gd name="connsiteX1" fmla="*/ 871728 w 3810000"/>
              <a:gd name="connsiteY1" fmla="*/ 384048 h 1676724"/>
              <a:gd name="connsiteX2" fmla="*/ 1737360 w 3810000"/>
              <a:gd name="connsiteY2" fmla="*/ 1670304 h 1676724"/>
              <a:gd name="connsiteX3" fmla="*/ 2743200 w 3810000"/>
              <a:gd name="connsiteY3" fmla="*/ 896112 h 1676724"/>
              <a:gd name="connsiteX4" fmla="*/ 3810000 w 3810000"/>
              <a:gd name="connsiteY4" fmla="*/ 1267968 h 1676724"/>
              <a:gd name="connsiteX0" fmla="*/ 0 w 3810000"/>
              <a:gd name="connsiteY0" fmla="*/ 0 h 1676724"/>
              <a:gd name="connsiteX1" fmla="*/ 871728 w 3810000"/>
              <a:gd name="connsiteY1" fmla="*/ 384048 h 1676724"/>
              <a:gd name="connsiteX2" fmla="*/ 1737360 w 3810000"/>
              <a:gd name="connsiteY2" fmla="*/ 1670304 h 1676724"/>
              <a:gd name="connsiteX3" fmla="*/ 2743200 w 3810000"/>
              <a:gd name="connsiteY3" fmla="*/ 896112 h 1676724"/>
              <a:gd name="connsiteX4" fmla="*/ 3810000 w 3810000"/>
              <a:gd name="connsiteY4" fmla="*/ 1267968 h 1676724"/>
              <a:gd name="connsiteX0" fmla="*/ 0 w 3810000"/>
              <a:gd name="connsiteY0" fmla="*/ 0 h 1674416"/>
              <a:gd name="connsiteX1" fmla="*/ 1024128 w 3810000"/>
              <a:gd name="connsiteY1" fmla="*/ 493776 h 1674416"/>
              <a:gd name="connsiteX2" fmla="*/ 1737360 w 3810000"/>
              <a:gd name="connsiteY2" fmla="*/ 1670304 h 1674416"/>
              <a:gd name="connsiteX3" fmla="*/ 2743200 w 3810000"/>
              <a:gd name="connsiteY3" fmla="*/ 896112 h 1674416"/>
              <a:gd name="connsiteX4" fmla="*/ 3810000 w 3810000"/>
              <a:gd name="connsiteY4" fmla="*/ 1267968 h 1674416"/>
              <a:gd name="connsiteX0" fmla="*/ 0 w 3810000"/>
              <a:gd name="connsiteY0" fmla="*/ 0 h 1673745"/>
              <a:gd name="connsiteX1" fmla="*/ 1018032 w 3810000"/>
              <a:gd name="connsiteY1" fmla="*/ 530352 h 1673745"/>
              <a:gd name="connsiteX2" fmla="*/ 1737360 w 3810000"/>
              <a:gd name="connsiteY2" fmla="*/ 1670304 h 1673745"/>
              <a:gd name="connsiteX3" fmla="*/ 2743200 w 3810000"/>
              <a:gd name="connsiteY3" fmla="*/ 896112 h 1673745"/>
              <a:gd name="connsiteX4" fmla="*/ 3810000 w 3810000"/>
              <a:gd name="connsiteY4" fmla="*/ 1267968 h 1673745"/>
              <a:gd name="connsiteX0" fmla="*/ 0 w 3810000"/>
              <a:gd name="connsiteY0" fmla="*/ 0 h 1594870"/>
              <a:gd name="connsiteX1" fmla="*/ 1018032 w 3810000"/>
              <a:gd name="connsiteY1" fmla="*/ 530352 h 1594870"/>
              <a:gd name="connsiteX2" fmla="*/ 1847088 w 3810000"/>
              <a:gd name="connsiteY2" fmla="*/ 1591056 h 1594870"/>
              <a:gd name="connsiteX3" fmla="*/ 2743200 w 3810000"/>
              <a:gd name="connsiteY3" fmla="*/ 896112 h 1594870"/>
              <a:gd name="connsiteX4" fmla="*/ 3810000 w 3810000"/>
              <a:gd name="connsiteY4" fmla="*/ 1267968 h 1594870"/>
              <a:gd name="connsiteX0" fmla="*/ 0 w 3810000"/>
              <a:gd name="connsiteY0" fmla="*/ 0 h 1597824"/>
              <a:gd name="connsiteX1" fmla="*/ 1018032 w 3810000"/>
              <a:gd name="connsiteY1" fmla="*/ 530352 h 1597824"/>
              <a:gd name="connsiteX2" fmla="*/ 1847088 w 3810000"/>
              <a:gd name="connsiteY2" fmla="*/ 1591056 h 1597824"/>
              <a:gd name="connsiteX3" fmla="*/ 2859024 w 3810000"/>
              <a:gd name="connsiteY3" fmla="*/ 993648 h 1597824"/>
              <a:gd name="connsiteX4" fmla="*/ 3810000 w 3810000"/>
              <a:gd name="connsiteY4" fmla="*/ 1267968 h 1597824"/>
              <a:gd name="connsiteX0" fmla="*/ 0 w 3810000"/>
              <a:gd name="connsiteY0" fmla="*/ 0 h 1602470"/>
              <a:gd name="connsiteX1" fmla="*/ 1018032 w 3810000"/>
              <a:gd name="connsiteY1" fmla="*/ 530352 h 1602470"/>
              <a:gd name="connsiteX2" fmla="*/ 1847088 w 3810000"/>
              <a:gd name="connsiteY2" fmla="*/ 1591056 h 1602470"/>
              <a:gd name="connsiteX3" fmla="*/ 3035808 w 3810000"/>
              <a:gd name="connsiteY3" fmla="*/ 1097280 h 1602470"/>
              <a:gd name="connsiteX4" fmla="*/ 3810000 w 3810000"/>
              <a:gd name="connsiteY4" fmla="*/ 1267968 h 1602470"/>
              <a:gd name="connsiteX0" fmla="*/ 0 w 4255008"/>
              <a:gd name="connsiteY0" fmla="*/ 0 h 1602470"/>
              <a:gd name="connsiteX1" fmla="*/ 1018032 w 4255008"/>
              <a:gd name="connsiteY1" fmla="*/ 530352 h 1602470"/>
              <a:gd name="connsiteX2" fmla="*/ 1847088 w 4255008"/>
              <a:gd name="connsiteY2" fmla="*/ 1591056 h 1602470"/>
              <a:gd name="connsiteX3" fmla="*/ 3035808 w 4255008"/>
              <a:gd name="connsiteY3" fmla="*/ 1097280 h 1602470"/>
              <a:gd name="connsiteX4" fmla="*/ 4255008 w 4255008"/>
              <a:gd name="connsiteY4" fmla="*/ 1389888 h 1602470"/>
              <a:gd name="connsiteX0" fmla="*/ 0 w 4255008"/>
              <a:gd name="connsiteY0" fmla="*/ 0 h 1620415"/>
              <a:gd name="connsiteX1" fmla="*/ 1018032 w 4255008"/>
              <a:gd name="connsiteY1" fmla="*/ 530352 h 1620415"/>
              <a:gd name="connsiteX2" fmla="*/ 2011680 w 4255008"/>
              <a:gd name="connsiteY2" fmla="*/ 1609344 h 1620415"/>
              <a:gd name="connsiteX3" fmla="*/ 3035808 w 4255008"/>
              <a:gd name="connsiteY3" fmla="*/ 1097280 h 1620415"/>
              <a:gd name="connsiteX4" fmla="*/ 4255008 w 4255008"/>
              <a:gd name="connsiteY4" fmla="*/ 1389888 h 1620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5008" h="1620415">
                <a:moveTo>
                  <a:pt x="0" y="0"/>
                </a:moveTo>
                <a:cubicBezTo>
                  <a:pt x="461772" y="10668"/>
                  <a:pt x="682752" y="262128"/>
                  <a:pt x="1018032" y="530352"/>
                </a:cubicBezTo>
                <a:cubicBezTo>
                  <a:pt x="1353312" y="798576"/>
                  <a:pt x="1675384" y="1514856"/>
                  <a:pt x="2011680" y="1609344"/>
                </a:cubicBezTo>
                <a:cubicBezTo>
                  <a:pt x="2347976" y="1703832"/>
                  <a:pt x="2690368" y="1164336"/>
                  <a:pt x="3035808" y="1097280"/>
                </a:cubicBezTo>
                <a:cubicBezTo>
                  <a:pt x="3381248" y="1030224"/>
                  <a:pt x="3894328" y="1170432"/>
                  <a:pt x="4255008" y="138988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лилиния: фигура 39">
            <a:extLst>
              <a:ext uri="{FF2B5EF4-FFF2-40B4-BE49-F238E27FC236}">
                <a16:creationId xmlns:a16="http://schemas.microsoft.com/office/drawing/2014/main" id="{1D04E0D9-FD7E-4DA8-90BB-E3B8FEE9CDFC}"/>
              </a:ext>
            </a:extLst>
          </p:cNvPr>
          <p:cNvSpPr/>
          <p:nvPr/>
        </p:nvSpPr>
        <p:spPr>
          <a:xfrm flipH="1">
            <a:off x="1542034" y="2895600"/>
            <a:ext cx="4255008" cy="1620415"/>
          </a:xfrm>
          <a:custGeom>
            <a:avLst/>
            <a:gdLst>
              <a:gd name="connsiteX0" fmla="*/ 0 w 3810000"/>
              <a:gd name="connsiteY0" fmla="*/ 0 h 1664445"/>
              <a:gd name="connsiteX1" fmla="*/ 957072 w 3810000"/>
              <a:gd name="connsiteY1" fmla="*/ 798576 h 1664445"/>
              <a:gd name="connsiteX2" fmla="*/ 1737360 w 3810000"/>
              <a:gd name="connsiteY2" fmla="*/ 1664208 h 1664445"/>
              <a:gd name="connsiteX3" fmla="*/ 2743200 w 3810000"/>
              <a:gd name="connsiteY3" fmla="*/ 890016 h 1664445"/>
              <a:gd name="connsiteX4" fmla="*/ 3810000 w 3810000"/>
              <a:gd name="connsiteY4" fmla="*/ 1261872 h 1664445"/>
              <a:gd name="connsiteX0" fmla="*/ 0 w 3810000"/>
              <a:gd name="connsiteY0" fmla="*/ 0 h 1667978"/>
              <a:gd name="connsiteX1" fmla="*/ 859536 w 3810000"/>
              <a:gd name="connsiteY1" fmla="*/ 505968 h 1667978"/>
              <a:gd name="connsiteX2" fmla="*/ 1737360 w 3810000"/>
              <a:gd name="connsiteY2" fmla="*/ 1664208 h 1667978"/>
              <a:gd name="connsiteX3" fmla="*/ 2743200 w 3810000"/>
              <a:gd name="connsiteY3" fmla="*/ 890016 h 1667978"/>
              <a:gd name="connsiteX4" fmla="*/ 3810000 w 3810000"/>
              <a:gd name="connsiteY4" fmla="*/ 1261872 h 1667978"/>
              <a:gd name="connsiteX0" fmla="*/ 0 w 3810000"/>
              <a:gd name="connsiteY0" fmla="*/ 0 h 1670628"/>
              <a:gd name="connsiteX1" fmla="*/ 871728 w 3810000"/>
              <a:gd name="connsiteY1" fmla="*/ 377952 h 1670628"/>
              <a:gd name="connsiteX2" fmla="*/ 1737360 w 3810000"/>
              <a:gd name="connsiteY2" fmla="*/ 1664208 h 1670628"/>
              <a:gd name="connsiteX3" fmla="*/ 2743200 w 3810000"/>
              <a:gd name="connsiteY3" fmla="*/ 890016 h 1670628"/>
              <a:gd name="connsiteX4" fmla="*/ 3810000 w 3810000"/>
              <a:gd name="connsiteY4" fmla="*/ 1261872 h 1670628"/>
              <a:gd name="connsiteX0" fmla="*/ 0 w 3810000"/>
              <a:gd name="connsiteY0" fmla="*/ 0 h 1676724"/>
              <a:gd name="connsiteX1" fmla="*/ 871728 w 3810000"/>
              <a:gd name="connsiteY1" fmla="*/ 384048 h 1676724"/>
              <a:gd name="connsiteX2" fmla="*/ 1737360 w 3810000"/>
              <a:gd name="connsiteY2" fmla="*/ 1670304 h 1676724"/>
              <a:gd name="connsiteX3" fmla="*/ 2743200 w 3810000"/>
              <a:gd name="connsiteY3" fmla="*/ 896112 h 1676724"/>
              <a:gd name="connsiteX4" fmla="*/ 3810000 w 3810000"/>
              <a:gd name="connsiteY4" fmla="*/ 1267968 h 1676724"/>
              <a:gd name="connsiteX0" fmla="*/ 0 w 3810000"/>
              <a:gd name="connsiteY0" fmla="*/ 0 h 1676724"/>
              <a:gd name="connsiteX1" fmla="*/ 871728 w 3810000"/>
              <a:gd name="connsiteY1" fmla="*/ 384048 h 1676724"/>
              <a:gd name="connsiteX2" fmla="*/ 1737360 w 3810000"/>
              <a:gd name="connsiteY2" fmla="*/ 1670304 h 1676724"/>
              <a:gd name="connsiteX3" fmla="*/ 2743200 w 3810000"/>
              <a:gd name="connsiteY3" fmla="*/ 896112 h 1676724"/>
              <a:gd name="connsiteX4" fmla="*/ 3810000 w 3810000"/>
              <a:gd name="connsiteY4" fmla="*/ 1267968 h 1676724"/>
              <a:gd name="connsiteX0" fmla="*/ 0 w 3810000"/>
              <a:gd name="connsiteY0" fmla="*/ 0 h 1674416"/>
              <a:gd name="connsiteX1" fmla="*/ 1024128 w 3810000"/>
              <a:gd name="connsiteY1" fmla="*/ 493776 h 1674416"/>
              <a:gd name="connsiteX2" fmla="*/ 1737360 w 3810000"/>
              <a:gd name="connsiteY2" fmla="*/ 1670304 h 1674416"/>
              <a:gd name="connsiteX3" fmla="*/ 2743200 w 3810000"/>
              <a:gd name="connsiteY3" fmla="*/ 896112 h 1674416"/>
              <a:gd name="connsiteX4" fmla="*/ 3810000 w 3810000"/>
              <a:gd name="connsiteY4" fmla="*/ 1267968 h 1674416"/>
              <a:gd name="connsiteX0" fmla="*/ 0 w 3810000"/>
              <a:gd name="connsiteY0" fmla="*/ 0 h 1673745"/>
              <a:gd name="connsiteX1" fmla="*/ 1018032 w 3810000"/>
              <a:gd name="connsiteY1" fmla="*/ 530352 h 1673745"/>
              <a:gd name="connsiteX2" fmla="*/ 1737360 w 3810000"/>
              <a:gd name="connsiteY2" fmla="*/ 1670304 h 1673745"/>
              <a:gd name="connsiteX3" fmla="*/ 2743200 w 3810000"/>
              <a:gd name="connsiteY3" fmla="*/ 896112 h 1673745"/>
              <a:gd name="connsiteX4" fmla="*/ 3810000 w 3810000"/>
              <a:gd name="connsiteY4" fmla="*/ 1267968 h 1673745"/>
              <a:gd name="connsiteX0" fmla="*/ 0 w 3810000"/>
              <a:gd name="connsiteY0" fmla="*/ 0 h 1594870"/>
              <a:gd name="connsiteX1" fmla="*/ 1018032 w 3810000"/>
              <a:gd name="connsiteY1" fmla="*/ 530352 h 1594870"/>
              <a:gd name="connsiteX2" fmla="*/ 1847088 w 3810000"/>
              <a:gd name="connsiteY2" fmla="*/ 1591056 h 1594870"/>
              <a:gd name="connsiteX3" fmla="*/ 2743200 w 3810000"/>
              <a:gd name="connsiteY3" fmla="*/ 896112 h 1594870"/>
              <a:gd name="connsiteX4" fmla="*/ 3810000 w 3810000"/>
              <a:gd name="connsiteY4" fmla="*/ 1267968 h 1594870"/>
              <a:gd name="connsiteX0" fmla="*/ 0 w 3810000"/>
              <a:gd name="connsiteY0" fmla="*/ 0 h 1597824"/>
              <a:gd name="connsiteX1" fmla="*/ 1018032 w 3810000"/>
              <a:gd name="connsiteY1" fmla="*/ 530352 h 1597824"/>
              <a:gd name="connsiteX2" fmla="*/ 1847088 w 3810000"/>
              <a:gd name="connsiteY2" fmla="*/ 1591056 h 1597824"/>
              <a:gd name="connsiteX3" fmla="*/ 2859024 w 3810000"/>
              <a:gd name="connsiteY3" fmla="*/ 993648 h 1597824"/>
              <a:gd name="connsiteX4" fmla="*/ 3810000 w 3810000"/>
              <a:gd name="connsiteY4" fmla="*/ 1267968 h 1597824"/>
              <a:gd name="connsiteX0" fmla="*/ 0 w 3810000"/>
              <a:gd name="connsiteY0" fmla="*/ 0 h 1602470"/>
              <a:gd name="connsiteX1" fmla="*/ 1018032 w 3810000"/>
              <a:gd name="connsiteY1" fmla="*/ 530352 h 1602470"/>
              <a:gd name="connsiteX2" fmla="*/ 1847088 w 3810000"/>
              <a:gd name="connsiteY2" fmla="*/ 1591056 h 1602470"/>
              <a:gd name="connsiteX3" fmla="*/ 3035808 w 3810000"/>
              <a:gd name="connsiteY3" fmla="*/ 1097280 h 1602470"/>
              <a:gd name="connsiteX4" fmla="*/ 3810000 w 3810000"/>
              <a:gd name="connsiteY4" fmla="*/ 1267968 h 1602470"/>
              <a:gd name="connsiteX0" fmla="*/ 0 w 4255008"/>
              <a:gd name="connsiteY0" fmla="*/ 0 h 1602470"/>
              <a:gd name="connsiteX1" fmla="*/ 1018032 w 4255008"/>
              <a:gd name="connsiteY1" fmla="*/ 530352 h 1602470"/>
              <a:gd name="connsiteX2" fmla="*/ 1847088 w 4255008"/>
              <a:gd name="connsiteY2" fmla="*/ 1591056 h 1602470"/>
              <a:gd name="connsiteX3" fmla="*/ 3035808 w 4255008"/>
              <a:gd name="connsiteY3" fmla="*/ 1097280 h 1602470"/>
              <a:gd name="connsiteX4" fmla="*/ 4255008 w 4255008"/>
              <a:gd name="connsiteY4" fmla="*/ 1389888 h 1602470"/>
              <a:gd name="connsiteX0" fmla="*/ 0 w 4255008"/>
              <a:gd name="connsiteY0" fmla="*/ 0 h 1620415"/>
              <a:gd name="connsiteX1" fmla="*/ 1018032 w 4255008"/>
              <a:gd name="connsiteY1" fmla="*/ 530352 h 1620415"/>
              <a:gd name="connsiteX2" fmla="*/ 2011680 w 4255008"/>
              <a:gd name="connsiteY2" fmla="*/ 1609344 h 1620415"/>
              <a:gd name="connsiteX3" fmla="*/ 3035808 w 4255008"/>
              <a:gd name="connsiteY3" fmla="*/ 1097280 h 1620415"/>
              <a:gd name="connsiteX4" fmla="*/ 4255008 w 4255008"/>
              <a:gd name="connsiteY4" fmla="*/ 1389888 h 1620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5008" h="1620415">
                <a:moveTo>
                  <a:pt x="0" y="0"/>
                </a:moveTo>
                <a:cubicBezTo>
                  <a:pt x="461772" y="10668"/>
                  <a:pt x="682752" y="262128"/>
                  <a:pt x="1018032" y="530352"/>
                </a:cubicBezTo>
                <a:cubicBezTo>
                  <a:pt x="1353312" y="798576"/>
                  <a:pt x="1675384" y="1514856"/>
                  <a:pt x="2011680" y="1609344"/>
                </a:cubicBezTo>
                <a:cubicBezTo>
                  <a:pt x="2347976" y="1703832"/>
                  <a:pt x="2690368" y="1164336"/>
                  <a:pt x="3035808" y="1097280"/>
                </a:cubicBezTo>
                <a:cubicBezTo>
                  <a:pt x="3381248" y="1030224"/>
                  <a:pt x="3894328" y="1170432"/>
                  <a:pt x="4255008" y="138988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D2C3357-1C75-49BB-B178-D2853129E166}"/>
              </a:ext>
            </a:extLst>
          </p:cNvPr>
          <p:cNvSpPr/>
          <p:nvPr/>
        </p:nvSpPr>
        <p:spPr>
          <a:xfrm flipV="1">
            <a:off x="621792" y="4114800"/>
            <a:ext cx="10936224" cy="30480"/>
          </a:xfrm>
          <a:prstGeom prst="line">
            <a:avLst/>
          </a:prstGeom>
          <a:solidFill>
            <a:srgbClr val="000000">
              <a:alpha val="5000"/>
            </a:srgbClr>
          </a:solidFill>
          <a:ln w="18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4" name="Рукописный ввод 43">
                <a:extLst>
                  <a:ext uri="{FF2B5EF4-FFF2-40B4-BE49-F238E27FC236}">
                    <a16:creationId xmlns:a16="http://schemas.microsoft.com/office/drawing/2014/main" id="{D04E52E6-CEBB-414A-A6E2-453D3D573890}"/>
                  </a:ext>
                </a:extLst>
              </p14:cNvPr>
              <p14:cNvContentPartPr/>
              <p14:nvPr/>
            </p14:nvContentPartPr>
            <p14:xfrm>
              <a:off x="5607768" y="777984"/>
              <a:ext cx="358200" cy="235080"/>
            </p14:xfrm>
          </p:contentPart>
        </mc:Choice>
        <mc:Fallback xmlns="">
          <p:pic>
            <p:nvPicPr>
              <p:cNvPr id="44" name="Рукописный ввод 43">
                <a:extLst>
                  <a:ext uri="{FF2B5EF4-FFF2-40B4-BE49-F238E27FC236}">
                    <a16:creationId xmlns:a16="http://schemas.microsoft.com/office/drawing/2014/main" id="{D04E52E6-CEBB-414A-A6E2-453D3D5738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99128" y="769344"/>
                <a:ext cx="37584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5" name="Рукописный ввод 44">
                <a:extLst>
                  <a:ext uri="{FF2B5EF4-FFF2-40B4-BE49-F238E27FC236}">
                    <a16:creationId xmlns:a16="http://schemas.microsoft.com/office/drawing/2014/main" id="{7A898444-D3FD-459D-BB04-FE7AF18CF26C}"/>
                  </a:ext>
                </a:extLst>
              </p14:cNvPr>
              <p14:cNvContentPartPr/>
              <p14:nvPr/>
            </p14:nvContentPartPr>
            <p14:xfrm>
              <a:off x="11345088" y="3904944"/>
              <a:ext cx="255600" cy="400320"/>
            </p14:xfrm>
          </p:contentPart>
        </mc:Choice>
        <mc:Fallback xmlns="">
          <p:pic>
            <p:nvPicPr>
              <p:cNvPr id="45" name="Рукописный ввод 44">
                <a:extLst>
                  <a:ext uri="{FF2B5EF4-FFF2-40B4-BE49-F238E27FC236}">
                    <a16:creationId xmlns:a16="http://schemas.microsoft.com/office/drawing/2014/main" id="{7A898444-D3FD-459D-BB04-FE7AF18CF26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336088" y="3896304"/>
                <a:ext cx="273240" cy="4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6" name="Рукописный ввод 45">
                <a:extLst>
                  <a:ext uri="{FF2B5EF4-FFF2-40B4-BE49-F238E27FC236}">
                    <a16:creationId xmlns:a16="http://schemas.microsoft.com/office/drawing/2014/main" id="{7ED69438-7FC7-486B-8E6D-C17784A7F451}"/>
                  </a:ext>
                </a:extLst>
              </p14:cNvPr>
              <p14:cNvContentPartPr/>
              <p14:nvPr/>
            </p14:nvContentPartPr>
            <p14:xfrm>
              <a:off x="5842383" y="4185739"/>
              <a:ext cx="242640" cy="255240"/>
            </p14:xfrm>
          </p:contentPart>
        </mc:Choice>
        <mc:Fallback xmlns="">
          <p:pic>
            <p:nvPicPr>
              <p:cNvPr id="46" name="Рукописный ввод 45">
                <a:extLst>
                  <a:ext uri="{FF2B5EF4-FFF2-40B4-BE49-F238E27FC236}">
                    <a16:creationId xmlns:a16="http://schemas.microsoft.com/office/drawing/2014/main" id="{7ED69438-7FC7-486B-8E6D-C17784A7F45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33383" y="4176739"/>
                <a:ext cx="260280" cy="27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419BB957-1454-47A3-8FEE-29486085B49F}"/>
              </a:ext>
            </a:extLst>
          </p:cNvPr>
          <p:cNvGrpSpPr/>
          <p:nvPr/>
        </p:nvGrpSpPr>
        <p:grpSpPr>
          <a:xfrm>
            <a:off x="6202023" y="249139"/>
            <a:ext cx="3170160" cy="991080"/>
            <a:chOff x="6202023" y="249139"/>
            <a:chExt cx="3170160" cy="99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1" name="Рукописный ввод 60">
                  <a:extLst>
                    <a:ext uri="{FF2B5EF4-FFF2-40B4-BE49-F238E27FC236}">
                      <a16:creationId xmlns:a16="http://schemas.microsoft.com/office/drawing/2014/main" id="{EAE3950B-669E-4278-B73A-3FD6ECD70DDF}"/>
                    </a:ext>
                  </a:extLst>
                </p14:cNvPr>
                <p14:cNvContentPartPr/>
                <p14:nvPr/>
              </p14:nvContentPartPr>
              <p14:xfrm>
                <a:off x="6222543" y="423739"/>
                <a:ext cx="125280" cy="609840"/>
              </p14:xfrm>
            </p:contentPart>
          </mc:Choice>
          <mc:Fallback xmlns="">
            <p:pic>
              <p:nvPicPr>
                <p:cNvPr id="61" name="Рукописный ввод 60">
                  <a:extLst>
                    <a:ext uri="{FF2B5EF4-FFF2-40B4-BE49-F238E27FC236}">
                      <a16:creationId xmlns:a16="http://schemas.microsoft.com/office/drawing/2014/main" id="{EAE3950B-669E-4278-B73A-3FD6ECD70DD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213543" y="415099"/>
                  <a:ext cx="142920" cy="62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2" name="Рукописный ввод 61">
                  <a:extLst>
                    <a:ext uri="{FF2B5EF4-FFF2-40B4-BE49-F238E27FC236}">
                      <a16:creationId xmlns:a16="http://schemas.microsoft.com/office/drawing/2014/main" id="{2730CF42-0B70-4362-9767-467F384AF38A}"/>
                    </a:ext>
                  </a:extLst>
                </p14:cNvPr>
                <p14:cNvContentPartPr/>
                <p14:nvPr/>
              </p14:nvContentPartPr>
              <p14:xfrm>
                <a:off x="6202023" y="372259"/>
                <a:ext cx="373320" cy="607320"/>
              </p14:xfrm>
            </p:contentPart>
          </mc:Choice>
          <mc:Fallback xmlns="">
            <p:pic>
              <p:nvPicPr>
                <p:cNvPr id="62" name="Рукописный ввод 61">
                  <a:extLst>
                    <a:ext uri="{FF2B5EF4-FFF2-40B4-BE49-F238E27FC236}">
                      <a16:creationId xmlns:a16="http://schemas.microsoft.com/office/drawing/2014/main" id="{2730CF42-0B70-4362-9767-467F384AF38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193023" y="363619"/>
                  <a:ext cx="390960" cy="62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63" name="Рукописный ввод 62">
                  <a:extLst>
                    <a:ext uri="{FF2B5EF4-FFF2-40B4-BE49-F238E27FC236}">
                      <a16:creationId xmlns:a16="http://schemas.microsoft.com/office/drawing/2014/main" id="{A885ADBE-B792-4513-A53F-9BFE3E8EBE8B}"/>
                    </a:ext>
                  </a:extLst>
                </p14:cNvPr>
                <p14:cNvContentPartPr/>
                <p14:nvPr/>
              </p14:nvContentPartPr>
              <p14:xfrm>
                <a:off x="6592623" y="722539"/>
                <a:ext cx="313560" cy="292680"/>
              </p14:xfrm>
            </p:contentPart>
          </mc:Choice>
          <mc:Fallback xmlns="">
            <p:pic>
              <p:nvPicPr>
                <p:cNvPr id="63" name="Рукописный ввод 62">
                  <a:extLst>
                    <a:ext uri="{FF2B5EF4-FFF2-40B4-BE49-F238E27FC236}">
                      <a16:creationId xmlns:a16="http://schemas.microsoft.com/office/drawing/2014/main" id="{A885ADBE-B792-4513-A53F-9BFE3E8EBE8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583623" y="713899"/>
                  <a:ext cx="3312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5" name="Рукописный ввод 64">
                  <a:extLst>
                    <a:ext uri="{FF2B5EF4-FFF2-40B4-BE49-F238E27FC236}">
                      <a16:creationId xmlns:a16="http://schemas.microsoft.com/office/drawing/2014/main" id="{5FD9D9C2-A706-4FE3-909B-D4F93BDED10A}"/>
                    </a:ext>
                  </a:extLst>
                </p14:cNvPr>
                <p14:cNvContentPartPr/>
                <p14:nvPr/>
              </p14:nvContentPartPr>
              <p14:xfrm>
                <a:off x="7121463" y="313939"/>
                <a:ext cx="252000" cy="805320"/>
              </p14:xfrm>
            </p:contentPart>
          </mc:Choice>
          <mc:Fallback xmlns="">
            <p:pic>
              <p:nvPicPr>
                <p:cNvPr id="65" name="Рукописный ввод 64">
                  <a:extLst>
                    <a:ext uri="{FF2B5EF4-FFF2-40B4-BE49-F238E27FC236}">
                      <a16:creationId xmlns:a16="http://schemas.microsoft.com/office/drawing/2014/main" id="{5FD9D9C2-A706-4FE3-909B-D4F93BDED10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112823" y="304939"/>
                  <a:ext cx="269640" cy="82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6" name="Рукописный ввод 65">
                  <a:extLst>
                    <a:ext uri="{FF2B5EF4-FFF2-40B4-BE49-F238E27FC236}">
                      <a16:creationId xmlns:a16="http://schemas.microsoft.com/office/drawing/2014/main" id="{52778685-3223-49DA-934F-505C04E51D39}"/>
                    </a:ext>
                  </a:extLst>
                </p14:cNvPr>
                <p14:cNvContentPartPr/>
                <p14:nvPr/>
              </p14:nvContentPartPr>
              <p14:xfrm>
                <a:off x="7325943" y="408979"/>
                <a:ext cx="320760" cy="548280"/>
              </p14:xfrm>
            </p:contentPart>
          </mc:Choice>
          <mc:Fallback xmlns="">
            <p:pic>
              <p:nvPicPr>
                <p:cNvPr id="66" name="Рукописный ввод 65">
                  <a:extLst>
                    <a:ext uri="{FF2B5EF4-FFF2-40B4-BE49-F238E27FC236}">
                      <a16:creationId xmlns:a16="http://schemas.microsoft.com/office/drawing/2014/main" id="{52778685-3223-49DA-934F-505C04E51D3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317303" y="400339"/>
                  <a:ext cx="338400" cy="56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7" name="Рукописный ввод 66">
                  <a:extLst>
                    <a:ext uri="{FF2B5EF4-FFF2-40B4-BE49-F238E27FC236}">
                      <a16:creationId xmlns:a16="http://schemas.microsoft.com/office/drawing/2014/main" id="{A11C0496-F94F-47EF-AE3D-528D4873461E}"/>
                    </a:ext>
                  </a:extLst>
                </p14:cNvPr>
                <p14:cNvContentPartPr/>
                <p14:nvPr/>
              </p14:nvContentPartPr>
              <p14:xfrm>
                <a:off x="7651023" y="716059"/>
                <a:ext cx="346320" cy="325800"/>
              </p14:xfrm>
            </p:contentPart>
          </mc:Choice>
          <mc:Fallback xmlns="">
            <p:pic>
              <p:nvPicPr>
                <p:cNvPr id="67" name="Рукописный ввод 66">
                  <a:extLst>
                    <a:ext uri="{FF2B5EF4-FFF2-40B4-BE49-F238E27FC236}">
                      <a16:creationId xmlns:a16="http://schemas.microsoft.com/office/drawing/2014/main" id="{A11C0496-F94F-47EF-AE3D-528D4873461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642383" y="707059"/>
                  <a:ext cx="36396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9" name="Рукописный ввод 68">
                  <a:extLst>
                    <a:ext uri="{FF2B5EF4-FFF2-40B4-BE49-F238E27FC236}">
                      <a16:creationId xmlns:a16="http://schemas.microsoft.com/office/drawing/2014/main" id="{4171F0F1-DAFF-4C75-80FE-047DC7423D05}"/>
                    </a:ext>
                  </a:extLst>
                </p14:cNvPr>
                <p14:cNvContentPartPr/>
                <p14:nvPr/>
              </p14:nvContentPartPr>
              <p14:xfrm>
                <a:off x="8182743" y="469099"/>
                <a:ext cx="318600" cy="717480"/>
              </p14:xfrm>
            </p:contentPart>
          </mc:Choice>
          <mc:Fallback xmlns="">
            <p:pic>
              <p:nvPicPr>
                <p:cNvPr id="69" name="Рукописный ввод 68">
                  <a:extLst>
                    <a:ext uri="{FF2B5EF4-FFF2-40B4-BE49-F238E27FC236}">
                      <a16:creationId xmlns:a16="http://schemas.microsoft.com/office/drawing/2014/main" id="{4171F0F1-DAFF-4C75-80FE-047DC7423D0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173743" y="460459"/>
                  <a:ext cx="336240" cy="73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70" name="Рукописный ввод 69">
                  <a:extLst>
                    <a:ext uri="{FF2B5EF4-FFF2-40B4-BE49-F238E27FC236}">
                      <a16:creationId xmlns:a16="http://schemas.microsoft.com/office/drawing/2014/main" id="{E74F8E33-DDAF-4E58-A776-6C5C834A36E1}"/>
                    </a:ext>
                  </a:extLst>
                </p14:cNvPr>
                <p14:cNvContentPartPr/>
                <p14:nvPr/>
              </p14:nvContentPartPr>
              <p14:xfrm>
                <a:off x="8482263" y="617779"/>
                <a:ext cx="478440" cy="309600"/>
              </p14:xfrm>
            </p:contentPart>
          </mc:Choice>
          <mc:Fallback xmlns="">
            <p:pic>
              <p:nvPicPr>
                <p:cNvPr id="70" name="Рукописный ввод 69">
                  <a:extLst>
                    <a:ext uri="{FF2B5EF4-FFF2-40B4-BE49-F238E27FC236}">
                      <a16:creationId xmlns:a16="http://schemas.microsoft.com/office/drawing/2014/main" id="{E74F8E33-DDAF-4E58-A776-6C5C834A36E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473623" y="609139"/>
                  <a:ext cx="49608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72" name="Рукописный ввод 71">
                  <a:extLst>
                    <a:ext uri="{FF2B5EF4-FFF2-40B4-BE49-F238E27FC236}">
                      <a16:creationId xmlns:a16="http://schemas.microsoft.com/office/drawing/2014/main" id="{EF79F28E-952D-4359-881D-ADC8CFF4D05D}"/>
                    </a:ext>
                  </a:extLst>
                </p14:cNvPr>
                <p14:cNvContentPartPr/>
                <p14:nvPr/>
              </p14:nvContentPartPr>
              <p14:xfrm>
                <a:off x="9020823" y="460099"/>
                <a:ext cx="153000" cy="560160"/>
              </p14:xfrm>
            </p:contentPart>
          </mc:Choice>
          <mc:Fallback xmlns="">
            <p:pic>
              <p:nvPicPr>
                <p:cNvPr id="72" name="Рукописный ввод 71">
                  <a:extLst>
                    <a:ext uri="{FF2B5EF4-FFF2-40B4-BE49-F238E27FC236}">
                      <a16:creationId xmlns:a16="http://schemas.microsoft.com/office/drawing/2014/main" id="{EF79F28E-952D-4359-881D-ADC8CFF4D05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011823" y="451459"/>
                  <a:ext cx="170640" cy="57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73" name="Рукописный ввод 72">
                  <a:extLst>
                    <a:ext uri="{FF2B5EF4-FFF2-40B4-BE49-F238E27FC236}">
                      <a16:creationId xmlns:a16="http://schemas.microsoft.com/office/drawing/2014/main" id="{A1786770-A722-4B2B-A518-EECE6AF5E38A}"/>
                    </a:ext>
                  </a:extLst>
                </p14:cNvPr>
                <p14:cNvContentPartPr/>
                <p14:nvPr/>
              </p14:nvContentPartPr>
              <p14:xfrm>
                <a:off x="9037743" y="249139"/>
                <a:ext cx="334440" cy="991080"/>
              </p14:xfrm>
            </p:contentPart>
          </mc:Choice>
          <mc:Fallback xmlns="">
            <p:pic>
              <p:nvPicPr>
                <p:cNvPr id="73" name="Рукописный ввод 72">
                  <a:extLst>
                    <a:ext uri="{FF2B5EF4-FFF2-40B4-BE49-F238E27FC236}">
                      <a16:creationId xmlns:a16="http://schemas.microsoft.com/office/drawing/2014/main" id="{A1786770-A722-4B2B-A518-EECE6AF5E38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028743" y="240139"/>
                  <a:ext cx="352080" cy="100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5" name="Рукописный ввод 74">
                <a:extLst>
                  <a:ext uri="{FF2B5EF4-FFF2-40B4-BE49-F238E27FC236}">
                    <a16:creationId xmlns:a16="http://schemas.microsoft.com/office/drawing/2014/main" id="{C19C786C-A1E2-4E99-856B-9CE01CAF4F70}"/>
                  </a:ext>
                </a:extLst>
              </p14:cNvPr>
              <p14:cNvContentPartPr/>
              <p14:nvPr/>
            </p14:nvContentPartPr>
            <p14:xfrm>
              <a:off x="11252103" y="4575259"/>
              <a:ext cx="523080" cy="289800"/>
            </p14:xfrm>
          </p:contentPart>
        </mc:Choice>
        <mc:Fallback xmlns="">
          <p:pic>
            <p:nvPicPr>
              <p:cNvPr id="75" name="Рукописный ввод 74">
                <a:extLst>
                  <a:ext uri="{FF2B5EF4-FFF2-40B4-BE49-F238E27FC236}">
                    <a16:creationId xmlns:a16="http://schemas.microsoft.com/office/drawing/2014/main" id="{C19C786C-A1E2-4E99-856B-9CE01CAF4F7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243463" y="4566619"/>
                <a:ext cx="540720" cy="30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CB98F6EC-6457-42DF-B59A-49B41A8E537E}"/>
              </a:ext>
            </a:extLst>
          </p:cNvPr>
          <p:cNvGrpSpPr/>
          <p:nvPr/>
        </p:nvGrpSpPr>
        <p:grpSpPr>
          <a:xfrm>
            <a:off x="6747063" y="3939859"/>
            <a:ext cx="695160" cy="1305720"/>
            <a:chOff x="6747063" y="3939859"/>
            <a:chExt cx="695160" cy="130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7" name="Рукописный ввод 76">
                  <a:extLst>
                    <a:ext uri="{FF2B5EF4-FFF2-40B4-BE49-F238E27FC236}">
                      <a16:creationId xmlns:a16="http://schemas.microsoft.com/office/drawing/2014/main" id="{FDE85727-0E32-43EA-ADFA-F9D9BD56BF04}"/>
                    </a:ext>
                  </a:extLst>
                </p14:cNvPr>
                <p14:cNvContentPartPr/>
                <p14:nvPr/>
              </p14:nvContentPartPr>
              <p14:xfrm>
                <a:off x="7319823" y="3939859"/>
                <a:ext cx="122400" cy="390960"/>
              </p14:xfrm>
            </p:contentPart>
          </mc:Choice>
          <mc:Fallback xmlns="">
            <p:pic>
              <p:nvPicPr>
                <p:cNvPr id="77" name="Рукописный ввод 76">
                  <a:extLst>
                    <a:ext uri="{FF2B5EF4-FFF2-40B4-BE49-F238E27FC236}">
                      <a16:creationId xmlns:a16="http://schemas.microsoft.com/office/drawing/2014/main" id="{FDE85727-0E32-43EA-ADFA-F9D9BD56BF0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310823" y="3930859"/>
                  <a:ext cx="14004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8" name="Рукописный ввод 77">
                  <a:extLst>
                    <a:ext uri="{FF2B5EF4-FFF2-40B4-BE49-F238E27FC236}">
                      <a16:creationId xmlns:a16="http://schemas.microsoft.com/office/drawing/2014/main" id="{A12D48DE-0E24-4B49-94BE-FB617D135CAF}"/>
                    </a:ext>
                  </a:extLst>
                </p14:cNvPr>
                <p14:cNvContentPartPr/>
                <p14:nvPr/>
              </p14:nvContentPartPr>
              <p14:xfrm>
                <a:off x="6856863" y="4448899"/>
                <a:ext cx="255240" cy="344880"/>
              </p14:xfrm>
            </p:contentPart>
          </mc:Choice>
          <mc:Fallback xmlns="">
            <p:pic>
              <p:nvPicPr>
                <p:cNvPr id="78" name="Рукописный ввод 77">
                  <a:extLst>
                    <a:ext uri="{FF2B5EF4-FFF2-40B4-BE49-F238E27FC236}">
                      <a16:creationId xmlns:a16="http://schemas.microsoft.com/office/drawing/2014/main" id="{A12D48DE-0E24-4B49-94BE-FB617D135CA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847863" y="4439899"/>
                  <a:ext cx="27288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9" name="Рукописный ввод 78">
                  <a:extLst>
                    <a:ext uri="{FF2B5EF4-FFF2-40B4-BE49-F238E27FC236}">
                      <a16:creationId xmlns:a16="http://schemas.microsoft.com/office/drawing/2014/main" id="{AD199C6F-2E49-420E-807D-F2758E79DF84}"/>
                    </a:ext>
                  </a:extLst>
                </p14:cNvPr>
                <p14:cNvContentPartPr/>
                <p14:nvPr/>
              </p14:nvContentPartPr>
              <p14:xfrm>
                <a:off x="7131903" y="4534219"/>
                <a:ext cx="78120" cy="203400"/>
              </p14:xfrm>
            </p:contentPart>
          </mc:Choice>
          <mc:Fallback xmlns="">
            <p:pic>
              <p:nvPicPr>
                <p:cNvPr id="79" name="Рукописный ввод 78">
                  <a:extLst>
                    <a:ext uri="{FF2B5EF4-FFF2-40B4-BE49-F238E27FC236}">
                      <a16:creationId xmlns:a16="http://schemas.microsoft.com/office/drawing/2014/main" id="{AD199C6F-2E49-420E-807D-F2758E79DF8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122903" y="4525579"/>
                  <a:ext cx="957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80" name="Рукописный ввод 79">
                  <a:extLst>
                    <a:ext uri="{FF2B5EF4-FFF2-40B4-BE49-F238E27FC236}">
                      <a16:creationId xmlns:a16="http://schemas.microsoft.com/office/drawing/2014/main" id="{3157B67E-9649-4591-81D3-1CF3711B4F02}"/>
                    </a:ext>
                  </a:extLst>
                </p14:cNvPr>
                <p14:cNvContentPartPr/>
                <p14:nvPr/>
              </p14:nvContentPartPr>
              <p14:xfrm>
                <a:off x="7179783" y="4467979"/>
                <a:ext cx="156600" cy="336960"/>
              </p14:xfrm>
            </p:contentPart>
          </mc:Choice>
          <mc:Fallback xmlns="">
            <p:pic>
              <p:nvPicPr>
                <p:cNvPr id="80" name="Рукописный ввод 79">
                  <a:extLst>
                    <a:ext uri="{FF2B5EF4-FFF2-40B4-BE49-F238E27FC236}">
                      <a16:creationId xmlns:a16="http://schemas.microsoft.com/office/drawing/2014/main" id="{3157B67E-9649-4591-81D3-1CF3711B4F0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171143" y="4458979"/>
                  <a:ext cx="17424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81" name="Рукописный ввод 80">
                  <a:extLst>
                    <a:ext uri="{FF2B5EF4-FFF2-40B4-BE49-F238E27FC236}">
                      <a16:creationId xmlns:a16="http://schemas.microsoft.com/office/drawing/2014/main" id="{1D63A0A3-D2AE-4FE8-95C0-DACAB78B24E9}"/>
                    </a:ext>
                  </a:extLst>
                </p14:cNvPr>
                <p14:cNvContentPartPr/>
                <p14:nvPr/>
              </p14:nvContentPartPr>
              <p14:xfrm>
                <a:off x="7045863" y="4461499"/>
                <a:ext cx="358200" cy="49680"/>
              </p14:xfrm>
            </p:contentPart>
          </mc:Choice>
          <mc:Fallback xmlns="">
            <p:pic>
              <p:nvPicPr>
                <p:cNvPr id="81" name="Рукописный ввод 80">
                  <a:extLst>
                    <a:ext uri="{FF2B5EF4-FFF2-40B4-BE49-F238E27FC236}">
                      <a16:creationId xmlns:a16="http://schemas.microsoft.com/office/drawing/2014/main" id="{1D63A0A3-D2AE-4FE8-95C0-DACAB78B24E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036863" y="4452499"/>
                  <a:ext cx="3758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82" name="Рукописный ввод 81">
                  <a:extLst>
                    <a:ext uri="{FF2B5EF4-FFF2-40B4-BE49-F238E27FC236}">
                      <a16:creationId xmlns:a16="http://schemas.microsoft.com/office/drawing/2014/main" id="{7CE3CA88-7D79-4AD0-BB5E-71A47DBDB60A}"/>
                    </a:ext>
                  </a:extLst>
                </p14:cNvPr>
                <p14:cNvContentPartPr/>
                <p14:nvPr/>
              </p14:nvContentPartPr>
              <p14:xfrm>
                <a:off x="6747063" y="4779019"/>
                <a:ext cx="546840" cy="38160"/>
              </p14:xfrm>
            </p:contentPart>
          </mc:Choice>
          <mc:Fallback xmlns="">
            <p:pic>
              <p:nvPicPr>
                <p:cNvPr id="82" name="Рукописный ввод 81">
                  <a:extLst>
                    <a:ext uri="{FF2B5EF4-FFF2-40B4-BE49-F238E27FC236}">
                      <a16:creationId xmlns:a16="http://schemas.microsoft.com/office/drawing/2014/main" id="{7CE3CA88-7D79-4AD0-BB5E-71A47DBDB60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738423" y="4770379"/>
                  <a:ext cx="5644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84" name="Рукописный ввод 83">
                  <a:extLst>
                    <a:ext uri="{FF2B5EF4-FFF2-40B4-BE49-F238E27FC236}">
                      <a16:creationId xmlns:a16="http://schemas.microsoft.com/office/drawing/2014/main" id="{35152B5C-61F0-4B14-86A1-920F880D981A}"/>
                    </a:ext>
                  </a:extLst>
                </p14:cNvPr>
                <p14:cNvContentPartPr/>
                <p14:nvPr/>
              </p14:nvContentPartPr>
              <p14:xfrm>
                <a:off x="6855783" y="5001139"/>
                <a:ext cx="189360" cy="244440"/>
              </p14:xfrm>
            </p:contentPart>
          </mc:Choice>
          <mc:Fallback xmlns="">
            <p:pic>
              <p:nvPicPr>
                <p:cNvPr id="84" name="Рукописный ввод 83">
                  <a:extLst>
                    <a:ext uri="{FF2B5EF4-FFF2-40B4-BE49-F238E27FC236}">
                      <a16:creationId xmlns:a16="http://schemas.microsoft.com/office/drawing/2014/main" id="{35152B5C-61F0-4B14-86A1-920F880D981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846783" y="4992499"/>
                  <a:ext cx="2070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85" name="Рукописный ввод 84">
                  <a:extLst>
                    <a:ext uri="{FF2B5EF4-FFF2-40B4-BE49-F238E27FC236}">
                      <a16:creationId xmlns:a16="http://schemas.microsoft.com/office/drawing/2014/main" id="{CD55ABA9-116B-4F5C-B95F-274FBE722487}"/>
                    </a:ext>
                  </a:extLst>
                </p14:cNvPr>
                <p14:cNvContentPartPr/>
                <p14:nvPr/>
              </p14:nvContentPartPr>
              <p14:xfrm>
                <a:off x="6900063" y="4905019"/>
                <a:ext cx="267120" cy="140760"/>
              </p14:xfrm>
            </p:contentPart>
          </mc:Choice>
          <mc:Fallback xmlns="">
            <p:pic>
              <p:nvPicPr>
                <p:cNvPr id="85" name="Рукописный ввод 84">
                  <a:extLst>
                    <a:ext uri="{FF2B5EF4-FFF2-40B4-BE49-F238E27FC236}">
                      <a16:creationId xmlns:a16="http://schemas.microsoft.com/office/drawing/2014/main" id="{CD55ABA9-116B-4F5C-B95F-274FBE72248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891063" y="4896019"/>
                  <a:ext cx="28476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EA1A4504-F9EA-49E9-ACD3-2ED03BFD1229}"/>
              </a:ext>
            </a:extLst>
          </p:cNvPr>
          <p:cNvGrpSpPr/>
          <p:nvPr/>
        </p:nvGrpSpPr>
        <p:grpSpPr>
          <a:xfrm>
            <a:off x="8171583" y="3904219"/>
            <a:ext cx="555120" cy="1357560"/>
            <a:chOff x="8171583" y="3904219"/>
            <a:chExt cx="555120" cy="135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87" name="Рукописный ввод 86">
                  <a:extLst>
                    <a:ext uri="{FF2B5EF4-FFF2-40B4-BE49-F238E27FC236}">
                      <a16:creationId xmlns:a16="http://schemas.microsoft.com/office/drawing/2014/main" id="{932000C5-DDE5-4BB7-960F-73DCB4AA21CB}"/>
                    </a:ext>
                  </a:extLst>
                </p14:cNvPr>
                <p14:cNvContentPartPr/>
                <p14:nvPr/>
              </p14:nvContentPartPr>
              <p14:xfrm>
                <a:off x="8509623" y="3904219"/>
                <a:ext cx="102960" cy="392040"/>
              </p14:xfrm>
            </p:contentPart>
          </mc:Choice>
          <mc:Fallback xmlns="">
            <p:pic>
              <p:nvPicPr>
                <p:cNvPr id="87" name="Рукописный ввод 86">
                  <a:extLst>
                    <a:ext uri="{FF2B5EF4-FFF2-40B4-BE49-F238E27FC236}">
                      <a16:creationId xmlns:a16="http://schemas.microsoft.com/office/drawing/2014/main" id="{932000C5-DDE5-4BB7-960F-73DCB4AA21C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500983" y="3895219"/>
                  <a:ext cx="12060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8" name="Рукописный ввод 87">
                  <a:extLst>
                    <a:ext uri="{FF2B5EF4-FFF2-40B4-BE49-F238E27FC236}">
                      <a16:creationId xmlns:a16="http://schemas.microsoft.com/office/drawing/2014/main" id="{16419720-74D1-447F-9334-F660B7A774ED}"/>
                    </a:ext>
                  </a:extLst>
                </p14:cNvPr>
                <p14:cNvContentPartPr/>
                <p14:nvPr/>
              </p14:nvContentPartPr>
              <p14:xfrm>
                <a:off x="8270583" y="4476979"/>
                <a:ext cx="191520" cy="155160"/>
              </p14:xfrm>
            </p:contentPart>
          </mc:Choice>
          <mc:Fallback xmlns="">
            <p:pic>
              <p:nvPicPr>
                <p:cNvPr id="88" name="Рукописный ввод 87">
                  <a:extLst>
                    <a:ext uri="{FF2B5EF4-FFF2-40B4-BE49-F238E27FC236}">
                      <a16:creationId xmlns:a16="http://schemas.microsoft.com/office/drawing/2014/main" id="{16419720-74D1-447F-9334-F660B7A774E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261583" y="4468339"/>
                  <a:ext cx="2091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9" name="Рукописный ввод 88">
                  <a:extLst>
                    <a:ext uri="{FF2B5EF4-FFF2-40B4-BE49-F238E27FC236}">
                      <a16:creationId xmlns:a16="http://schemas.microsoft.com/office/drawing/2014/main" id="{0F54051B-79BC-4F46-8C8B-4D276ED5F8A3}"/>
                    </a:ext>
                  </a:extLst>
                </p14:cNvPr>
                <p14:cNvContentPartPr/>
                <p14:nvPr/>
              </p14:nvContentPartPr>
              <p14:xfrm>
                <a:off x="8354103" y="4492459"/>
                <a:ext cx="117000" cy="281520"/>
              </p14:xfrm>
            </p:contentPart>
          </mc:Choice>
          <mc:Fallback xmlns="">
            <p:pic>
              <p:nvPicPr>
                <p:cNvPr id="89" name="Рукописный ввод 88">
                  <a:extLst>
                    <a:ext uri="{FF2B5EF4-FFF2-40B4-BE49-F238E27FC236}">
                      <a16:creationId xmlns:a16="http://schemas.microsoft.com/office/drawing/2014/main" id="{0F54051B-79BC-4F46-8C8B-4D276ED5F8A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345463" y="4483459"/>
                  <a:ext cx="1346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90" name="Рукописный ввод 89">
                  <a:extLst>
                    <a:ext uri="{FF2B5EF4-FFF2-40B4-BE49-F238E27FC236}">
                      <a16:creationId xmlns:a16="http://schemas.microsoft.com/office/drawing/2014/main" id="{1078F493-A088-40BC-8B1A-8F97DE20E1E3}"/>
                    </a:ext>
                  </a:extLst>
                </p14:cNvPr>
                <p14:cNvContentPartPr/>
                <p14:nvPr/>
              </p14:nvContentPartPr>
              <p14:xfrm>
                <a:off x="8482263" y="4497499"/>
                <a:ext cx="84240" cy="226440"/>
              </p14:xfrm>
            </p:contentPart>
          </mc:Choice>
          <mc:Fallback xmlns="">
            <p:pic>
              <p:nvPicPr>
                <p:cNvPr id="90" name="Рукописный ввод 89">
                  <a:extLst>
                    <a:ext uri="{FF2B5EF4-FFF2-40B4-BE49-F238E27FC236}">
                      <a16:creationId xmlns:a16="http://schemas.microsoft.com/office/drawing/2014/main" id="{1078F493-A088-40BC-8B1A-8F97DE20E1E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473623" y="4488859"/>
                  <a:ext cx="1018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91" name="Рукописный ввод 90">
                  <a:extLst>
                    <a:ext uri="{FF2B5EF4-FFF2-40B4-BE49-F238E27FC236}">
                      <a16:creationId xmlns:a16="http://schemas.microsoft.com/office/drawing/2014/main" id="{138DFE2C-08C5-425F-9C8E-01DA6084641E}"/>
                    </a:ext>
                  </a:extLst>
                </p14:cNvPr>
                <p14:cNvContentPartPr/>
                <p14:nvPr/>
              </p14:nvContentPartPr>
              <p14:xfrm>
                <a:off x="8558943" y="4524499"/>
                <a:ext cx="71280" cy="244440"/>
              </p14:xfrm>
            </p:contentPart>
          </mc:Choice>
          <mc:Fallback xmlns="">
            <p:pic>
              <p:nvPicPr>
                <p:cNvPr id="91" name="Рукописный ввод 90">
                  <a:extLst>
                    <a:ext uri="{FF2B5EF4-FFF2-40B4-BE49-F238E27FC236}">
                      <a16:creationId xmlns:a16="http://schemas.microsoft.com/office/drawing/2014/main" id="{138DFE2C-08C5-425F-9C8E-01DA6084641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550303" y="4515499"/>
                  <a:ext cx="889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92" name="Рукописный ввод 91">
                  <a:extLst>
                    <a:ext uri="{FF2B5EF4-FFF2-40B4-BE49-F238E27FC236}">
                      <a16:creationId xmlns:a16="http://schemas.microsoft.com/office/drawing/2014/main" id="{7AD2492D-B573-49B9-98A2-4253663C7D46}"/>
                    </a:ext>
                  </a:extLst>
                </p14:cNvPr>
                <p14:cNvContentPartPr/>
                <p14:nvPr/>
              </p14:nvContentPartPr>
              <p14:xfrm>
                <a:off x="8490903" y="4483099"/>
                <a:ext cx="235800" cy="27000"/>
              </p14:xfrm>
            </p:contentPart>
          </mc:Choice>
          <mc:Fallback xmlns="">
            <p:pic>
              <p:nvPicPr>
                <p:cNvPr id="92" name="Рукописный ввод 91">
                  <a:extLst>
                    <a:ext uri="{FF2B5EF4-FFF2-40B4-BE49-F238E27FC236}">
                      <a16:creationId xmlns:a16="http://schemas.microsoft.com/office/drawing/2014/main" id="{7AD2492D-B573-49B9-98A2-4253663C7D4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481903" y="4474459"/>
                  <a:ext cx="2534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93" name="Рукописный ввод 92">
                  <a:extLst>
                    <a:ext uri="{FF2B5EF4-FFF2-40B4-BE49-F238E27FC236}">
                      <a16:creationId xmlns:a16="http://schemas.microsoft.com/office/drawing/2014/main" id="{FF9E9519-352F-4AC6-B85B-32DA01A980DF}"/>
                    </a:ext>
                  </a:extLst>
                </p14:cNvPr>
                <p14:cNvContentPartPr/>
                <p14:nvPr/>
              </p14:nvContentPartPr>
              <p14:xfrm>
                <a:off x="8171583" y="4809619"/>
                <a:ext cx="501480" cy="48600"/>
              </p14:xfrm>
            </p:contentPart>
          </mc:Choice>
          <mc:Fallback xmlns="">
            <p:pic>
              <p:nvPicPr>
                <p:cNvPr id="93" name="Рукописный ввод 92">
                  <a:extLst>
                    <a:ext uri="{FF2B5EF4-FFF2-40B4-BE49-F238E27FC236}">
                      <a16:creationId xmlns:a16="http://schemas.microsoft.com/office/drawing/2014/main" id="{FF9E9519-352F-4AC6-B85B-32DA01A980D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162583" y="4800979"/>
                  <a:ext cx="5191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4" name="Рукописный ввод 93">
                  <a:extLst>
                    <a:ext uri="{FF2B5EF4-FFF2-40B4-BE49-F238E27FC236}">
                      <a16:creationId xmlns:a16="http://schemas.microsoft.com/office/drawing/2014/main" id="{4C3682DD-B4E0-4473-9EE5-78DC7A62F994}"/>
                    </a:ext>
                  </a:extLst>
                </p14:cNvPr>
                <p14:cNvContentPartPr/>
                <p14:nvPr/>
              </p14:nvContentPartPr>
              <p14:xfrm>
                <a:off x="8281383" y="5039659"/>
                <a:ext cx="127800" cy="222120"/>
              </p14:xfrm>
            </p:contentPart>
          </mc:Choice>
          <mc:Fallback xmlns="">
            <p:pic>
              <p:nvPicPr>
                <p:cNvPr id="94" name="Рукописный ввод 93">
                  <a:extLst>
                    <a:ext uri="{FF2B5EF4-FFF2-40B4-BE49-F238E27FC236}">
                      <a16:creationId xmlns:a16="http://schemas.microsoft.com/office/drawing/2014/main" id="{4C3682DD-B4E0-4473-9EE5-78DC7A62F99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272383" y="5030659"/>
                  <a:ext cx="1454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95" name="Рукописный ввод 94">
                  <a:extLst>
                    <a:ext uri="{FF2B5EF4-FFF2-40B4-BE49-F238E27FC236}">
                      <a16:creationId xmlns:a16="http://schemas.microsoft.com/office/drawing/2014/main" id="{8B1493F3-5B1A-4132-ABF1-5D2BDEFE9629}"/>
                    </a:ext>
                  </a:extLst>
                </p14:cNvPr>
                <p14:cNvContentPartPr/>
                <p14:nvPr/>
              </p14:nvContentPartPr>
              <p14:xfrm>
                <a:off x="8253663" y="4978459"/>
                <a:ext cx="332280" cy="122400"/>
              </p14:xfrm>
            </p:contentPart>
          </mc:Choice>
          <mc:Fallback xmlns="">
            <p:pic>
              <p:nvPicPr>
                <p:cNvPr id="95" name="Рукописный ввод 94">
                  <a:extLst>
                    <a:ext uri="{FF2B5EF4-FFF2-40B4-BE49-F238E27FC236}">
                      <a16:creationId xmlns:a16="http://schemas.microsoft.com/office/drawing/2014/main" id="{8B1493F3-5B1A-4132-ABF1-5D2BDEFE962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245023" y="4969819"/>
                  <a:ext cx="349920" cy="14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98" name="Рукописный ввод 97">
                <a:extLst>
                  <a:ext uri="{FF2B5EF4-FFF2-40B4-BE49-F238E27FC236}">
                    <a16:creationId xmlns:a16="http://schemas.microsoft.com/office/drawing/2014/main" id="{77CC9CB7-0979-433F-B101-2364316452A6}"/>
                  </a:ext>
                </a:extLst>
              </p14:cNvPr>
              <p14:cNvContentPartPr/>
              <p14:nvPr/>
            </p14:nvContentPartPr>
            <p14:xfrm>
              <a:off x="9740103" y="3934099"/>
              <a:ext cx="39600" cy="245880"/>
            </p14:xfrm>
          </p:contentPart>
        </mc:Choice>
        <mc:Fallback xmlns="">
          <p:pic>
            <p:nvPicPr>
              <p:cNvPr id="98" name="Рукописный ввод 97">
                <a:extLst>
                  <a:ext uri="{FF2B5EF4-FFF2-40B4-BE49-F238E27FC236}">
                    <a16:creationId xmlns:a16="http://schemas.microsoft.com/office/drawing/2014/main" id="{77CC9CB7-0979-433F-B101-2364316452A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731103" y="3925459"/>
                <a:ext cx="57240" cy="26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19A2F3B6-6BC9-4F8F-B54A-8944D3B876EF}"/>
              </a:ext>
            </a:extLst>
          </p:cNvPr>
          <p:cNvGrpSpPr/>
          <p:nvPr/>
        </p:nvGrpSpPr>
        <p:grpSpPr>
          <a:xfrm>
            <a:off x="9407103" y="4445299"/>
            <a:ext cx="644760" cy="858960"/>
            <a:chOff x="9407103" y="4445299"/>
            <a:chExt cx="644760" cy="85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99" name="Рукописный ввод 98">
                  <a:extLst>
                    <a:ext uri="{FF2B5EF4-FFF2-40B4-BE49-F238E27FC236}">
                      <a16:creationId xmlns:a16="http://schemas.microsoft.com/office/drawing/2014/main" id="{1ADAFD51-22F4-438F-8A2F-FCB1D8564F23}"/>
                    </a:ext>
                  </a:extLst>
                </p14:cNvPr>
                <p14:cNvContentPartPr/>
                <p14:nvPr/>
              </p14:nvContentPartPr>
              <p14:xfrm>
                <a:off x="9540663" y="4445299"/>
                <a:ext cx="209160" cy="310320"/>
              </p14:xfrm>
            </p:contentPart>
          </mc:Choice>
          <mc:Fallback xmlns="">
            <p:pic>
              <p:nvPicPr>
                <p:cNvPr id="99" name="Рукописный ввод 98">
                  <a:extLst>
                    <a:ext uri="{FF2B5EF4-FFF2-40B4-BE49-F238E27FC236}">
                      <a16:creationId xmlns:a16="http://schemas.microsoft.com/office/drawing/2014/main" id="{1ADAFD51-22F4-438F-8A2F-FCB1D8564F2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531663" y="4436659"/>
                  <a:ext cx="22680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00" name="Рукописный ввод 99">
                  <a:extLst>
                    <a:ext uri="{FF2B5EF4-FFF2-40B4-BE49-F238E27FC236}">
                      <a16:creationId xmlns:a16="http://schemas.microsoft.com/office/drawing/2014/main" id="{9257F146-B86C-4E23-B757-5258FBAC79A1}"/>
                    </a:ext>
                  </a:extLst>
                </p14:cNvPr>
                <p14:cNvContentPartPr/>
                <p14:nvPr/>
              </p14:nvContentPartPr>
              <p14:xfrm>
                <a:off x="9805263" y="4497499"/>
                <a:ext cx="82080" cy="268200"/>
              </p14:xfrm>
            </p:contentPart>
          </mc:Choice>
          <mc:Fallback xmlns="">
            <p:pic>
              <p:nvPicPr>
                <p:cNvPr id="100" name="Рукописный ввод 99">
                  <a:extLst>
                    <a:ext uri="{FF2B5EF4-FFF2-40B4-BE49-F238E27FC236}">
                      <a16:creationId xmlns:a16="http://schemas.microsoft.com/office/drawing/2014/main" id="{9257F146-B86C-4E23-B757-5258FBAC79A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796263" y="4488859"/>
                  <a:ext cx="997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01" name="Рукописный ввод 100">
                  <a:extLst>
                    <a:ext uri="{FF2B5EF4-FFF2-40B4-BE49-F238E27FC236}">
                      <a16:creationId xmlns:a16="http://schemas.microsoft.com/office/drawing/2014/main" id="{7C42612A-EF8E-4106-A5EA-A5AD9277F9C4}"/>
                    </a:ext>
                  </a:extLst>
                </p14:cNvPr>
                <p14:cNvContentPartPr/>
                <p14:nvPr/>
              </p14:nvContentPartPr>
              <p14:xfrm>
                <a:off x="9902463" y="4498579"/>
                <a:ext cx="64440" cy="246600"/>
              </p14:xfrm>
            </p:contentPart>
          </mc:Choice>
          <mc:Fallback xmlns="">
            <p:pic>
              <p:nvPicPr>
                <p:cNvPr id="101" name="Рукописный ввод 100">
                  <a:extLst>
                    <a:ext uri="{FF2B5EF4-FFF2-40B4-BE49-F238E27FC236}">
                      <a16:creationId xmlns:a16="http://schemas.microsoft.com/office/drawing/2014/main" id="{7C42612A-EF8E-4106-A5EA-A5AD9277F9C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893823" y="4489939"/>
                  <a:ext cx="820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02" name="Рукописный ввод 101">
                  <a:extLst>
                    <a:ext uri="{FF2B5EF4-FFF2-40B4-BE49-F238E27FC236}">
                      <a16:creationId xmlns:a16="http://schemas.microsoft.com/office/drawing/2014/main" id="{DC4E5717-6940-44B8-8403-90DB2B5EE67D}"/>
                    </a:ext>
                  </a:extLst>
                </p14:cNvPr>
                <p14:cNvContentPartPr/>
                <p14:nvPr/>
              </p14:nvContentPartPr>
              <p14:xfrm>
                <a:off x="9737943" y="4481299"/>
                <a:ext cx="313920" cy="34920"/>
              </p14:xfrm>
            </p:contentPart>
          </mc:Choice>
          <mc:Fallback xmlns="">
            <p:pic>
              <p:nvPicPr>
                <p:cNvPr id="102" name="Рукописный ввод 101">
                  <a:extLst>
                    <a:ext uri="{FF2B5EF4-FFF2-40B4-BE49-F238E27FC236}">
                      <a16:creationId xmlns:a16="http://schemas.microsoft.com/office/drawing/2014/main" id="{DC4E5717-6940-44B8-8403-90DB2B5EE67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729303" y="4472299"/>
                  <a:ext cx="3315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03" name="Рукописный ввод 102">
                  <a:extLst>
                    <a:ext uri="{FF2B5EF4-FFF2-40B4-BE49-F238E27FC236}">
                      <a16:creationId xmlns:a16="http://schemas.microsoft.com/office/drawing/2014/main" id="{B6FC7E81-4D8C-4E8C-A404-1EDAAFA579B0}"/>
                    </a:ext>
                  </a:extLst>
                </p14:cNvPr>
                <p14:cNvContentPartPr/>
                <p14:nvPr/>
              </p14:nvContentPartPr>
              <p14:xfrm>
                <a:off x="9407103" y="4837339"/>
                <a:ext cx="601200" cy="17640"/>
              </p14:xfrm>
            </p:contentPart>
          </mc:Choice>
          <mc:Fallback xmlns="">
            <p:pic>
              <p:nvPicPr>
                <p:cNvPr id="103" name="Рукописный ввод 102">
                  <a:extLst>
                    <a:ext uri="{FF2B5EF4-FFF2-40B4-BE49-F238E27FC236}">
                      <a16:creationId xmlns:a16="http://schemas.microsoft.com/office/drawing/2014/main" id="{B6FC7E81-4D8C-4E8C-A404-1EDAAFA579B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398103" y="4828699"/>
                  <a:ext cx="6188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4" name="Рукописный ввод 103">
                  <a:extLst>
                    <a:ext uri="{FF2B5EF4-FFF2-40B4-BE49-F238E27FC236}">
                      <a16:creationId xmlns:a16="http://schemas.microsoft.com/office/drawing/2014/main" id="{E4225D7F-9BF7-4289-9B9A-2167CD74E9E8}"/>
                    </a:ext>
                  </a:extLst>
                </p14:cNvPr>
                <p14:cNvContentPartPr/>
                <p14:nvPr/>
              </p14:nvContentPartPr>
              <p14:xfrm>
                <a:off x="9541023" y="5019139"/>
                <a:ext cx="171360" cy="285120"/>
              </p14:xfrm>
            </p:contentPart>
          </mc:Choice>
          <mc:Fallback xmlns="">
            <p:pic>
              <p:nvPicPr>
                <p:cNvPr id="104" name="Рукописный ввод 103">
                  <a:extLst>
                    <a:ext uri="{FF2B5EF4-FFF2-40B4-BE49-F238E27FC236}">
                      <a16:creationId xmlns:a16="http://schemas.microsoft.com/office/drawing/2014/main" id="{E4225D7F-9BF7-4289-9B9A-2167CD74E9E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532383" y="5010139"/>
                  <a:ext cx="1890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5" name="Рукописный ввод 104">
                  <a:extLst>
                    <a:ext uri="{FF2B5EF4-FFF2-40B4-BE49-F238E27FC236}">
                      <a16:creationId xmlns:a16="http://schemas.microsoft.com/office/drawing/2014/main" id="{69F6B943-83BB-4153-B830-92A1B13C394B}"/>
                    </a:ext>
                  </a:extLst>
                </p14:cNvPr>
                <p14:cNvContentPartPr/>
                <p14:nvPr/>
              </p14:nvContentPartPr>
              <p14:xfrm>
                <a:off x="9550743" y="4923379"/>
                <a:ext cx="374760" cy="168120"/>
              </p14:xfrm>
            </p:contentPart>
          </mc:Choice>
          <mc:Fallback xmlns="">
            <p:pic>
              <p:nvPicPr>
                <p:cNvPr id="105" name="Рукописный ввод 104">
                  <a:extLst>
                    <a:ext uri="{FF2B5EF4-FFF2-40B4-BE49-F238E27FC236}">
                      <a16:creationId xmlns:a16="http://schemas.microsoft.com/office/drawing/2014/main" id="{69F6B943-83BB-4153-B830-92A1B13C394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542103" y="4914739"/>
                  <a:ext cx="392400" cy="18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F1939FA6-9394-4815-8466-734BDA040A67}"/>
              </a:ext>
            </a:extLst>
          </p:cNvPr>
          <p:cNvGrpSpPr/>
          <p:nvPr/>
        </p:nvGrpSpPr>
        <p:grpSpPr>
          <a:xfrm>
            <a:off x="5589663" y="1995859"/>
            <a:ext cx="1584360" cy="907200"/>
            <a:chOff x="5589663" y="1995859"/>
            <a:chExt cx="1584360" cy="90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7" name="Рукописный ввод 106">
                  <a:extLst>
                    <a:ext uri="{FF2B5EF4-FFF2-40B4-BE49-F238E27FC236}">
                      <a16:creationId xmlns:a16="http://schemas.microsoft.com/office/drawing/2014/main" id="{AA8E0677-62D6-4D41-833B-B7FC2661B21B}"/>
                    </a:ext>
                  </a:extLst>
                </p14:cNvPr>
                <p14:cNvContentPartPr/>
                <p14:nvPr/>
              </p14:nvContentPartPr>
              <p14:xfrm>
                <a:off x="5589663" y="2816659"/>
                <a:ext cx="376560" cy="41400"/>
              </p14:xfrm>
            </p:contentPart>
          </mc:Choice>
          <mc:Fallback xmlns="">
            <p:pic>
              <p:nvPicPr>
                <p:cNvPr id="107" name="Рукописный ввод 106">
                  <a:extLst>
                    <a:ext uri="{FF2B5EF4-FFF2-40B4-BE49-F238E27FC236}">
                      <a16:creationId xmlns:a16="http://schemas.microsoft.com/office/drawing/2014/main" id="{AA8E0677-62D6-4D41-833B-B7FC2661B21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580663" y="2808019"/>
                  <a:ext cx="3942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8" name="Рукописный ввод 107">
                  <a:extLst>
                    <a:ext uri="{FF2B5EF4-FFF2-40B4-BE49-F238E27FC236}">
                      <a16:creationId xmlns:a16="http://schemas.microsoft.com/office/drawing/2014/main" id="{8B420BC7-A017-466E-981E-5436868C5FF0}"/>
                    </a:ext>
                  </a:extLst>
                </p14:cNvPr>
                <p14:cNvContentPartPr/>
                <p14:nvPr/>
              </p14:nvContentPartPr>
              <p14:xfrm>
                <a:off x="6392823" y="2181619"/>
                <a:ext cx="407880" cy="261720"/>
              </p14:xfrm>
            </p:contentPart>
          </mc:Choice>
          <mc:Fallback xmlns="">
            <p:pic>
              <p:nvPicPr>
                <p:cNvPr id="108" name="Рукописный ввод 107">
                  <a:extLst>
                    <a:ext uri="{FF2B5EF4-FFF2-40B4-BE49-F238E27FC236}">
                      <a16:creationId xmlns:a16="http://schemas.microsoft.com/office/drawing/2014/main" id="{8B420BC7-A017-466E-981E-5436868C5FF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383823" y="2172619"/>
                  <a:ext cx="4255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9" name="Рукописный ввод 108">
                  <a:extLst>
                    <a:ext uri="{FF2B5EF4-FFF2-40B4-BE49-F238E27FC236}">
                      <a16:creationId xmlns:a16="http://schemas.microsoft.com/office/drawing/2014/main" id="{8DA77644-2C84-4FA6-BB40-A91CA894923E}"/>
                    </a:ext>
                  </a:extLst>
                </p14:cNvPr>
                <p14:cNvContentPartPr/>
                <p14:nvPr/>
              </p14:nvContentPartPr>
              <p14:xfrm>
                <a:off x="6768303" y="2150299"/>
                <a:ext cx="199800" cy="263520"/>
              </p14:xfrm>
            </p:contentPart>
          </mc:Choice>
          <mc:Fallback xmlns="">
            <p:pic>
              <p:nvPicPr>
                <p:cNvPr id="109" name="Рукописный ввод 108">
                  <a:extLst>
                    <a:ext uri="{FF2B5EF4-FFF2-40B4-BE49-F238E27FC236}">
                      <a16:creationId xmlns:a16="http://schemas.microsoft.com/office/drawing/2014/main" id="{8DA77644-2C84-4FA6-BB40-A91CA894923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759663" y="2141659"/>
                  <a:ext cx="2174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10" name="Рукописный ввод 109">
                  <a:extLst>
                    <a:ext uri="{FF2B5EF4-FFF2-40B4-BE49-F238E27FC236}">
                      <a16:creationId xmlns:a16="http://schemas.microsoft.com/office/drawing/2014/main" id="{B99566F2-FAA8-4B01-B69C-0BB76AEB8BB7}"/>
                    </a:ext>
                  </a:extLst>
                </p14:cNvPr>
                <p14:cNvContentPartPr/>
                <p14:nvPr/>
              </p14:nvContentPartPr>
              <p14:xfrm>
                <a:off x="6752463" y="1995859"/>
                <a:ext cx="421560" cy="243000"/>
              </p14:xfrm>
            </p:contentPart>
          </mc:Choice>
          <mc:Fallback xmlns="">
            <p:pic>
              <p:nvPicPr>
                <p:cNvPr id="110" name="Рукописный ввод 109">
                  <a:extLst>
                    <a:ext uri="{FF2B5EF4-FFF2-40B4-BE49-F238E27FC236}">
                      <a16:creationId xmlns:a16="http://schemas.microsoft.com/office/drawing/2014/main" id="{B99566F2-FAA8-4B01-B69C-0BB76AEB8BB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743823" y="1986859"/>
                  <a:ext cx="4392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11" name="Рукописный ввод 110">
                  <a:extLst>
                    <a:ext uri="{FF2B5EF4-FFF2-40B4-BE49-F238E27FC236}">
                      <a16:creationId xmlns:a16="http://schemas.microsoft.com/office/drawing/2014/main" id="{2BBD2024-0857-4E96-A865-0987E394DC14}"/>
                    </a:ext>
                  </a:extLst>
                </p14:cNvPr>
                <p14:cNvContentPartPr/>
                <p14:nvPr/>
              </p14:nvContentPartPr>
              <p14:xfrm>
                <a:off x="6231543" y="2474659"/>
                <a:ext cx="779400" cy="72000"/>
              </p14:xfrm>
            </p:contentPart>
          </mc:Choice>
          <mc:Fallback xmlns="">
            <p:pic>
              <p:nvPicPr>
                <p:cNvPr id="111" name="Рукописный ввод 110">
                  <a:extLst>
                    <a:ext uri="{FF2B5EF4-FFF2-40B4-BE49-F238E27FC236}">
                      <a16:creationId xmlns:a16="http://schemas.microsoft.com/office/drawing/2014/main" id="{2BBD2024-0857-4E96-A865-0987E394DC1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222543" y="2466019"/>
                  <a:ext cx="7970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12" name="Рукописный ввод 111">
                  <a:extLst>
                    <a:ext uri="{FF2B5EF4-FFF2-40B4-BE49-F238E27FC236}">
                      <a16:creationId xmlns:a16="http://schemas.microsoft.com/office/drawing/2014/main" id="{F7FE6455-70B2-4C41-A605-2AB06BFF7949}"/>
                    </a:ext>
                  </a:extLst>
                </p14:cNvPr>
                <p14:cNvContentPartPr/>
                <p14:nvPr/>
              </p14:nvContentPartPr>
              <p14:xfrm>
                <a:off x="6238023" y="2584819"/>
                <a:ext cx="324720" cy="308880"/>
              </p14:xfrm>
            </p:contentPart>
          </mc:Choice>
          <mc:Fallback xmlns="">
            <p:pic>
              <p:nvPicPr>
                <p:cNvPr id="112" name="Рукописный ввод 111">
                  <a:extLst>
                    <a:ext uri="{FF2B5EF4-FFF2-40B4-BE49-F238E27FC236}">
                      <a16:creationId xmlns:a16="http://schemas.microsoft.com/office/drawing/2014/main" id="{F7FE6455-70B2-4C41-A605-2AB06BFF794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229023" y="2576179"/>
                  <a:ext cx="34236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13" name="Рукописный ввод 112">
                  <a:extLst>
                    <a:ext uri="{FF2B5EF4-FFF2-40B4-BE49-F238E27FC236}">
                      <a16:creationId xmlns:a16="http://schemas.microsoft.com/office/drawing/2014/main" id="{5068C6CC-83E1-4F1A-88BE-8F896D1ECD94}"/>
                    </a:ext>
                  </a:extLst>
                </p14:cNvPr>
                <p14:cNvContentPartPr/>
                <p14:nvPr/>
              </p14:nvContentPartPr>
              <p14:xfrm>
                <a:off x="6587583" y="2673379"/>
                <a:ext cx="87840" cy="219960"/>
              </p14:xfrm>
            </p:contentPart>
          </mc:Choice>
          <mc:Fallback xmlns="">
            <p:pic>
              <p:nvPicPr>
                <p:cNvPr id="113" name="Рукописный ввод 112">
                  <a:extLst>
                    <a:ext uri="{FF2B5EF4-FFF2-40B4-BE49-F238E27FC236}">
                      <a16:creationId xmlns:a16="http://schemas.microsoft.com/office/drawing/2014/main" id="{5068C6CC-83E1-4F1A-88BE-8F896D1ECD9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578943" y="2664739"/>
                  <a:ext cx="1054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14" name="Рукописный ввод 113">
                  <a:extLst>
                    <a:ext uri="{FF2B5EF4-FFF2-40B4-BE49-F238E27FC236}">
                      <a16:creationId xmlns:a16="http://schemas.microsoft.com/office/drawing/2014/main" id="{C618BD30-7985-4F2C-BB39-D0EA0F5CEFB8}"/>
                    </a:ext>
                  </a:extLst>
                </p14:cNvPr>
                <p14:cNvContentPartPr/>
                <p14:nvPr/>
              </p14:nvContentPartPr>
              <p14:xfrm>
                <a:off x="6666063" y="2683819"/>
                <a:ext cx="70200" cy="219240"/>
              </p14:xfrm>
            </p:contentPart>
          </mc:Choice>
          <mc:Fallback xmlns="">
            <p:pic>
              <p:nvPicPr>
                <p:cNvPr id="114" name="Рукописный ввод 113">
                  <a:extLst>
                    <a:ext uri="{FF2B5EF4-FFF2-40B4-BE49-F238E27FC236}">
                      <a16:creationId xmlns:a16="http://schemas.microsoft.com/office/drawing/2014/main" id="{C618BD30-7985-4F2C-BB39-D0EA0F5CEFB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657063" y="2675179"/>
                  <a:ext cx="878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5" name="Рукописный ввод 114">
                  <a:extLst>
                    <a:ext uri="{FF2B5EF4-FFF2-40B4-BE49-F238E27FC236}">
                      <a16:creationId xmlns:a16="http://schemas.microsoft.com/office/drawing/2014/main" id="{F9F19DFA-850A-4843-B781-A21BF768B671}"/>
                    </a:ext>
                  </a:extLst>
                </p14:cNvPr>
                <p14:cNvContentPartPr/>
                <p14:nvPr/>
              </p14:nvContentPartPr>
              <p14:xfrm>
                <a:off x="6536823" y="2583379"/>
                <a:ext cx="450000" cy="99720"/>
              </p14:xfrm>
            </p:contentPart>
          </mc:Choice>
          <mc:Fallback xmlns="">
            <p:pic>
              <p:nvPicPr>
                <p:cNvPr id="115" name="Рукописный ввод 114">
                  <a:extLst>
                    <a:ext uri="{FF2B5EF4-FFF2-40B4-BE49-F238E27FC236}">
                      <a16:creationId xmlns:a16="http://schemas.microsoft.com/office/drawing/2014/main" id="{F9F19DFA-850A-4843-B781-A21BF768B67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528183" y="2574379"/>
                  <a:ext cx="46764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Группа 125">
            <a:extLst>
              <a:ext uri="{FF2B5EF4-FFF2-40B4-BE49-F238E27FC236}">
                <a16:creationId xmlns:a16="http://schemas.microsoft.com/office/drawing/2014/main" id="{EF1E8165-FD56-457C-B38B-01B7A2034903}"/>
              </a:ext>
            </a:extLst>
          </p:cNvPr>
          <p:cNvGrpSpPr/>
          <p:nvPr/>
        </p:nvGrpSpPr>
        <p:grpSpPr>
          <a:xfrm>
            <a:off x="3867423" y="3993859"/>
            <a:ext cx="851760" cy="1190160"/>
            <a:chOff x="3867423" y="3993859"/>
            <a:chExt cx="851760" cy="11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17" name="Рукописный ввод 116">
                  <a:extLst>
                    <a:ext uri="{FF2B5EF4-FFF2-40B4-BE49-F238E27FC236}">
                      <a16:creationId xmlns:a16="http://schemas.microsoft.com/office/drawing/2014/main" id="{CA1483EC-315D-4812-B4B1-68EC64AFEC92}"/>
                    </a:ext>
                  </a:extLst>
                </p14:cNvPr>
                <p14:cNvContentPartPr/>
                <p14:nvPr/>
              </p14:nvContentPartPr>
              <p14:xfrm>
                <a:off x="4118343" y="3993859"/>
                <a:ext cx="99720" cy="297000"/>
              </p14:xfrm>
            </p:contentPart>
          </mc:Choice>
          <mc:Fallback xmlns="">
            <p:pic>
              <p:nvPicPr>
                <p:cNvPr id="117" name="Рукописный ввод 116">
                  <a:extLst>
                    <a:ext uri="{FF2B5EF4-FFF2-40B4-BE49-F238E27FC236}">
                      <a16:creationId xmlns:a16="http://schemas.microsoft.com/office/drawing/2014/main" id="{CA1483EC-315D-4812-B4B1-68EC64AFEC9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109343" y="3985219"/>
                  <a:ext cx="11736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18" name="Рукописный ввод 117">
                  <a:extLst>
                    <a:ext uri="{FF2B5EF4-FFF2-40B4-BE49-F238E27FC236}">
                      <a16:creationId xmlns:a16="http://schemas.microsoft.com/office/drawing/2014/main" id="{FF6FB332-C21F-4FA4-8E8F-507C00BAC5F7}"/>
                    </a:ext>
                  </a:extLst>
                </p14:cNvPr>
                <p14:cNvContentPartPr/>
                <p14:nvPr/>
              </p14:nvContentPartPr>
              <p14:xfrm>
                <a:off x="3867423" y="4504699"/>
                <a:ext cx="227160" cy="45360"/>
              </p14:xfrm>
            </p:contentPart>
          </mc:Choice>
          <mc:Fallback xmlns="">
            <p:pic>
              <p:nvPicPr>
                <p:cNvPr id="118" name="Рукописный ввод 117">
                  <a:extLst>
                    <a:ext uri="{FF2B5EF4-FFF2-40B4-BE49-F238E27FC236}">
                      <a16:creationId xmlns:a16="http://schemas.microsoft.com/office/drawing/2014/main" id="{FF6FB332-C21F-4FA4-8E8F-507C00BAC5F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858783" y="4496059"/>
                  <a:ext cx="2448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19" name="Рукописный ввод 118">
                  <a:extLst>
                    <a:ext uri="{FF2B5EF4-FFF2-40B4-BE49-F238E27FC236}">
                      <a16:creationId xmlns:a16="http://schemas.microsoft.com/office/drawing/2014/main" id="{6AB9CE85-8C27-4643-B616-0E2B5CF0B5A9}"/>
                    </a:ext>
                  </a:extLst>
                </p14:cNvPr>
                <p14:cNvContentPartPr/>
                <p14:nvPr/>
              </p14:nvContentPartPr>
              <p14:xfrm>
                <a:off x="4102863" y="4355299"/>
                <a:ext cx="338400" cy="307800"/>
              </p14:xfrm>
            </p:contentPart>
          </mc:Choice>
          <mc:Fallback xmlns="">
            <p:pic>
              <p:nvPicPr>
                <p:cNvPr id="119" name="Рукописный ввод 118">
                  <a:extLst>
                    <a:ext uri="{FF2B5EF4-FFF2-40B4-BE49-F238E27FC236}">
                      <a16:creationId xmlns:a16="http://schemas.microsoft.com/office/drawing/2014/main" id="{6AB9CE85-8C27-4643-B616-0E2B5CF0B5A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093863" y="4346299"/>
                  <a:ext cx="35604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20" name="Рукописный ввод 119">
                  <a:extLst>
                    <a:ext uri="{FF2B5EF4-FFF2-40B4-BE49-F238E27FC236}">
                      <a16:creationId xmlns:a16="http://schemas.microsoft.com/office/drawing/2014/main" id="{FDE540B4-C096-44C1-992E-B1646118D1F0}"/>
                    </a:ext>
                  </a:extLst>
                </p14:cNvPr>
                <p14:cNvContentPartPr/>
                <p14:nvPr/>
              </p14:nvContentPartPr>
              <p14:xfrm>
                <a:off x="4466823" y="4440259"/>
                <a:ext cx="109080" cy="239760"/>
              </p14:xfrm>
            </p:contentPart>
          </mc:Choice>
          <mc:Fallback xmlns="">
            <p:pic>
              <p:nvPicPr>
                <p:cNvPr id="120" name="Рукописный ввод 119">
                  <a:extLst>
                    <a:ext uri="{FF2B5EF4-FFF2-40B4-BE49-F238E27FC236}">
                      <a16:creationId xmlns:a16="http://schemas.microsoft.com/office/drawing/2014/main" id="{FDE540B4-C096-44C1-992E-B1646118D1F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457823" y="4431259"/>
                  <a:ext cx="1267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21" name="Рукописный ввод 120">
                  <a:extLst>
                    <a:ext uri="{FF2B5EF4-FFF2-40B4-BE49-F238E27FC236}">
                      <a16:creationId xmlns:a16="http://schemas.microsoft.com/office/drawing/2014/main" id="{77594604-B18E-480A-97EA-CDE248DC5B7D}"/>
                    </a:ext>
                  </a:extLst>
                </p14:cNvPr>
                <p14:cNvContentPartPr/>
                <p14:nvPr/>
              </p14:nvContentPartPr>
              <p14:xfrm>
                <a:off x="4429383" y="4339819"/>
                <a:ext cx="289800" cy="359280"/>
              </p14:xfrm>
            </p:contentPart>
          </mc:Choice>
          <mc:Fallback xmlns="">
            <p:pic>
              <p:nvPicPr>
                <p:cNvPr id="121" name="Рукописный ввод 120">
                  <a:extLst>
                    <a:ext uri="{FF2B5EF4-FFF2-40B4-BE49-F238E27FC236}">
                      <a16:creationId xmlns:a16="http://schemas.microsoft.com/office/drawing/2014/main" id="{77594604-B18E-480A-97EA-CDE248DC5B7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420743" y="4331179"/>
                  <a:ext cx="30744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22" name="Рукописный ввод 121">
                  <a:extLst>
                    <a:ext uri="{FF2B5EF4-FFF2-40B4-BE49-F238E27FC236}">
                      <a16:creationId xmlns:a16="http://schemas.microsoft.com/office/drawing/2014/main" id="{C9C27FB3-8F43-45CD-AF46-966B0371EC66}"/>
                    </a:ext>
                  </a:extLst>
                </p14:cNvPr>
                <p14:cNvContentPartPr/>
                <p14:nvPr/>
              </p14:nvContentPartPr>
              <p14:xfrm>
                <a:off x="3926823" y="4694419"/>
                <a:ext cx="754920" cy="15840"/>
              </p14:xfrm>
            </p:contentPart>
          </mc:Choice>
          <mc:Fallback xmlns="">
            <p:pic>
              <p:nvPicPr>
                <p:cNvPr id="122" name="Рукописный ввод 121">
                  <a:extLst>
                    <a:ext uri="{FF2B5EF4-FFF2-40B4-BE49-F238E27FC236}">
                      <a16:creationId xmlns:a16="http://schemas.microsoft.com/office/drawing/2014/main" id="{C9C27FB3-8F43-45CD-AF46-966B0371EC6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918183" y="4685419"/>
                  <a:ext cx="772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23" name="Рукописный ввод 122">
                  <a:extLst>
                    <a:ext uri="{FF2B5EF4-FFF2-40B4-BE49-F238E27FC236}">
                      <a16:creationId xmlns:a16="http://schemas.microsoft.com/office/drawing/2014/main" id="{AC9C3289-52A3-4E47-8478-05AFA3764C36}"/>
                    </a:ext>
                  </a:extLst>
                </p14:cNvPr>
                <p14:cNvContentPartPr/>
                <p14:nvPr/>
              </p14:nvContentPartPr>
              <p14:xfrm>
                <a:off x="4093503" y="4836979"/>
                <a:ext cx="237960" cy="347040"/>
              </p14:xfrm>
            </p:contentPart>
          </mc:Choice>
          <mc:Fallback xmlns="">
            <p:pic>
              <p:nvPicPr>
                <p:cNvPr id="123" name="Рукописный ввод 122">
                  <a:extLst>
                    <a:ext uri="{FF2B5EF4-FFF2-40B4-BE49-F238E27FC236}">
                      <a16:creationId xmlns:a16="http://schemas.microsoft.com/office/drawing/2014/main" id="{AC9C3289-52A3-4E47-8478-05AFA3764C3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084863" y="4827979"/>
                  <a:ext cx="25560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24" name="Рукописный ввод 123">
                  <a:extLst>
                    <a:ext uri="{FF2B5EF4-FFF2-40B4-BE49-F238E27FC236}">
                      <a16:creationId xmlns:a16="http://schemas.microsoft.com/office/drawing/2014/main" id="{DC944856-C156-4332-B817-A33E3BECDDAE}"/>
                    </a:ext>
                  </a:extLst>
                </p14:cNvPr>
                <p14:cNvContentPartPr/>
                <p14:nvPr/>
              </p14:nvContentPartPr>
              <p14:xfrm>
                <a:off x="4099623" y="4777939"/>
                <a:ext cx="453600" cy="187560"/>
              </p14:xfrm>
            </p:contentPart>
          </mc:Choice>
          <mc:Fallback xmlns="">
            <p:pic>
              <p:nvPicPr>
                <p:cNvPr id="124" name="Рукописный ввод 123">
                  <a:extLst>
                    <a:ext uri="{FF2B5EF4-FFF2-40B4-BE49-F238E27FC236}">
                      <a16:creationId xmlns:a16="http://schemas.microsoft.com/office/drawing/2014/main" id="{DC944856-C156-4332-B817-A33E3BECDDA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090623" y="4769299"/>
                  <a:ext cx="471240" cy="20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F6D7E5E8-3A7D-4BD5-A3A6-E9FE70A48BC7}"/>
              </a:ext>
            </a:extLst>
          </p:cNvPr>
          <p:cNvGrpSpPr/>
          <p:nvPr/>
        </p:nvGrpSpPr>
        <p:grpSpPr>
          <a:xfrm>
            <a:off x="2398263" y="3900619"/>
            <a:ext cx="668160" cy="1234800"/>
            <a:chOff x="2398263" y="3900619"/>
            <a:chExt cx="668160" cy="123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25" name="Рукописный ввод 124">
                  <a:extLst>
                    <a:ext uri="{FF2B5EF4-FFF2-40B4-BE49-F238E27FC236}">
                      <a16:creationId xmlns:a16="http://schemas.microsoft.com/office/drawing/2014/main" id="{A1E3823C-5302-4BC4-ABE8-D8B8B2C5149F}"/>
                    </a:ext>
                  </a:extLst>
                </p14:cNvPr>
                <p14:cNvContentPartPr/>
                <p14:nvPr/>
              </p14:nvContentPartPr>
              <p14:xfrm>
                <a:off x="3017103" y="3900619"/>
                <a:ext cx="49320" cy="425160"/>
              </p14:xfrm>
            </p:contentPart>
          </mc:Choice>
          <mc:Fallback xmlns="">
            <p:pic>
              <p:nvPicPr>
                <p:cNvPr id="125" name="Рукописный ввод 124">
                  <a:extLst>
                    <a:ext uri="{FF2B5EF4-FFF2-40B4-BE49-F238E27FC236}">
                      <a16:creationId xmlns:a16="http://schemas.microsoft.com/office/drawing/2014/main" id="{A1E3823C-5302-4BC4-ABE8-D8B8B2C5149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008463" y="3891979"/>
                  <a:ext cx="6696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27" name="Рукописный ввод 126">
                  <a:extLst>
                    <a:ext uri="{FF2B5EF4-FFF2-40B4-BE49-F238E27FC236}">
                      <a16:creationId xmlns:a16="http://schemas.microsoft.com/office/drawing/2014/main" id="{F34732CA-1F53-4F36-9F39-4AA61F0C211C}"/>
                    </a:ext>
                  </a:extLst>
                </p14:cNvPr>
                <p14:cNvContentPartPr/>
                <p14:nvPr/>
              </p14:nvContentPartPr>
              <p14:xfrm>
                <a:off x="2398263" y="4520179"/>
                <a:ext cx="190440" cy="45360"/>
              </p14:xfrm>
            </p:contentPart>
          </mc:Choice>
          <mc:Fallback xmlns="">
            <p:pic>
              <p:nvPicPr>
                <p:cNvPr id="127" name="Рукописный ввод 126">
                  <a:extLst>
                    <a:ext uri="{FF2B5EF4-FFF2-40B4-BE49-F238E27FC236}">
                      <a16:creationId xmlns:a16="http://schemas.microsoft.com/office/drawing/2014/main" id="{F34732CA-1F53-4F36-9F39-4AA61F0C211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389623" y="4511179"/>
                  <a:ext cx="2080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28" name="Рукописный ввод 127">
                  <a:extLst>
                    <a:ext uri="{FF2B5EF4-FFF2-40B4-BE49-F238E27FC236}">
                      <a16:creationId xmlns:a16="http://schemas.microsoft.com/office/drawing/2014/main" id="{F4C50F90-85C2-4F95-918C-9722AEDCA1A0}"/>
                    </a:ext>
                  </a:extLst>
                </p14:cNvPr>
                <p14:cNvContentPartPr/>
                <p14:nvPr/>
              </p14:nvContentPartPr>
              <p14:xfrm>
                <a:off x="2629743" y="4361419"/>
                <a:ext cx="169920" cy="159840"/>
              </p14:xfrm>
            </p:contentPart>
          </mc:Choice>
          <mc:Fallback xmlns="">
            <p:pic>
              <p:nvPicPr>
                <p:cNvPr id="128" name="Рукописный ввод 127">
                  <a:extLst>
                    <a:ext uri="{FF2B5EF4-FFF2-40B4-BE49-F238E27FC236}">
                      <a16:creationId xmlns:a16="http://schemas.microsoft.com/office/drawing/2014/main" id="{F4C50F90-85C2-4F95-918C-9722AEDCA1A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621103" y="4352779"/>
                  <a:ext cx="1875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29" name="Рукописный ввод 128">
                  <a:extLst>
                    <a:ext uri="{FF2B5EF4-FFF2-40B4-BE49-F238E27FC236}">
                      <a16:creationId xmlns:a16="http://schemas.microsoft.com/office/drawing/2014/main" id="{BE9BA957-AE0C-419F-9123-5AD06B57043E}"/>
                    </a:ext>
                  </a:extLst>
                </p14:cNvPr>
                <p14:cNvContentPartPr/>
                <p14:nvPr/>
              </p14:nvContentPartPr>
              <p14:xfrm>
                <a:off x="2672223" y="4361419"/>
                <a:ext cx="125640" cy="339840"/>
              </p14:xfrm>
            </p:contentPart>
          </mc:Choice>
          <mc:Fallback xmlns="">
            <p:pic>
              <p:nvPicPr>
                <p:cNvPr id="129" name="Рукописный ввод 128">
                  <a:extLst>
                    <a:ext uri="{FF2B5EF4-FFF2-40B4-BE49-F238E27FC236}">
                      <a16:creationId xmlns:a16="http://schemas.microsoft.com/office/drawing/2014/main" id="{BE9BA957-AE0C-419F-9123-5AD06B57043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663223" y="4352779"/>
                  <a:ext cx="14328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30" name="Рукописный ввод 129">
                  <a:extLst>
                    <a:ext uri="{FF2B5EF4-FFF2-40B4-BE49-F238E27FC236}">
                      <a16:creationId xmlns:a16="http://schemas.microsoft.com/office/drawing/2014/main" id="{7349DE3F-4BE0-435C-88CC-B2AEB779BA8B}"/>
                    </a:ext>
                  </a:extLst>
                </p14:cNvPr>
                <p14:cNvContentPartPr/>
                <p14:nvPr/>
              </p14:nvContentPartPr>
              <p14:xfrm>
                <a:off x="2778783" y="4409659"/>
                <a:ext cx="93600" cy="213480"/>
              </p14:xfrm>
            </p:contentPart>
          </mc:Choice>
          <mc:Fallback xmlns="">
            <p:pic>
              <p:nvPicPr>
                <p:cNvPr id="130" name="Рукописный ввод 129">
                  <a:extLst>
                    <a:ext uri="{FF2B5EF4-FFF2-40B4-BE49-F238E27FC236}">
                      <a16:creationId xmlns:a16="http://schemas.microsoft.com/office/drawing/2014/main" id="{7349DE3F-4BE0-435C-88CC-B2AEB779BA8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769783" y="4400659"/>
                  <a:ext cx="1112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31" name="Рукописный ввод 130">
                  <a:extLst>
                    <a:ext uri="{FF2B5EF4-FFF2-40B4-BE49-F238E27FC236}">
                      <a16:creationId xmlns:a16="http://schemas.microsoft.com/office/drawing/2014/main" id="{9FF00467-3FF3-4818-BA43-C1BA4431F715}"/>
                    </a:ext>
                  </a:extLst>
                </p14:cNvPr>
                <p14:cNvContentPartPr/>
                <p14:nvPr/>
              </p14:nvContentPartPr>
              <p14:xfrm>
                <a:off x="2822703" y="4424779"/>
                <a:ext cx="100080" cy="248400"/>
              </p14:xfrm>
            </p:contentPart>
          </mc:Choice>
          <mc:Fallback xmlns="">
            <p:pic>
              <p:nvPicPr>
                <p:cNvPr id="131" name="Рукописный ввод 130">
                  <a:extLst>
                    <a:ext uri="{FF2B5EF4-FFF2-40B4-BE49-F238E27FC236}">
                      <a16:creationId xmlns:a16="http://schemas.microsoft.com/office/drawing/2014/main" id="{9FF00467-3FF3-4818-BA43-C1BA4431F71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814063" y="4416139"/>
                  <a:ext cx="1177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32" name="Рукописный ввод 131">
                  <a:extLst>
                    <a:ext uri="{FF2B5EF4-FFF2-40B4-BE49-F238E27FC236}">
                      <a16:creationId xmlns:a16="http://schemas.microsoft.com/office/drawing/2014/main" id="{C216A3E9-52BE-4981-BA98-C9D434FECCC1}"/>
                    </a:ext>
                  </a:extLst>
                </p14:cNvPr>
                <p14:cNvContentPartPr/>
                <p14:nvPr/>
              </p14:nvContentPartPr>
              <p14:xfrm>
                <a:off x="2780583" y="4365379"/>
                <a:ext cx="271800" cy="36360"/>
              </p14:xfrm>
            </p:contentPart>
          </mc:Choice>
          <mc:Fallback xmlns="">
            <p:pic>
              <p:nvPicPr>
                <p:cNvPr id="132" name="Рукописный ввод 131">
                  <a:extLst>
                    <a:ext uri="{FF2B5EF4-FFF2-40B4-BE49-F238E27FC236}">
                      <a16:creationId xmlns:a16="http://schemas.microsoft.com/office/drawing/2014/main" id="{C216A3E9-52BE-4981-BA98-C9D434FECCC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771583" y="4356739"/>
                  <a:ext cx="2894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33" name="Рукописный ввод 132">
                  <a:extLst>
                    <a:ext uri="{FF2B5EF4-FFF2-40B4-BE49-F238E27FC236}">
                      <a16:creationId xmlns:a16="http://schemas.microsoft.com/office/drawing/2014/main" id="{37521771-11EF-44C2-833A-0B523D8BA17D}"/>
                    </a:ext>
                  </a:extLst>
                </p14:cNvPr>
                <p14:cNvContentPartPr/>
                <p14:nvPr/>
              </p14:nvContentPartPr>
              <p14:xfrm>
                <a:off x="2546943" y="4637899"/>
                <a:ext cx="456480" cy="105840"/>
              </p14:xfrm>
            </p:contentPart>
          </mc:Choice>
          <mc:Fallback xmlns="">
            <p:pic>
              <p:nvPicPr>
                <p:cNvPr id="133" name="Рукописный ввод 132">
                  <a:extLst>
                    <a:ext uri="{FF2B5EF4-FFF2-40B4-BE49-F238E27FC236}">
                      <a16:creationId xmlns:a16="http://schemas.microsoft.com/office/drawing/2014/main" id="{37521771-11EF-44C2-833A-0B523D8BA17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538303" y="4628899"/>
                  <a:ext cx="4741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34" name="Рукописный ввод 133">
                  <a:extLst>
                    <a:ext uri="{FF2B5EF4-FFF2-40B4-BE49-F238E27FC236}">
                      <a16:creationId xmlns:a16="http://schemas.microsoft.com/office/drawing/2014/main" id="{2DEA2046-96D6-42B8-8445-638B5D7A7385}"/>
                    </a:ext>
                  </a:extLst>
                </p14:cNvPr>
                <p14:cNvContentPartPr/>
                <p14:nvPr/>
              </p14:nvContentPartPr>
              <p14:xfrm>
                <a:off x="2524983" y="4847419"/>
                <a:ext cx="190800" cy="288000"/>
              </p14:xfrm>
            </p:contentPart>
          </mc:Choice>
          <mc:Fallback xmlns="">
            <p:pic>
              <p:nvPicPr>
                <p:cNvPr id="134" name="Рукописный ввод 133">
                  <a:extLst>
                    <a:ext uri="{FF2B5EF4-FFF2-40B4-BE49-F238E27FC236}">
                      <a16:creationId xmlns:a16="http://schemas.microsoft.com/office/drawing/2014/main" id="{2DEA2046-96D6-42B8-8445-638B5D7A738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516343" y="4838779"/>
                  <a:ext cx="2084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35" name="Рукописный ввод 134">
                  <a:extLst>
                    <a:ext uri="{FF2B5EF4-FFF2-40B4-BE49-F238E27FC236}">
                      <a16:creationId xmlns:a16="http://schemas.microsoft.com/office/drawing/2014/main" id="{448B01F1-7B83-4C81-8FC5-EDA1375EC63B}"/>
                    </a:ext>
                  </a:extLst>
                </p14:cNvPr>
                <p14:cNvContentPartPr/>
                <p14:nvPr/>
              </p14:nvContentPartPr>
              <p14:xfrm>
                <a:off x="2527143" y="4730059"/>
                <a:ext cx="488520" cy="182520"/>
              </p14:xfrm>
            </p:contentPart>
          </mc:Choice>
          <mc:Fallback xmlns="">
            <p:pic>
              <p:nvPicPr>
                <p:cNvPr id="135" name="Рукописный ввод 134">
                  <a:extLst>
                    <a:ext uri="{FF2B5EF4-FFF2-40B4-BE49-F238E27FC236}">
                      <a16:creationId xmlns:a16="http://schemas.microsoft.com/office/drawing/2014/main" id="{448B01F1-7B83-4C81-8FC5-EDA1375EC63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518503" y="4721059"/>
                  <a:ext cx="506160" cy="20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Группа 145">
            <a:extLst>
              <a:ext uri="{FF2B5EF4-FFF2-40B4-BE49-F238E27FC236}">
                <a16:creationId xmlns:a16="http://schemas.microsoft.com/office/drawing/2014/main" id="{4CD4A82E-903D-4682-8A29-0211F9A6904F}"/>
              </a:ext>
            </a:extLst>
          </p:cNvPr>
          <p:cNvGrpSpPr/>
          <p:nvPr/>
        </p:nvGrpSpPr>
        <p:grpSpPr>
          <a:xfrm>
            <a:off x="1243743" y="3971539"/>
            <a:ext cx="793440" cy="1194840"/>
            <a:chOff x="1243743" y="3971539"/>
            <a:chExt cx="793440" cy="119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37" name="Рукописный ввод 136">
                  <a:extLst>
                    <a:ext uri="{FF2B5EF4-FFF2-40B4-BE49-F238E27FC236}">
                      <a16:creationId xmlns:a16="http://schemas.microsoft.com/office/drawing/2014/main" id="{31A489F4-3D90-4EA2-B76C-07FF5C3886D7}"/>
                    </a:ext>
                  </a:extLst>
                </p14:cNvPr>
                <p14:cNvContentPartPr/>
                <p14:nvPr/>
              </p14:nvContentPartPr>
              <p14:xfrm>
                <a:off x="1797423" y="3971539"/>
                <a:ext cx="45000" cy="318600"/>
              </p14:xfrm>
            </p:contentPart>
          </mc:Choice>
          <mc:Fallback xmlns="">
            <p:pic>
              <p:nvPicPr>
                <p:cNvPr id="137" name="Рукописный ввод 136">
                  <a:extLst>
                    <a:ext uri="{FF2B5EF4-FFF2-40B4-BE49-F238E27FC236}">
                      <a16:creationId xmlns:a16="http://schemas.microsoft.com/office/drawing/2014/main" id="{31A489F4-3D90-4EA2-B76C-07FF5C3886D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788783" y="3962539"/>
                  <a:ext cx="626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38" name="Рукописный ввод 137">
                  <a:extLst>
                    <a:ext uri="{FF2B5EF4-FFF2-40B4-BE49-F238E27FC236}">
                      <a16:creationId xmlns:a16="http://schemas.microsoft.com/office/drawing/2014/main" id="{5F5A192B-1F93-4774-89E1-8CEEEB8EC9F1}"/>
                    </a:ext>
                  </a:extLst>
                </p14:cNvPr>
                <p14:cNvContentPartPr/>
                <p14:nvPr/>
              </p14:nvContentPartPr>
              <p14:xfrm>
                <a:off x="1243743" y="4596859"/>
                <a:ext cx="307440" cy="65880"/>
              </p14:xfrm>
            </p:contentPart>
          </mc:Choice>
          <mc:Fallback xmlns="">
            <p:pic>
              <p:nvPicPr>
                <p:cNvPr id="138" name="Рукописный ввод 137">
                  <a:extLst>
                    <a:ext uri="{FF2B5EF4-FFF2-40B4-BE49-F238E27FC236}">
                      <a16:creationId xmlns:a16="http://schemas.microsoft.com/office/drawing/2014/main" id="{5F5A192B-1F93-4774-89E1-8CEEEB8EC9F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235103" y="4588219"/>
                  <a:ext cx="3250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39" name="Рукописный ввод 138">
                  <a:extLst>
                    <a:ext uri="{FF2B5EF4-FFF2-40B4-BE49-F238E27FC236}">
                      <a16:creationId xmlns:a16="http://schemas.microsoft.com/office/drawing/2014/main" id="{E6B8CD1B-7505-4738-B036-ED394E550154}"/>
                    </a:ext>
                  </a:extLst>
                </p14:cNvPr>
                <p14:cNvContentPartPr/>
                <p14:nvPr/>
              </p14:nvContentPartPr>
              <p14:xfrm>
                <a:off x="1490703" y="4431259"/>
                <a:ext cx="244440" cy="289080"/>
              </p14:xfrm>
            </p:contentPart>
          </mc:Choice>
          <mc:Fallback xmlns="">
            <p:pic>
              <p:nvPicPr>
                <p:cNvPr id="139" name="Рукописный ввод 138">
                  <a:extLst>
                    <a:ext uri="{FF2B5EF4-FFF2-40B4-BE49-F238E27FC236}">
                      <a16:creationId xmlns:a16="http://schemas.microsoft.com/office/drawing/2014/main" id="{E6B8CD1B-7505-4738-B036-ED394E55015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482063" y="4422619"/>
                  <a:ext cx="2620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40" name="Рукописный ввод 139">
                  <a:extLst>
                    <a:ext uri="{FF2B5EF4-FFF2-40B4-BE49-F238E27FC236}">
                      <a16:creationId xmlns:a16="http://schemas.microsoft.com/office/drawing/2014/main" id="{CCBF26DD-4C15-41D0-990D-6DE3DE94A559}"/>
                    </a:ext>
                  </a:extLst>
                </p14:cNvPr>
                <p14:cNvContentPartPr/>
                <p14:nvPr/>
              </p14:nvContentPartPr>
              <p14:xfrm>
                <a:off x="1754223" y="4480219"/>
                <a:ext cx="63720" cy="230760"/>
              </p14:xfrm>
            </p:contentPart>
          </mc:Choice>
          <mc:Fallback xmlns="">
            <p:pic>
              <p:nvPicPr>
                <p:cNvPr id="140" name="Рукописный ввод 139">
                  <a:extLst>
                    <a:ext uri="{FF2B5EF4-FFF2-40B4-BE49-F238E27FC236}">
                      <a16:creationId xmlns:a16="http://schemas.microsoft.com/office/drawing/2014/main" id="{CCBF26DD-4C15-41D0-990D-6DE3DE94A55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745583" y="4471579"/>
                  <a:ext cx="813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41" name="Рукописный ввод 140">
                  <a:extLst>
                    <a:ext uri="{FF2B5EF4-FFF2-40B4-BE49-F238E27FC236}">
                      <a16:creationId xmlns:a16="http://schemas.microsoft.com/office/drawing/2014/main" id="{73FBBDC6-925E-407A-A0D4-9FDFF76E6CB3}"/>
                    </a:ext>
                  </a:extLst>
                </p14:cNvPr>
                <p14:cNvContentPartPr/>
                <p14:nvPr/>
              </p14:nvContentPartPr>
              <p14:xfrm>
                <a:off x="1822623" y="4459699"/>
                <a:ext cx="85320" cy="228240"/>
              </p14:xfrm>
            </p:contentPart>
          </mc:Choice>
          <mc:Fallback xmlns="">
            <p:pic>
              <p:nvPicPr>
                <p:cNvPr id="141" name="Рукописный ввод 140">
                  <a:extLst>
                    <a:ext uri="{FF2B5EF4-FFF2-40B4-BE49-F238E27FC236}">
                      <a16:creationId xmlns:a16="http://schemas.microsoft.com/office/drawing/2014/main" id="{73FBBDC6-925E-407A-A0D4-9FDFF76E6CB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813983" y="4450699"/>
                  <a:ext cx="1029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42" name="Рукописный ввод 141">
                  <a:extLst>
                    <a:ext uri="{FF2B5EF4-FFF2-40B4-BE49-F238E27FC236}">
                      <a16:creationId xmlns:a16="http://schemas.microsoft.com/office/drawing/2014/main" id="{0AF9737C-1282-4DDF-B96B-52AF1064E94C}"/>
                    </a:ext>
                  </a:extLst>
                </p14:cNvPr>
                <p14:cNvContentPartPr/>
                <p14:nvPr/>
              </p14:nvContentPartPr>
              <p14:xfrm>
                <a:off x="1656303" y="4369339"/>
                <a:ext cx="380880" cy="46800"/>
              </p14:xfrm>
            </p:contentPart>
          </mc:Choice>
          <mc:Fallback xmlns="">
            <p:pic>
              <p:nvPicPr>
                <p:cNvPr id="142" name="Рукописный ввод 141">
                  <a:extLst>
                    <a:ext uri="{FF2B5EF4-FFF2-40B4-BE49-F238E27FC236}">
                      <a16:creationId xmlns:a16="http://schemas.microsoft.com/office/drawing/2014/main" id="{0AF9737C-1282-4DDF-B96B-52AF1064E94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647663" y="4360339"/>
                  <a:ext cx="3985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43" name="Рукописный ввод 142">
                  <a:extLst>
                    <a:ext uri="{FF2B5EF4-FFF2-40B4-BE49-F238E27FC236}">
                      <a16:creationId xmlns:a16="http://schemas.microsoft.com/office/drawing/2014/main" id="{601310C9-DDD7-4BBD-8130-2614F3305284}"/>
                    </a:ext>
                  </a:extLst>
                </p14:cNvPr>
                <p14:cNvContentPartPr/>
                <p14:nvPr/>
              </p14:nvContentPartPr>
              <p14:xfrm>
                <a:off x="1441383" y="4738339"/>
                <a:ext cx="470880" cy="55440"/>
              </p14:xfrm>
            </p:contentPart>
          </mc:Choice>
          <mc:Fallback xmlns="">
            <p:pic>
              <p:nvPicPr>
                <p:cNvPr id="143" name="Рукописный ввод 142">
                  <a:extLst>
                    <a:ext uri="{FF2B5EF4-FFF2-40B4-BE49-F238E27FC236}">
                      <a16:creationId xmlns:a16="http://schemas.microsoft.com/office/drawing/2014/main" id="{601310C9-DDD7-4BBD-8130-2614F330528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432743" y="4729339"/>
                  <a:ext cx="4885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44" name="Рукописный ввод 143">
                  <a:extLst>
                    <a:ext uri="{FF2B5EF4-FFF2-40B4-BE49-F238E27FC236}">
                      <a16:creationId xmlns:a16="http://schemas.microsoft.com/office/drawing/2014/main" id="{8897D646-ACA1-4FD7-878F-21CE631AA63F}"/>
                    </a:ext>
                  </a:extLst>
                </p14:cNvPr>
                <p14:cNvContentPartPr/>
                <p14:nvPr/>
              </p14:nvContentPartPr>
              <p14:xfrm>
                <a:off x="1486743" y="4883779"/>
                <a:ext cx="190800" cy="282600"/>
              </p14:xfrm>
            </p:contentPart>
          </mc:Choice>
          <mc:Fallback xmlns="">
            <p:pic>
              <p:nvPicPr>
                <p:cNvPr id="144" name="Рукописный ввод 143">
                  <a:extLst>
                    <a:ext uri="{FF2B5EF4-FFF2-40B4-BE49-F238E27FC236}">
                      <a16:creationId xmlns:a16="http://schemas.microsoft.com/office/drawing/2014/main" id="{8897D646-ACA1-4FD7-878F-21CE631AA63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477743" y="4875139"/>
                  <a:ext cx="2084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45" name="Рукописный ввод 144">
                  <a:extLst>
                    <a:ext uri="{FF2B5EF4-FFF2-40B4-BE49-F238E27FC236}">
                      <a16:creationId xmlns:a16="http://schemas.microsoft.com/office/drawing/2014/main" id="{79C2469D-8373-47FC-8855-8F4394CC8C39}"/>
                    </a:ext>
                  </a:extLst>
                </p14:cNvPr>
                <p14:cNvContentPartPr/>
                <p14:nvPr/>
              </p14:nvContentPartPr>
              <p14:xfrm>
                <a:off x="1486743" y="4820059"/>
                <a:ext cx="417240" cy="163080"/>
              </p14:xfrm>
            </p:contentPart>
          </mc:Choice>
          <mc:Fallback xmlns="">
            <p:pic>
              <p:nvPicPr>
                <p:cNvPr id="145" name="Рукописный ввод 144">
                  <a:extLst>
                    <a:ext uri="{FF2B5EF4-FFF2-40B4-BE49-F238E27FC236}">
                      <a16:creationId xmlns:a16="http://schemas.microsoft.com/office/drawing/2014/main" id="{79C2469D-8373-47FC-8855-8F4394CC8C3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477743" y="4811059"/>
                  <a:ext cx="434880" cy="1807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48" name="TextBox 147">
            <a:extLst>
              <a:ext uri="{FF2B5EF4-FFF2-40B4-BE49-F238E27FC236}">
                <a16:creationId xmlns:a16="http://schemas.microsoft.com/office/drawing/2014/main" id="{536A0EC5-2B8B-402E-9820-181C9CD0D90C}"/>
              </a:ext>
            </a:extLst>
          </p:cNvPr>
          <p:cNvSpPr txBox="1"/>
          <p:nvPr/>
        </p:nvSpPr>
        <p:spPr>
          <a:xfrm>
            <a:off x="605525" y="779070"/>
            <a:ext cx="6324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1</a:t>
            </a:r>
            <a:r>
              <a:rPr lang="en-US" sz="2400" b="1" dirty="0"/>
              <a:t>-</a:t>
            </a:r>
            <a:r>
              <a:rPr lang="ru-RU" sz="2400" b="1" dirty="0" err="1"/>
              <a:t>ый</a:t>
            </a:r>
            <a:r>
              <a:rPr lang="ru-RU" sz="2400" b="1" dirty="0"/>
              <a:t> импульс</a:t>
            </a:r>
          </a:p>
          <a:p>
            <a:r>
              <a:rPr lang="ru-RU" sz="2400" b="1" dirty="0"/>
              <a:t>Действительная часть спектра</a:t>
            </a:r>
          </a:p>
        </p:txBody>
      </p:sp>
    </p:spTree>
    <p:extLst>
      <p:ext uri="{BB962C8B-B14F-4D97-AF65-F5344CB8AC3E}">
        <p14:creationId xmlns:p14="http://schemas.microsoft.com/office/powerpoint/2010/main" val="4039413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36AB306B-6820-4F28-8A79-E4F2676F0D25}"/>
                  </a:ext>
                </a:extLst>
              </p14:cNvPr>
              <p14:cNvContentPartPr/>
              <p14:nvPr/>
            </p14:nvContentPartPr>
            <p14:xfrm>
              <a:off x="5797042" y="852265"/>
              <a:ext cx="360" cy="4584240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36AB306B-6820-4F28-8A79-E4F2676F0D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88042" y="843265"/>
                <a:ext cx="18000" cy="4601880"/>
              </a:xfrm>
              <a:prstGeom prst="rect">
                <a:avLst/>
              </a:prstGeom>
            </p:spPr>
          </p:pic>
        </mc:Fallback>
      </mc:AlternateContent>
      <p:sp>
        <p:nvSpPr>
          <p:cNvPr id="38" name="Полилиния: фигура 37">
            <a:extLst>
              <a:ext uri="{FF2B5EF4-FFF2-40B4-BE49-F238E27FC236}">
                <a16:creationId xmlns:a16="http://schemas.microsoft.com/office/drawing/2014/main" id="{B4AAF735-3E55-4F77-AC3D-ECAFADCB275D}"/>
              </a:ext>
            </a:extLst>
          </p:cNvPr>
          <p:cNvSpPr/>
          <p:nvPr/>
        </p:nvSpPr>
        <p:spPr>
          <a:xfrm>
            <a:off x="5797043" y="1932432"/>
            <a:ext cx="4413758" cy="2213452"/>
          </a:xfrm>
          <a:custGeom>
            <a:avLst/>
            <a:gdLst>
              <a:gd name="connsiteX0" fmla="*/ 0 w 3810000"/>
              <a:gd name="connsiteY0" fmla="*/ 0 h 1664445"/>
              <a:gd name="connsiteX1" fmla="*/ 957072 w 3810000"/>
              <a:gd name="connsiteY1" fmla="*/ 798576 h 1664445"/>
              <a:gd name="connsiteX2" fmla="*/ 1737360 w 3810000"/>
              <a:gd name="connsiteY2" fmla="*/ 1664208 h 1664445"/>
              <a:gd name="connsiteX3" fmla="*/ 2743200 w 3810000"/>
              <a:gd name="connsiteY3" fmla="*/ 890016 h 1664445"/>
              <a:gd name="connsiteX4" fmla="*/ 3810000 w 3810000"/>
              <a:gd name="connsiteY4" fmla="*/ 1261872 h 1664445"/>
              <a:gd name="connsiteX0" fmla="*/ 0 w 3810000"/>
              <a:gd name="connsiteY0" fmla="*/ 0 h 1667978"/>
              <a:gd name="connsiteX1" fmla="*/ 859536 w 3810000"/>
              <a:gd name="connsiteY1" fmla="*/ 505968 h 1667978"/>
              <a:gd name="connsiteX2" fmla="*/ 1737360 w 3810000"/>
              <a:gd name="connsiteY2" fmla="*/ 1664208 h 1667978"/>
              <a:gd name="connsiteX3" fmla="*/ 2743200 w 3810000"/>
              <a:gd name="connsiteY3" fmla="*/ 890016 h 1667978"/>
              <a:gd name="connsiteX4" fmla="*/ 3810000 w 3810000"/>
              <a:gd name="connsiteY4" fmla="*/ 1261872 h 1667978"/>
              <a:gd name="connsiteX0" fmla="*/ 0 w 3810000"/>
              <a:gd name="connsiteY0" fmla="*/ 0 h 1670628"/>
              <a:gd name="connsiteX1" fmla="*/ 871728 w 3810000"/>
              <a:gd name="connsiteY1" fmla="*/ 377952 h 1670628"/>
              <a:gd name="connsiteX2" fmla="*/ 1737360 w 3810000"/>
              <a:gd name="connsiteY2" fmla="*/ 1664208 h 1670628"/>
              <a:gd name="connsiteX3" fmla="*/ 2743200 w 3810000"/>
              <a:gd name="connsiteY3" fmla="*/ 890016 h 1670628"/>
              <a:gd name="connsiteX4" fmla="*/ 3810000 w 3810000"/>
              <a:gd name="connsiteY4" fmla="*/ 1261872 h 1670628"/>
              <a:gd name="connsiteX0" fmla="*/ 0 w 3810000"/>
              <a:gd name="connsiteY0" fmla="*/ 0 h 1676724"/>
              <a:gd name="connsiteX1" fmla="*/ 871728 w 3810000"/>
              <a:gd name="connsiteY1" fmla="*/ 384048 h 1676724"/>
              <a:gd name="connsiteX2" fmla="*/ 1737360 w 3810000"/>
              <a:gd name="connsiteY2" fmla="*/ 1670304 h 1676724"/>
              <a:gd name="connsiteX3" fmla="*/ 2743200 w 3810000"/>
              <a:gd name="connsiteY3" fmla="*/ 896112 h 1676724"/>
              <a:gd name="connsiteX4" fmla="*/ 3810000 w 3810000"/>
              <a:gd name="connsiteY4" fmla="*/ 1267968 h 1676724"/>
              <a:gd name="connsiteX0" fmla="*/ 0 w 3810000"/>
              <a:gd name="connsiteY0" fmla="*/ 0 h 1676724"/>
              <a:gd name="connsiteX1" fmla="*/ 871728 w 3810000"/>
              <a:gd name="connsiteY1" fmla="*/ 384048 h 1676724"/>
              <a:gd name="connsiteX2" fmla="*/ 1737360 w 3810000"/>
              <a:gd name="connsiteY2" fmla="*/ 1670304 h 1676724"/>
              <a:gd name="connsiteX3" fmla="*/ 2743200 w 3810000"/>
              <a:gd name="connsiteY3" fmla="*/ 896112 h 1676724"/>
              <a:gd name="connsiteX4" fmla="*/ 3810000 w 3810000"/>
              <a:gd name="connsiteY4" fmla="*/ 1267968 h 1676724"/>
              <a:gd name="connsiteX0" fmla="*/ 0 w 3810000"/>
              <a:gd name="connsiteY0" fmla="*/ 0 h 1674416"/>
              <a:gd name="connsiteX1" fmla="*/ 1024128 w 3810000"/>
              <a:gd name="connsiteY1" fmla="*/ 493776 h 1674416"/>
              <a:gd name="connsiteX2" fmla="*/ 1737360 w 3810000"/>
              <a:gd name="connsiteY2" fmla="*/ 1670304 h 1674416"/>
              <a:gd name="connsiteX3" fmla="*/ 2743200 w 3810000"/>
              <a:gd name="connsiteY3" fmla="*/ 896112 h 1674416"/>
              <a:gd name="connsiteX4" fmla="*/ 3810000 w 3810000"/>
              <a:gd name="connsiteY4" fmla="*/ 1267968 h 1674416"/>
              <a:gd name="connsiteX0" fmla="*/ 0 w 3810000"/>
              <a:gd name="connsiteY0" fmla="*/ 0 h 1673745"/>
              <a:gd name="connsiteX1" fmla="*/ 1018032 w 3810000"/>
              <a:gd name="connsiteY1" fmla="*/ 530352 h 1673745"/>
              <a:gd name="connsiteX2" fmla="*/ 1737360 w 3810000"/>
              <a:gd name="connsiteY2" fmla="*/ 1670304 h 1673745"/>
              <a:gd name="connsiteX3" fmla="*/ 2743200 w 3810000"/>
              <a:gd name="connsiteY3" fmla="*/ 896112 h 1673745"/>
              <a:gd name="connsiteX4" fmla="*/ 3810000 w 3810000"/>
              <a:gd name="connsiteY4" fmla="*/ 1267968 h 1673745"/>
              <a:gd name="connsiteX0" fmla="*/ 0 w 3810000"/>
              <a:gd name="connsiteY0" fmla="*/ 0 h 1594870"/>
              <a:gd name="connsiteX1" fmla="*/ 1018032 w 3810000"/>
              <a:gd name="connsiteY1" fmla="*/ 530352 h 1594870"/>
              <a:gd name="connsiteX2" fmla="*/ 1847088 w 3810000"/>
              <a:gd name="connsiteY2" fmla="*/ 1591056 h 1594870"/>
              <a:gd name="connsiteX3" fmla="*/ 2743200 w 3810000"/>
              <a:gd name="connsiteY3" fmla="*/ 896112 h 1594870"/>
              <a:gd name="connsiteX4" fmla="*/ 3810000 w 3810000"/>
              <a:gd name="connsiteY4" fmla="*/ 1267968 h 1594870"/>
              <a:gd name="connsiteX0" fmla="*/ 0 w 3810000"/>
              <a:gd name="connsiteY0" fmla="*/ 0 h 1597824"/>
              <a:gd name="connsiteX1" fmla="*/ 1018032 w 3810000"/>
              <a:gd name="connsiteY1" fmla="*/ 530352 h 1597824"/>
              <a:gd name="connsiteX2" fmla="*/ 1847088 w 3810000"/>
              <a:gd name="connsiteY2" fmla="*/ 1591056 h 1597824"/>
              <a:gd name="connsiteX3" fmla="*/ 2859024 w 3810000"/>
              <a:gd name="connsiteY3" fmla="*/ 993648 h 1597824"/>
              <a:gd name="connsiteX4" fmla="*/ 3810000 w 3810000"/>
              <a:gd name="connsiteY4" fmla="*/ 1267968 h 1597824"/>
              <a:gd name="connsiteX0" fmla="*/ 0 w 3810000"/>
              <a:gd name="connsiteY0" fmla="*/ 0 h 1602470"/>
              <a:gd name="connsiteX1" fmla="*/ 1018032 w 3810000"/>
              <a:gd name="connsiteY1" fmla="*/ 530352 h 1602470"/>
              <a:gd name="connsiteX2" fmla="*/ 1847088 w 3810000"/>
              <a:gd name="connsiteY2" fmla="*/ 1591056 h 1602470"/>
              <a:gd name="connsiteX3" fmla="*/ 3035808 w 3810000"/>
              <a:gd name="connsiteY3" fmla="*/ 1097280 h 1602470"/>
              <a:gd name="connsiteX4" fmla="*/ 3810000 w 3810000"/>
              <a:gd name="connsiteY4" fmla="*/ 1267968 h 1602470"/>
              <a:gd name="connsiteX0" fmla="*/ 0 w 4255008"/>
              <a:gd name="connsiteY0" fmla="*/ 0 h 1602470"/>
              <a:gd name="connsiteX1" fmla="*/ 1018032 w 4255008"/>
              <a:gd name="connsiteY1" fmla="*/ 530352 h 1602470"/>
              <a:gd name="connsiteX2" fmla="*/ 1847088 w 4255008"/>
              <a:gd name="connsiteY2" fmla="*/ 1591056 h 1602470"/>
              <a:gd name="connsiteX3" fmla="*/ 3035808 w 4255008"/>
              <a:gd name="connsiteY3" fmla="*/ 1097280 h 1602470"/>
              <a:gd name="connsiteX4" fmla="*/ 4255008 w 4255008"/>
              <a:gd name="connsiteY4" fmla="*/ 1389888 h 1602470"/>
              <a:gd name="connsiteX0" fmla="*/ 0 w 4255008"/>
              <a:gd name="connsiteY0" fmla="*/ 0 h 1620415"/>
              <a:gd name="connsiteX1" fmla="*/ 1018032 w 4255008"/>
              <a:gd name="connsiteY1" fmla="*/ 530352 h 1620415"/>
              <a:gd name="connsiteX2" fmla="*/ 2011680 w 4255008"/>
              <a:gd name="connsiteY2" fmla="*/ 1609344 h 1620415"/>
              <a:gd name="connsiteX3" fmla="*/ 3035808 w 4255008"/>
              <a:gd name="connsiteY3" fmla="*/ 1097280 h 1620415"/>
              <a:gd name="connsiteX4" fmla="*/ 4255008 w 4255008"/>
              <a:gd name="connsiteY4" fmla="*/ 1389888 h 1620415"/>
              <a:gd name="connsiteX0" fmla="*/ 0 w 4255008"/>
              <a:gd name="connsiteY0" fmla="*/ 0 h 2583583"/>
              <a:gd name="connsiteX1" fmla="*/ 1018032 w 4255008"/>
              <a:gd name="connsiteY1" fmla="*/ 1493520 h 2583583"/>
              <a:gd name="connsiteX2" fmla="*/ 2011680 w 4255008"/>
              <a:gd name="connsiteY2" fmla="*/ 2572512 h 2583583"/>
              <a:gd name="connsiteX3" fmla="*/ 3035808 w 4255008"/>
              <a:gd name="connsiteY3" fmla="*/ 2060448 h 2583583"/>
              <a:gd name="connsiteX4" fmla="*/ 4255008 w 4255008"/>
              <a:gd name="connsiteY4" fmla="*/ 2353056 h 2583583"/>
              <a:gd name="connsiteX0" fmla="*/ 0 w 4255008"/>
              <a:gd name="connsiteY0" fmla="*/ 0 h 2583268"/>
              <a:gd name="connsiteX1" fmla="*/ 1005840 w 4255008"/>
              <a:gd name="connsiteY1" fmla="*/ 2194560 h 2583268"/>
              <a:gd name="connsiteX2" fmla="*/ 2011680 w 4255008"/>
              <a:gd name="connsiteY2" fmla="*/ 2572512 h 2583268"/>
              <a:gd name="connsiteX3" fmla="*/ 3035808 w 4255008"/>
              <a:gd name="connsiteY3" fmla="*/ 2060448 h 2583268"/>
              <a:gd name="connsiteX4" fmla="*/ 4255008 w 4255008"/>
              <a:gd name="connsiteY4" fmla="*/ 2353056 h 2583268"/>
              <a:gd name="connsiteX0" fmla="*/ 0 w 4255008"/>
              <a:gd name="connsiteY0" fmla="*/ 0 h 2579093"/>
              <a:gd name="connsiteX1" fmla="*/ 1005840 w 4255008"/>
              <a:gd name="connsiteY1" fmla="*/ 2194560 h 2579093"/>
              <a:gd name="connsiteX2" fmla="*/ 2011680 w 4255008"/>
              <a:gd name="connsiteY2" fmla="*/ 2572512 h 2579093"/>
              <a:gd name="connsiteX3" fmla="*/ 3035808 w 4255008"/>
              <a:gd name="connsiteY3" fmla="*/ 2060448 h 2579093"/>
              <a:gd name="connsiteX4" fmla="*/ 4255008 w 4255008"/>
              <a:gd name="connsiteY4" fmla="*/ 2353056 h 2579093"/>
              <a:gd name="connsiteX0" fmla="*/ 0 w 4255008"/>
              <a:gd name="connsiteY0" fmla="*/ 0 h 2353056"/>
              <a:gd name="connsiteX1" fmla="*/ 1005840 w 4255008"/>
              <a:gd name="connsiteY1" fmla="*/ 2194560 h 2353056"/>
              <a:gd name="connsiteX2" fmla="*/ 1792224 w 4255008"/>
              <a:gd name="connsiteY2" fmla="*/ 1469136 h 2353056"/>
              <a:gd name="connsiteX3" fmla="*/ 3035808 w 4255008"/>
              <a:gd name="connsiteY3" fmla="*/ 2060448 h 2353056"/>
              <a:gd name="connsiteX4" fmla="*/ 4255008 w 4255008"/>
              <a:gd name="connsiteY4" fmla="*/ 2353056 h 2353056"/>
              <a:gd name="connsiteX0" fmla="*/ 0 w 4255008"/>
              <a:gd name="connsiteY0" fmla="*/ 0 h 2353056"/>
              <a:gd name="connsiteX1" fmla="*/ 1005840 w 4255008"/>
              <a:gd name="connsiteY1" fmla="*/ 2194560 h 2353056"/>
              <a:gd name="connsiteX2" fmla="*/ 1792224 w 4255008"/>
              <a:gd name="connsiteY2" fmla="*/ 1469136 h 2353056"/>
              <a:gd name="connsiteX3" fmla="*/ 3035808 w 4255008"/>
              <a:gd name="connsiteY3" fmla="*/ 2060448 h 2353056"/>
              <a:gd name="connsiteX4" fmla="*/ 4255008 w 4255008"/>
              <a:gd name="connsiteY4" fmla="*/ 2353056 h 2353056"/>
              <a:gd name="connsiteX0" fmla="*/ 0 w 4255008"/>
              <a:gd name="connsiteY0" fmla="*/ 0 h 2353056"/>
              <a:gd name="connsiteX1" fmla="*/ 1005840 w 4255008"/>
              <a:gd name="connsiteY1" fmla="*/ 2194560 h 2353056"/>
              <a:gd name="connsiteX2" fmla="*/ 1792224 w 4255008"/>
              <a:gd name="connsiteY2" fmla="*/ 1469136 h 2353056"/>
              <a:gd name="connsiteX3" fmla="*/ 3035808 w 4255008"/>
              <a:gd name="connsiteY3" fmla="*/ 2060448 h 2353056"/>
              <a:gd name="connsiteX4" fmla="*/ 4255008 w 4255008"/>
              <a:gd name="connsiteY4" fmla="*/ 2353056 h 2353056"/>
              <a:gd name="connsiteX0" fmla="*/ 0 w 4255008"/>
              <a:gd name="connsiteY0" fmla="*/ 0 h 2353056"/>
              <a:gd name="connsiteX1" fmla="*/ 1005840 w 4255008"/>
              <a:gd name="connsiteY1" fmla="*/ 2194560 h 2353056"/>
              <a:gd name="connsiteX2" fmla="*/ 1792224 w 4255008"/>
              <a:gd name="connsiteY2" fmla="*/ 1469136 h 2353056"/>
              <a:gd name="connsiteX3" fmla="*/ 2511552 w 4255008"/>
              <a:gd name="connsiteY3" fmla="*/ 2176272 h 2353056"/>
              <a:gd name="connsiteX4" fmla="*/ 4255008 w 4255008"/>
              <a:gd name="connsiteY4" fmla="*/ 2353056 h 2353056"/>
              <a:gd name="connsiteX0" fmla="*/ 0 w 4255008"/>
              <a:gd name="connsiteY0" fmla="*/ 0 h 2353056"/>
              <a:gd name="connsiteX1" fmla="*/ 1042416 w 4255008"/>
              <a:gd name="connsiteY1" fmla="*/ 2188464 h 2353056"/>
              <a:gd name="connsiteX2" fmla="*/ 1792224 w 4255008"/>
              <a:gd name="connsiteY2" fmla="*/ 1469136 h 2353056"/>
              <a:gd name="connsiteX3" fmla="*/ 2511552 w 4255008"/>
              <a:gd name="connsiteY3" fmla="*/ 2176272 h 2353056"/>
              <a:gd name="connsiteX4" fmla="*/ 4255008 w 4255008"/>
              <a:gd name="connsiteY4" fmla="*/ 2353056 h 2353056"/>
              <a:gd name="connsiteX0" fmla="*/ 0 w 3169920"/>
              <a:gd name="connsiteY0" fmla="*/ 0 h 2188640"/>
              <a:gd name="connsiteX1" fmla="*/ 1042416 w 3169920"/>
              <a:gd name="connsiteY1" fmla="*/ 2188464 h 2188640"/>
              <a:gd name="connsiteX2" fmla="*/ 1792224 w 3169920"/>
              <a:gd name="connsiteY2" fmla="*/ 1469136 h 2188640"/>
              <a:gd name="connsiteX3" fmla="*/ 2511552 w 3169920"/>
              <a:gd name="connsiteY3" fmla="*/ 2176272 h 2188640"/>
              <a:gd name="connsiteX4" fmla="*/ 3169920 w 3169920"/>
              <a:gd name="connsiteY4" fmla="*/ 1487424 h 2188640"/>
              <a:gd name="connsiteX0" fmla="*/ 0 w 3220550"/>
              <a:gd name="connsiteY0" fmla="*/ 0 h 2188640"/>
              <a:gd name="connsiteX1" fmla="*/ 1042416 w 3220550"/>
              <a:gd name="connsiteY1" fmla="*/ 2188464 h 2188640"/>
              <a:gd name="connsiteX2" fmla="*/ 1792224 w 3220550"/>
              <a:gd name="connsiteY2" fmla="*/ 1469136 h 2188640"/>
              <a:gd name="connsiteX3" fmla="*/ 2511552 w 3220550"/>
              <a:gd name="connsiteY3" fmla="*/ 2176272 h 2188640"/>
              <a:gd name="connsiteX4" fmla="*/ 3169920 w 3220550"/>
              <a:gd name="connsiteY4" fmla="*/ 1487424 h 2188640"/>
              <a:gd name="connsiteX5" fmla="*/ 3176270 w 3220550"/>
              <a:gd name="connsiteY5" fmla="*/ 1493521 h 2188640"/>
              <a:gd name="connsiteX0" fmla="*/ 0 w 3560318"/>
              <a:gd name="connsiteY0" fmla="*/ 0 h 2188640"/>
              <a:gd name="connsiteX1" fmla="*/ 1042416 w 3560318"/>
              <a:gd name="connsiteY1" fmla="*/ 2188464 h 2188640"/>
              <a:gd name="connsiteX2" fmla="*/ 1792224 w 3560318"/>
              <a:gd name="connsiteY2" fmla="*/ 1469136 h 2188640"/>
              <a:gd name="connsiteX3" fmla="*/ 2511552 w 3560318"/>
              <a:gd name="connsiteY3" fmla="*/ 2176272 h 2188640"/>
              <a:gd name="connsiteX4" fmla="*/ 3169920 w 3560318"/>
              <a:gd name="connsiteY4" fmla="*/ 1487424 h 2188640"/>
              <a:gd name="connsiteX5" fmla="*/ 3560318 w 3560318"/>
              <a:gd name="connsiteY5" fmla="*/ 2023873 h 2188640"/>
              <a:gd name="connsiteX0" fmla="*/ 0 w 3627374"/>
              <a:gd name="connsiteY0" fmla="*/ 0 h 2365249"/>
              <a:gd name="connsiteX1" fmla="*/ 1042416 w 3627374"/>
              <a:gd name="connsiteY1" fmla="*/ 2188464 h 2365249"/>
              <a:gd name="connsiteX2" fmla="*/ 1792224 w 3627374"/>
              <a:gd name="connsiteY2" fmla="*/ 1469136 h 2365249"/>
              <a:gd name="connsiteX3" fmla="*/ 2511552 w 3627374"/>
              <a:gd name="connsiteY3" fmla="*/ 2176272 h 2365249"/>
              <a:gd name="connsiteX4" fmla="*/ 3169920 w 3627374"/>
              <a:gd name="connsiteY4" fmla="*/ 1487424 h 2365249"/>
              <a:gd name="connsiteX5" fmla="*/ 3627374 w 3627374"/>
              <a:gd name="connsiteY5" fmla="*/ 2365249 h 2365249"/>
              <a:gd name="connsiteX0" fmla="*/ 0 w 3621278"/>
              <a:gd name="connsiteY0" fmla="*/ 0 h 2188640"/>
              <a:gd name="connsiteX1" fmla="*/ 1042416 w 3621278"/>
              <a:gd name="connsiteY1" fmla="*/ 2188464 h 2188640"/>
              <a:gd name="connsiteX2" fmla="*/ 1792224 w 3621278"/>
              <a:gd name="connsiteY2" fmla="*/ 1469136 h 2188640"/>
              <a:gd name="connsiteX3" fmla="*/ 2511552 w 3621278"/>
              <a:gd name="connsiteY3" fmla="*/ 2176272 h 2188640"/>
              <a:gd name="connsiteX4" fmla="*/ 3169920 w 3621278"/>
              <a:gd name="connsiteY4" fmla="*/ 1487424 h 2188640"/>
              <a:gd name="connsiteX5" fmla="*/ 3621278 w 3621278"/>
              <a:gd name="connsiteY5" fmla="*/ 2170177 h 2188640"/>
              <a:gd name="connsiteX0" fmla="*/ 0 w 3169920"/>
              <a:gd name="connsiteY0" fmla="*/ 0 h 2188640"/>
              <a:gd name="connsiteX1" fmla="*/ 1042416 w 3169920"/>
              <a:gd name="connsiteY1" fmla="*/ 2188464 h 2188640"/>
              <a:gd name="connsiteX2" fmla="*/ 1792224 w 3169920"/>
              <a:gd name="connsiteY2" fmla="*/ 1469136 h 2188640"/>
              <a:gd name="connsiteX3" fmla="*/ 2511552 w 3169920"/>
              <a:gd name="connsiteY3" fmla="*/ 2176272 h 2188640"/>
              <a:gd name="connsiteX4" fmla="*/ 3169920 w 3169920"/>
              <a:gd name="connsiteY4" fmla="*/ 1487424 h 2188640"/>
              <a:gd name="connsiteX0" fmla="*/ 0 w 3220550"/>
              <a:gd name="connsiteY0" fmla="*/ 0 h 2188640"/>
              <a:gd name="connsiteX1" fmla="*/ 1042416 w 3220550"/>
              <a:gd name="connsiteY1" fmla="*/ 2188464 h 2188640"/>
              <a:gd name="connsiteX2" fmla="*/ 1792224 w 3220550"/>
              <a:gd name="connsiteY2" fmla="*/ 1469136 h 2188640"/>
              <a:gd name="connsiteX3" fmla="*/ 2511552 w 3220550"/>
              <a:gd name="connsiteY3" fmla="*/ 2176272 h 2188640"/>
              <a:gd name="connsiteX4" fmla="*/ 3169920 w 3220550"/>
              <a:gd name="connsiteY4" fmla="*/ 1487424 h 2188640"/>
              <a:gd name="connsiteX5" fmla="*/ 3176270 w 3220550"/>
              <a:gd name="connsiteY5" fmla="*/ 1505713 h 2188640"/>
              <a:gd name="connsiteX0" fmla="*/ 0 w 3609086"/>
              <a:gd name="connsiteY0" fmla="*/ 0 h 2188640"/>
              <a:gd name="connsiteX1" fmla="*/ 1042416 w 3609086"/>
              <a:gd name="connsiteY1" fmla="*/ 2188464 h 2188640"/>
              <a:gd name="connsiteX2" fmla="*/ 1792224 w 3609086"/>
              <a:gd name="connsiteY2" fmla="*/ 1469136 h 2188640"/>
              <a:gd name="connsiteX3" fmla="*/ 2511552 w 3609086"/>
              <a:gd name="connsiteY3" fmla="*/ 2176272 h 2188640"/>
              <a:gd name="connsiteX4" fmla="*/ 3169920 w 3609086"/>
              <a:gd name="connsiteY4" fmla="*/ 1487424 h 2188640"/>
              <a:gd name="connsiteX5" fmla="*/ 3609086 w 3609086"/>
              <a:gd name="connsiteY5" fmla="*/ 2121409 h 2188640"/>
              <a:gd name="connsiteX0" fmla="*/ 0 w 3560318"/>
              <a:gd name="connsiteY0" fmla="*/ 0 h 2200657"/>
              <a:gd name="connsiteX1" fmla="*/ 1042416 w 3560318"/>
              <a:gd name="connsiteY1" fmla="*/ 2188464 h 2200657"/>
              <a:gd name="connsiteX2" fmla="*/ 1792224 w 3560318"/>
              <a:gd name="connsiteY2" fmla="*/ 1469136 h 2200657"/>
              <a:gd name="connsiteX3" fmla="*/ 2511552 w 3560318"/>
              <a:gd name="connsiteY3" fmla="*/ 2176272 h 2200657"/>
              <a:gd name="connsiteX4" fmla="*/ 3169920 w 3560318"/>
              <a:gd name="connsiteY4" fmla="*/ 1487424 h 2200657"/>
              <a:gd name="connsiteX5" fmla="*/ 3560318 w 3560318"/>
              <a:gd name="connsiteY5" fmla="*/ 2200657 h 2200657"/>
              <a:gd name="connsiteX0" fmla="*/ 0 w 3589236"/>
              <a:gd name="connsiteY0" fmla="*/ 0 h 2251771"/>
              <a:gd name="connsiteX1" fmla="*/ 1042416 w 3589236"/>
              <a:gd name="connsiteY1" fmla="*/ 2188464 h 2251771"/>
              <a:gd name="connsiteX2" fmla="*/ 1792224 w 3589236"/>
              <a:gd name="connsiteY2" fmla="*/ 1469136 h 2251771"/>
              <a:gd name="connsiteX3" fmla="*/ 2511552 w 3589236"/>
              <a:gd name="connsiteY3" fmla="*/ 2176272 h 2251771"/>
              <a:gd name="connsiteX4" fmla="*/ 3169920 w 3589236"/>
              <a:gd name="connsiteY4" fmla="*/ 1487424 h 2251771"/>
              <a:gd name="connsiteX5" fmla="*/ 3560318 w 3589236"/>
              <a:gd name="connsiteY5" fmla="*/ 2200657 h 2251771"/>
              <a:gd name="connsiteX6" fmla="*/ 3560318 w 3589236"/>
              <a:gd name="connsiteY6" fmla="*/ 2194561 h 2251771"/>
              <a:gd name="connsiteX0" fmla="*/ 0 w 4029710"/>
              <a:gd name="connsiteY0" fmla="*/ 0 h 2216609"/>
              <a:gd name="connsiteX1" fmla="*/ 1042416 w 4029710"/>
              <a:gd name="connsiteY1" fmla="*/ 2188464 h 2216609"/>
              <a:gd name="connsiteX2" fmla="*/ 1792224 w 4029710"/>
              <a:gd name="connsiteY2" fmla="*/ 1469136 h 2216609"/>
              <a:gd name="connsiteX3" fmla="*/ 2511552 w 4029710"/>
              <a:gd name="connsiteY3" fmla="*/ 2176272 h 2216609"/>
              <a:gd name="connsiteX4" fmla="*/ 3169920 w 4029710"/>
              <a:gd name="connsiteY4" fmla="*/ 1487424 h 2216609"/>
              <a:gd name="connsiteX5" fmla="*/ 3560318 w 4029710"/>
              <a:gd name="connsiteY5" fmla="*/ 2200657 h 2216609"/>
              <a:gd name="connsiteX6" fmla="*/ 4029710 w 4029710"/>
              <a:gd name="connsiteY6" fmla="*/ 1743457 h 2216609"/>
              <a:gd name="connsiteX0" fmla="*/ 0 w 4070221"/>
              <a:gd name="connsiteY0" fmla="*/ 0 h 2216609"/>
              <a:gd name="connsiteX1" fmla="*/ 1042416 w 4070221"/>
              <a:gd name="connsiteY1" fmla="*/ 2188464 h 2216609"/>
              <a:gd name="connsiteX2" fmla="*/ 1792224 w 4070221"/>
              <a:gd name="connsiteY2" fmla="*/ 1469136 h 2216609"/>
              <a:gd name="connsiteX3" fmla="*/ 2511552 w 4070221"/>
              <a:gd name="connsiteY3" fmla="*/ 2176272 h 2216609"/>
              <a:gd name="connsiteX4" fmla="*/ 3169920 w 4070221"/>
              <a:gd name="connsiteY4" fmla="*/ 1487424 h 2216609"/>
              <a:gd name="connsiteX5" fmla="*/ 3560318 w 4070221"/>
              <a:gd name="connsiteY5" fmla="*/ 2200657 h 2216609"/>
              <a:gd name="connsiteX6" fmla="*/ 4029710 w 4070221"/>
              <a:gd name="connsiteY6" fmla="*/ 1743457 h 2216609"/>
              <a:gd name="connsiteX7" fmla="*/ 4047998 w 4070221"/>
              <a:gd name="connsiteY7" fmla="*/ 1773937 h 2216609"/>
              <a:gd name="connsiteX0" fmla="*/ 0 w 4413758"/>
              <a:gd name="connsiteY0" fmla="*/ 0 h 2216609"/>
              <a:gd name="connsiteX1" fmla="*/ 1042416 w 4413758"/>
              <a:gd name="connsiteY1" fmla="*/ 2188464 h 2216609"/>
              <a:gd name="connsiteX2" fmla="*/ 1792224 w 4413758"/>
              <a:gd name="connsiteY2" fmla="*/ 1469136 h 2216609"/>
              <a:gd name="connsiteX3" fmla="*/ 2511552 w 4413758"/>
              <a:gd name="connsiteY3" fmla="*/ 2176272 h 2216609"/>
              <a:gd name="connsiteX4" fmla="*/ 3169920 w 4413758"/>
              <a:gd name="connsiteY4" fmla="*/ 1487424 h 2216609"/>
              <a:gd name="connsiteX5" fmla="*/ 3560318 w 4413758"/>
              <a:gd name="connsiteY5" fmla="*/ 2200657 h 2216609"/>
              <a:gd name="connsiteX6" fmla="*/ 4029710 w 4413758"/>
              <a:gd name="connsiteY6" fmla="*/ 1743457 h 2216609"/>
              <a:gd name="connsiteX7" fmla="*/ 4413758 w 4413758"/>
              <a:gd name="connsiteY7" fmla="*/ 2194561 h 2216609"/>
              <a:gd name="connsiteX0" fmla="*/ 0 w 4413758"/>
              <a:gd name="connsiteY0" fmla="*/ 0 h 2216609"/>
              <a:gd name="connsiteX1" fmla="*/ 1042416 w 4413758"/>
              <a:gd name="connsiteY1" fmla="*/ 2188464 h 2216609"/>
              <a:gd name="connsiteX2" fmla="*/ 1792224 w 4413758"/>
              <a:gd name="connsiteY2" fmla="*/ 1469136 h 2216609"/>
              <a:gd name="connsiteX3" fmla="*/ 2511552 w 4413758"/>
              <a:gd name="connsiteY3" fmla="*/ 2176272 h 2216609"/>
              <a:gd name="connsiteX4" fmla="*/ 3169920 w 4413758"/>
              <a:gd name="connsiteY4" fmla="*/ 1487424 h 2216609"/>
              <a:gd name="connsiteX5" fmla="*/ 3560318 w 4413758"/>
              <a:gd name="connsiteY5" fmla="*/ 2200657 h 2216609"/>
              <a:gd name="connsiteX6" fmla="*/ 4029710 w 4413758"/>
              <a:gd name="connsiteY6" fmla="*/ 1743457 h 2216609"/>
              <a:gd name="connsiteX7" fmla="*/ 4413758 w 4413758"/>
              <a:gd name="connsiteY7" fmla="*/ 2194561 h 2216609"/>
              <a:gd name="connsiteX0" fmla="*/ 0 w 4413758"/>
              <a:gd name="connsiteY0" fmla="*/ 0 h 2216609"/>
              <a:gd name="connsiteX1" fmla="*/ 1042416 w 4413758"/>
              <a:gd name="connsiteY1" fmla="*/ 2188464 h 2216609"/>
              <a:gd name="connsiteX2" fmla="*/ 1792224 w 4413758"/>
              <a:gd name="connsiteY2" fmla="*/ 1469136 h 2216609"/>
              <a:gd name="connsiteX3" fmla="*/ 2511552 w 4413758"/>
              <a:gd name="connsiteY3" fmla="*/ 2176272 h 2216609"/>
              <a:gd name="connsiteX4" fmla="*/ 3169920 w 4413758"/>
              <a:gd name="connsiteY4" fmla="*/ 1487424 h 2216609"/>
              <a:gd name="connsiteX5" fmla="*/ 3560318 w 4413758"/>
              <a:gd name="connsiteY5" fmla="*/ 2200657 h 2216609"/>
              <a:gd name="connsiteX6" fmla="*/ 4029710 w 4413758"/>
              <a:gd name="connsiteY6" fmla="*/ 1743457 h 2216609"/>
              <a:gd name="connsiteX7" fmla="*/ 4413758 w 4413758"/>
              <a:gd name="connsiteY7" fmla="*/ 2194561 h 2216609"/>
              <a:gd name="connsiteX0" fmla="*/ 0 w 4413758"/>
              <a:gd name="connsiteY0" fmla="*/ 0 h 2216609"/>
              <a:gd name="connsiteX1" fmla="*/ 1042416 w 4413758"/>
              <a:gd name="connsiteY1" fmla="*/ 2188464 h 2216609"/>
              <a:gd name="connsiteX2" fmla="*/ 1792224 w 4413758"/>
              <a:gd name="connsiteY2" fmla="*/ 1469136 h 2216609"/>
              <a:gd name="connsiteX3" fmla="*/ 2511552 w 4413758"/>
              <a:gd name="connsiteY3" fmla="*/ 2176272 h 2216609"/>
              <a:gd name="connsiteX4" fmla="*/ 3078480 w 4413758"/>
              <a:gd name="connsiteY4" fmla="*/ 1463040 h 2216609"/>
              <a:gd name="connsiteX5" fmla="*/ 3560318 w 4413758"/>
              <a:gd name="connsiteY5" fmla="*/ 2200657 h 2216609"/>
              <a:gd name="connsiteX6" fmla="*/ 4029710 w 4413758"/>
              <a:gd name="connsiteY6" fmla="*/ 1743457 h 2216609"/>
              <a:gd name="connsiteX7" fmla="*/ 4413758 w 4413758"/>
              <a:gd name="connsiteY7" fmla="*/ 2194561 h 2216609"/>
              <a:gd name="connsiteX0" fmla="*/ 0 w 4413758"/>
              <a:gd name="connsiteY0" fmla="*/ 0 h 2216609"/>
              <a:gd name="connsiteX1" fmla="*/ 1042416 w 4413758"/>
              <a:gd name="connsiteY1" fmla="*/ 2188464 h 2216609"/>
              <a:gd name="connsiteX2" fmla="*/ 1792224 w 4413758"/>
              <a:gd name="connsiteY2" fmla="*/ 1469136 h 2216609"/>
              <a:gd name="connsiteX3" fmla="*/ 2511552 w 4413758"/>
              <a:gd name="connsiteY3" fmla="*/ 2176272 h 2216609"/>
              <a:gd name="connsiteX4" fmla="*/ 3078480 w 4413758"/>
              <a:gd name="connsiteY4" fmla="*/ 1463040 h 2216609"/>
              <a:gd name="connsiteX5" fmla="*/ 3560318 w 4413758"/>
              <a:gd name="connsiteY5" fmla="*/ 2200657 h 2216609"/>
              <a:gd name="connsiteX6" fmla="*/ 4029710 w 4413758"/>
              <a:gd name="connsiteY6" fmla="*/ 1743457 h 2216609"/>
              <a:gd name="connsiteX7" fmla="*/ 4413758 w 4413758"/>
              <a:gd name="connsiteY7" fmla="*/ 2194561 h 2216609"/>
              <a:gd name="connsiteX0" fmla="*/ 0 w 4413758"/>
              <a:gd name="connsiteY0" fmla="*/ 0 h 2216609"/>
              <a:gd name="connsiteX1" fmla="*/ 1042416 w 4413758"/>
              <a:gd name="connsiteY1" fmla="*/ 2188464 h 2216609"/>
              <a:gd name="connsiteX2" fmla="*/ 1792224 w 4413758"/>
              <a:gd name="connsiteY2" fmla="*/ 1469136 h 2216609"/>
              <a:gd name="connsiteX3" fmla="*/ 2511552 w 4413758"/>
              <a:gd name="connsiteY3" fmla="*/ 2176272 h 2216609"/>
              <a:gd name="connsiteX4" fmla="*/ 3078480 w 4413758"/>
              <a:gd name="connsiteY4" fmla="*/ 1463040 h 2216609"/>
              <a:gd name="connsiteX5" fmla="*/ 3560318 w 4413758"/>
              <a:gd name="connsiteY5" fmla="*/ 2200657 h 2216609"/>
              <a:gd name="connsiteX6" fmla="*/ 4029710 w 4413758"/>
              <a:gd name="connsiteY6" fmla="*/ 1743457 h 2216609"/>
              <a:gd name="connsiteX7" fmla="*/ 4413758 w 4413758"/>
              <a:gd name="connsiteY7" fmla="*/ 2194561 h 2216609"/>
              <a:gd name="connsiteX0" fmla="*/ 0 w 4413758"/>
              <a:gd name="connsiteY0" fmla="*/ 0 h 2216609"/>
              <a:gd name="connsiteX1" fmla="*/ 1042416 w 4413758"/>
              <a:gd name="connsiteY1" fmla="*/ 2188464 h 2216609"/>
              <a:gd name="connsiteX2" fmla="*/ 1792224 w 4413758"/>
              <a:gd name="connsiteY2" fmla="*/ 1469136 h 2216609"/>
              <a:gd name="connsiteX3" fmla="*/ 2511552 w 4413758"/>
              <a:gd name="connsiteY3" fmla="*/ 2176272 h 2216609"/>
              <a:gd name="connsiteX4" fmla="*/ 3078480 w 4413758"/>
              <a:gd name="connsiteY4" fmla="*/ 1463040 h 2216609"/>
              <a:gd name="connsiteX5" fmla="*/ 3560318 w 4413758"/>
              <a:gd name="connsiteY5" fmla="*/ 2200657 h 2216609"/>
              <a:gd name="connsiteX6" fmla="*/ 4029710 w 4413758"/>
              <a:gd name="connsiteY6" fmla="*/ 1743457 h 2216609"/>
              <a:gd name="connsiteX7" fmla="*/ 4413758 w 4413758"/>
              <a:gd name="connsiteY7" fmla="*/ 2194561 h 2216609"/>
              <a:gd name="connsiteX0" fmla="*/ 0 w 4413758"/>
              <a:gd name="connsiteY0" fmla="*/ 0 h 2216609"/>
              <a:gd name="connsiteX1" fmla="*/ 1042416 w 4413758"/>
              <a:gd name="connsiteY1" fmla="*/ 2188464 h 2216609"/>
              <a:gd name="connsiteX2" fmla="*/ 1792224 w 4413758"/>
              <a:gd name="connsiteY2" fmla="*/ 1469136 h 2216609"/>
              <a:gd name="connsiteX3" fmla="*/ 2511552 w 4413758"/>
              <a:gd name="connsiteY3" fmla="*/ 2176272 h 2216609"/>
              <a:gd name="connsiteX4" fmla="*/ 3078480 w 4413758"/>
              <a:gd name="connsiteY4" fmla="*/ 1463040 h 2216609"/>
              <a:gd name="connsiteX5" fmla="*/ 3560318 w 4413758"/>
              <a:gd name="connsiteY5" fmla="*/ 2200657 h 2216609"/>
              <a:gd name="connsiteX6" fmla="*/ 4029710 w 4413758"/>
              <a:gd name="connsiteY6" fmla="*/ 1743457 h 2216609"/>
              <a:gd name="connsiteX7" fmla="*/ 4413758 w 4413758"/>
              <a:gd name="connsiteY7" fmla="*/ 2194561 h 2216609"/>
              <a:gd name="connsiteX0" fmla="*/ 0 w 4413758"/>
              <a:gd name="connsiteY0" fmla="*/ 0 h 2216609"/>
              <a:gd name="connsiteX1" fmla="*/ 1042416 w 4413758"/>
              <a:gd name="connsiteY1" fmla="*/ 2188464 h 2216609"/>
              <a:gd name="connsiteX2" fmla="*/ 1792224 w 4413758"/>
              <a:gd name="connsiteY2" fmla="*/ 1469136 h 2216609"/>
              <a:gd name="connsiteX3" fmla="*/ 2511552 w 4413758"/>
              <a:gd name="connsiteY3" fmla="*/ 2176272 h 2216609"/>
              <a:gd name="connsiteX4" fmla="*/ 3078480 w 4413758"/>
              <a:gd name="connsiteY4" fmla="*/ 1463040 h 2216609"/>
              <a:gd name="connsiteX5" fmla="*/ 3560318 w 4413758"/>
              <a:gd name="connsiteY5" fmla="*/ 2200657 h 2216609"/>
              <a:gd name="connsiteX6" fmla="*/ 4029710 w 4413758"/>
              <a:gd name="connsiteY6" fmla="*/ 1743457 h 2216609"/>
              <a:gd name="connsiteX7" fmla="*/ 4413758 w 4413758"/>
              <a:gd name="connsiteY7" fmla="*/ 2194561 h 2216609"/>
              <a:gd name="connsiteX0" fmla="*/ 0 w 4413758"/>
              <a:gd name="connsiteY0" fmla="*/ 0 h 2200673"/>
              <a:gd name="connsiteX1" fmla="*/ 1042416 w 4413758"/>
              <a:gd name="connsiteY1" fmla="*/ 2188464 h 2200673"/>
              <a:gd name="connsiteX2" fmla="*/ 1792224 w 4413758"/>
              <a:gd name="connsiteY2" fmla="*/ 1469136 h 2200673"/>
              <a:gd name="connsiteX3" fmla="*/ 2511552 w 4413758"/>
              <a:gd name="connsiteY3" fmla="*/ 2176272 h 2200673"/>
              <a:gd name="connsiteX4" fmla="*/ 3078480 w 4413758"/>
              <a:gd name="connsiteY4" fmla="*/ 1463040 h 2200673"/>
              <a:gd name="connsiteX5" fmla="*/ 3560318 w 4413758"/>
              <a:gd name="connsiteY5" fmla="*/ 2200657 h 2200673"/>
              <a:gd name="connsiteX6" fmla="*/ 4029710 w 4413758"/>
              <a:gd name="connsiteY6" fmla="*/ 1743457 h 2200673"/>
              <a:gd name="connsiteX7" fmla="*/ 4413758 w 4413758"/>
              <a:gd name="connsiteY7" fmla="*/ 2194561 h 2200673"/>
              <a:gd name="connsiteX0" fmla="*/ 0 w 4413758"/>
              <a:gd name="connsiteY0" fmla="*/ 0 h 2194561"/>
              <a:gd name="connsiteX1" fmla="*/ 1042416 w 4413758"/>
              <a:gd name="connsiteY1" fmla="*/ 2188464 h 2194561"/>
              <a:gd name="connsiteX2" fmla="*/ 1792224 w 4413758"/>
              <a:gd name="connsiteY2" fmla="*/ 1469136 h 2194561"/>
              <a:gd name="connsiteX3" fmla="*/ 2511552 w 4413758"/>
              <a:gd name="connsiteY3" fmla="*/ 2176272 h 2194561"/>
              <a:gd name="connsiteX4" fmla="*/ 3078480 w 4413758"/>
              <a:gd name="connsiteY4" fmla="*/ 1463040 h 2194561"/>
              <a:gd name="connsiteX5" fmla="*/ 3578606 w 4413758"/>
              <a:gd name="connsiteY5" fmla="*/ 2176273 h 2194561"/>
              <a:gd name="connsiteX6" fmla="*/ 4029710 w 4413758"/>
              <a:gd name="connsiteY6" fmla="*/ 1743457 h 2194561"/>
              <a:gd name="connsiteX7" fmla="*/ 4413758 w 4413758"/>
              <a:gd name="connsiteY7" fmla="*/ 2194561 h 2194561"/>
              <a:gd name="connsiteX0" fmla="*/ 0 w 4413758"/>
              <a:gd name="connsiteY0" fmla="*/ 0 h 2194561"/>
              <a:gd name="connsiteX1" fmla="*/ 1042416 w 4413758"/>
              <a:gd name="connsiteY1" fmla="*/ 2188464 h 2194561"/>
              <a:gd name="connsiteX2" fmla="*/ 1792224 w 4413758"/>
              <a:gd name="connsiteY2" fmla="*/ 1469136 h 2194561"/>
              <a:gd name="connsiteX3" fmla="*/ 2511552 w 4413758"/>
              <a:gd name="connsiteY3" fmla="*/ 2176272 h 2194561"/>
              <a:gd name="connsiteX4" fmla="*/ 3078480 w 4413758"/>
              <a:gd name="connsiteY4" fmla="*/ 1463040 h 2194561"/>
              <a:gd name="connsiteX5" fmla="*/ 3578606 w 4413758"/>
              <a:gd name="connsiteY5" fmla="*/ 2176273 h 2194561"/>
              <a:gd name="connsiteX6" fmla="*/ 4029710 w 4413758"/>
              <a:gd name="connsiteY6" fmla="*/ 1743457 h 2194561"/>
              <a:gd name="connsiteX7" fmla="*/ 4413758 w 4413758"/>
              <a:gd name="connsiteY7" fmla="*/ 2194561 h 2194561"/>
              <a:gd name="connsiteX0" fmla="*/ 0 w 4413758"/>
              <a:gd name="connsiteY0" fmla="*/ 0 h 2194561"/>
              <a:gd name="connsiteX1" fmla="*/ 1042416 w 4413758"/>
              <a:gd name="connsiteY1" fmla="*/ 2188464 h 2194561"/>
              <a:gd name="connsiteX2" fmla="*/ 1792224 w 4413758"/>
              <a:gd name="connsiteY2" fmla="*/ 1469136 h 2194561"/>
              <a:gd name="connsiteX3" fmla="*/ 2511552 w 4413758"/>
              <a:gd name="connsiteY3" fmla="*/ 2176272 h 2194561"/>
              <a:gd name="connsiteX4" fmla="*/ 3078480 w 4413758"/>
              <a:gd name="connsiteY4" fmla="*/ 1463040 h 2194561"/>
              <a:gd name="connsiteX5" fmla="*/ 3578606 w 4413758"/>
              <a:gd name="connsiteY5" fmla="*/ 2176273 h 2194561"/>
              <a:gd name="connsiteX6" fmla="*/ 4029710 w 4413758"/>
              <a:gd name="connsiteY6" fmla="*/ 1743457 h 2194561"/>
              <a:gd name="connsiteX7" fmla="*/ 4413758 w 4413758"/>
              <a:gd name="connsiteY7" fmla="*/ 2194561 h 2194561"/>
              <a:gd name="connsiteX0" fmla="*/ 0 w 4413758"/>
              <a:gd name="connsiteY0" fmla="*/ 0 h 2194561"/>
              <a:gd name="connsiteX1" fmla="*/ 1042416 w 4413758"/>
              <a:gd name="connsiteY1" fmla="*/ 2188464 h 2194561"/>
              <a:gd name="connsiteX2" fmla="*/ 1792224 w 4413758"/>
              <a:gd name="connsiteY2" fmla="*/ 1469136 h 2194561"/>
              <a:gd name="connsiteX3" fmla="*/ 2511552 w 4413758"/>
              <a:gd name="connsiteY3" fmla="*/ 2176272 h 2194561"/>
              <a:gd name="connsiteX4" fmla="*/ 3078480 w 4413758"/>
              <a:gd name="connsiteY4" fmla="*/ 1463040 h 2194561"/>
              <a:gd name="connsiteX5" fmla="*/ 3578606 w 4413758"/>
              <a:gd name="connsiteY5" fmla="*/ 2176273 h 2194561"/>
              <a:gd name="connsiteX6" fmla="*/ 4029710 w 4413758"/>
              <a:gd name="connsiteY6" fmla="*/ 1743457 h 2194561"/>
              <a:gd name="connsiteX7" fmla="*/ 4413758 w 4413758"/>
              <a:gd name="connsiteY7" fmla="*/ 2194561 h 2194561"/>
              <a:gd name="connsiteX0" fmla="*/ 0 w 4413758"/>
              <a:gd name="connsiteY0" fmla="*/ 0 h 2194561"/>
              <a:gd name="connsiteX1" fmla="*/ 1042416 w 4413758"/>
              <a:gd name="connsiteY1" fmla="*/ 2188464 h 2194561"/>
              <a:gd name="connsiteX2" fmla="*/ 1792224 w 4413758"/>
              <a:gd name="connsiteY2" fmla="*/ 1469136 h 2194561"/>
              <a:gd name="connsiteX3" fmla="*/ 2511552 w 4413758"/>
              <a:gd name="connsiteY3" fmla="*/ 2176272 h 2194561"/>
              <a:gd name="connsiteX4" fmla="*/ 3078480 w 4413758"/>
              <a:gd name="connsiteY4" fmla="*/ 1463040 h 2194561"/>
              <a:gd name="connsiteX5" fmla="*/ 3578606 w 4413758"/>
              <a:gd name="connsiteY5" fmla="*/ 2176273 h 2194561"/>
              <a:gd name="connsiteX6" fmla="*/ 4029710 w 4413758"/>
              <a:gd name="connsiteY6" fmla="*/ 1743457 h 2194561"/>
              <a:gd name="connsiteX7" fmla="*/ 4413758 w 4413758"/>
              <a:gd name="connsiteY7" fmla="*/ 2194561 h 2194561"/>
              <a:gd name="connsiteX0" fmla="*/ 0 w 4413758"/>
              <a:gd name="connsiteY0" fmla="*/ 0 h 2213452"/>
              <a:gd name="connsiteX1" fmla="*/ 1042416 w 4413758"/>
              <a:gd name="connsiteY1" fmla="*/ 2188464 h 2213452"/>
              <a:gd name="connsiteX2" fmla="*/ 1798320 w 4413758"/>
              <a:gd name="connsiteY2" fmla="*/ 1243584 h 2213452"/>
              <a:gd name="connsiteX3" fmla="*/ 2511552 w 4413758"/>
              <a:gd name="connsiteY3" fmla="*/ 2176272 h 2213452"/>
              <a:gd name="connsiteX4" fmla="*/ 3078480 w 4413758"/>
              <a:gd name="connsiteY4" fmla="*/ 1463040 h 2213452"/>
              <a:gd name="connsiteX5" fmla="*/ 3578606 w 4413758"/>
              <a:gd name="connsiteY5" fmla="*/ 2176273 h 2213452"/>
              <a:gd name="connsiteX6" fmla="*/ 4029710 w 4413758"/>
              <a:gd name="connsiteY6" fmla="*/ 1743457 h 2213452"/>
              <a:gd name="connsiteX7" fmla="*/ 4413758 w 4413758"/>
              <a:gd name="connsiteY7" fmla="*/ 2194561 h 2213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3758" h="2213452">
                <a:moveTo>
                  <a:pt x="0" y="0"/>
                </a:moveTo>
                <a:cubicBezTo>
                  <a:pt x="461772" y="10668"/>
                  <a:pt x="742696" y="1981200"/>
                  <a:pt x="1042416" y="2188464"/>
                </a:cubicBezTo>
                <a:cubicBezTo>
                  <a:pt x="1342136" y="2395728"/>
                  <a:pt x="1248664" y="1245616"/>
                  <a:pt x="1798320" y="1243584"/>
                </a:cubicBezTo>
                <a:cubicBezTo>
                  <a:pt x="2347976" y="1241552"/>
                  <a:pt x="2166112" y="2243328"/>
                  <a:pt x="2511552" y="2176272"/>
                </a:cubicBezTo>
                <a:cubicBezTo>
                  <a:pt x="2856992" y="2109216"/>
                  <a:pt x="2571454" y="1475232"/>
                  <a:pt x="3078480" y="1463040"/>
                </a:cubicBezTo>
                <a:cubicBezTo>
                  <a:pt x="3585506" y="1450848"/>
                  <a:pt x="3324564" y="2180337"/>
                  <a:pt x="3578606" y="2176273"/>
                </a:cubicBezTo>
                <a:cubicBezTo>
                  <a:pt x="3832648" y="2172209"/>
                  <a:pt x="3692398" y="1832865"/>
                  <a:pt x="4029710" y="1743457"/>
                </a:cubicBezTo>
                <a:cubicBezTo>
                  <a:pt x="4367022" y="1654049"/>
                  <a:pt x="4409948" y="2188211"/>
                  <a:pt x="4413758" y="2194561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D2C3357-1C75-49BB-B178-D2853129E166}"/>
              </a:ext>
            </a:extLst>
          </p:cNvPr>
          <p:cNvSpPr/>
          <p:nvPr/>
        </p:nvSpPr>
        <p:spPr>
          <a:xfrm flipV="1">
            <a:off x="621792" y="4114800"/>
            <a:ext cx="10936224" cy="30480"/>
          </a:xfrm>
          <a:prstGeom prst="line">
            <a:avLst/>
          </a:prstGeom>
          <a:solidFill>
            <a:srgbClr val="000000">
              <a:alpha val="5000"/>
            </a:srgbClr>
          </a:solidFill>
          <a:ln w="18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84447CBF-1904-41B3-9318-76A3F35C5892}"/>
              </a:ext>
            </a:extLst>
          </p:cNvPr>
          <p:cNvSpPr/>
          <p:nvPr/>
        </p:nvSpPr>
        <p:spPr>
          <a:xfrm flipH="1">
            <a:off x="1383643" y="1932432"/>
            <a:ext cx="4413758" cy="2213452"/>
          </a:xfrm>
          <a:custGeom>
            <a:avLst/>
            <a:gdLst>
              <a:gd name="connsiteX0" fmla="*/ 0 w 3810000"/>
              <a:gd name="connsiteY0" fmla="*/ 0 h 1664445"/>
              <a:gd name="connsiteX1" fmla="*/ 957072 w 3810000"/>
              <a:gd name="connsiteY1" fmla="*/ 798576 h 1664445"/>
              <a:gd name="connsiteX2" fmla="*/ 1737360 w 3810000"/>
              <a:gd name="connsiteY2" fmla="*/ 1664208 h 1664445"/>
              <a:gd name="connsiteX3" fmla="*/ 2743200 w 3810000"/>
              <a:gd name="connsiteY3" fmla="*/ 890016 h 1664445"/>
              <a:gd name="connsiteX4" fmla="*/ 3810000 w 3810000"/>
              <a:gd name="connsiteY4" fmla="*/ 1261872 h 1664445"/>
              <a:gd name="connsiteX0" fmla="*/ 0 w 3810000"/>
              <a:gd name="connsiteY0" fmla="*/ 0 h 1667978"/>
              <a:gd name="connsiteX1" fmla="*/ 859536 w 3810000"/>
              <a:gd name="connsiteY1" fmla="*/ 505968 h 1667978"/>
              <a:gd name="connsiteX2" fmla="*/ 1737360 w 3810000"/>
              <a:gd name="connsiteY2" fmla="*/ 1664208 h 1667978"/>
              <a:gd name="connsiteX3" fmla="*/ 2743200 w 3810000"/>
              <a:gd name="connsiteY3" fmla="*/ 890016 h 1667978"/>
              <a:gd name="connsiteX4" fmla="*/ 3810000 w 3810000"/>
              <a:gd name="connsiteY4" fmla="*/ 1261872 h 1667978"/>
              <a:gd name="connsiteX0" fmla="*/ 0 w 3810000"/>
              <a:gd name="connsiteY0" fmla="*/ 0 h 1670628"/>
              <a:gd name="connsiteX1" fmla="*/ 871728 w 3810000"/>
              <a:gd name="connsiteY1" fmla="*/ 377952 h 1670628"/>
              <a:gd name="connsiteX2" fmla="*/ 1737360 w 3810000"/>
              <a:gd name="connsiteY2" fmla="*/ 1664208 h 1670628"/>
              <a:gd name="connsiteX3" fmla="*/ 2743200 w 3810000"/>
              <a:gd name="connsiteY3" fmla="*/ 890016 h 1670628"/>
              <a:gd name="connsiteX4" fmla="*/ 3810000 w 3810000"/>
              <a:gd name="connsiteY4" fmla="*/ 1261872 h 1670628"/>
              <a:gd name="connsiteX0" fmla="*/ 0 w 3810000"/>
              <a:gd name="connsiteY0" fmla="*/ 0 h 1676724"/>
              <a:gd name="connsiteX1" fmla="*/ 871728 w 3810000"/>
              <a:gd name="connsiteY1" fmla="*/ 384048 h 1676724"/>
              <a:gd name="connsiteX2" fmla="*/ 1737360 w 3810000"/>
              <a:gd name="connsiteY2" fmla="*/ 1670304 h 1676724"/>
              <a:gd name="connsiteX3" fmla="*/ 2743200 w 3810000"/>
              <a:gd name="connsiteY3" fmla="*/ 896112 h 1676724"/>
              <a:gd name="connsiteX4" fmla="*/ 3810000 w 3810000"/>
              <a:gd name="connsiteY4" fmla="*/ 1267968 h 1676724"/>
              <a:gd name="connsiteX0" fmla="*/ 0 w 3810000"/>
              <a:gd name="connsiteY0" fmla="*/ 0 h 1676724"/>
              <a:gd name="connsiteX1" fmla="*/ 871728 w 3810000"/>
              <a:gd name="connsiteY1" fmla="*/ 384048 h 1676724"/>
              <a:gd name="connsiteX2" fmla="*/ 1737360 w 3810000"/>
              <a:gd name="connsiteY2" fmla="*/ 1670304 h 1676724"/>
              <a:gd name="connsiteX3" fmla="*/ 2743200 w 3810000"/>
              <a:gd name="connsiteY3" fmla="*/ 896112 h 1676724"/>
              <a:gd name="connsiteX4" fmla="*/ 3810000 w 3810000"/>
              <a:gd name="connsiteY4" fmla="*/ 1267968 h 1676724"/>
              <a:gd name="connsiteX0" fmla="*/ 0 w 3810000"/>
              <a:gd name="connsiteY0" fmla="*/ 0 h 1674416"/>
              <a:gd name="connsiteX1" fmla="*/ 1024128 w 3810000"/>
              <a:gd name="connsiteY1" fmla="*/ 493776 h 1674416"/>
              <a:gd name="connsiteX2" fmla="*/ 1737360 w 3810000"/>
              <a:gd name="connsiteY2" fmla="*/ 1670304 h 1674416"/>
              <a:gd name="connsiteX3" fmla="*/ 2743200 w 3810000"/>
              <a:gd name="connsiteY3" fmla="*/ 896112 h 1674416"/>
              <a:gd name="connsiteX4" fmla="*/ 3810000 w 3810000"/>
              <a:gd name="connsiteY4" fmla="*/ 1267968 h 1674416"/>
              <a:gd name="connsiteX0" fmla="*/ 0 w 3810000"/>
              <a:gd name="connsiteY0" fmla="*/ 0 h 1673745"/>
              <a:gd name="connsiteX1" fmla="*/ 1018032 w 3810000"/>
              <a:gd name="connsiteY1" fmla="*/ 530352 h 1673745"/>
              <a:gd name="connsiteX2" fmla="*/ 1737360 w 3810000"/>
              <a:gd name="connsiteY2" fmla="*/ 1670304 h 1673745"/>
              <a:gd name="connsiteX3" fmla="*/ 2743200 w 3810000"/>
              <a:gd name="connsiteY3" fmla="*/ 896112 h 1673745"/>
              <a:gd name="connsiteX4" fmla="*/ 3810000 w 3810000"/>
              <a:gd name="connsiteY4" fmla="*/ 1267968 h 1673745"/>
              <a:gd name="connsiteX0" fmla="*/ 0 w 3810000"/>
              <a:gd name="connsiteY0" fmla="*/ 0 h 1594870"/>
              <a:gd name="connsiteX1" fmla="*/ 1018032 w 3810000"/>
              <a:gd name="connsiteY1" fmla="*/ 530352 h 1594870"/>
              <a:gd name="connsiteX2" fmla="*/ 1847088 w 3810000"/>
              <a:gd name="connsiteY2" fmla="*/ 1591056 h 1594870"/>
              <a:gd name="connsiteX3" fmla="*/ 2743200 w 3810000"/>
              <a:gd name="connsiteY3" fmla="*/ 896112 h 1594870"/>
              <a:gd name="connsiteX4" fmla="*/ 3810000 w 3810000"/>
              <a:gd name="connsiteY4" fmla="*/ 1267968 h 1594870"/>
              <a:gd name="connsiteX0" fmla="*/ 0 w 3810000"/>
              <a:gd name="connsiteY0" fmla="*/ 0 h 1597824"/>
              <a:gd name="connsiteX1" fmla="*/ 1018032 w 3810000"/>
              <a:gd name="connsiteY1" fmla="*/ 530352 h 1597824"/>
              <a:gd name="connsiteX2" fmla="*/ 1847088 w 3810000"/>
              <a:gd name="connsiteY2" fmla="*/ 1591056 h 1597824"/>
              <a:gd name="connsiteX3" fmla="*/ 2859024 w 3810000"/>
              <a:gd name="connsiteY3" fmla="*/ 993648 h 1597824"/>
              <a:gd name="connsiteX4" fmla="*/ 3810000 w 3810000"/>
              <a:gd name="connsiteY4" fmla="*/ 1267968 h 1597824"/>
              <a:gd name="connsiteX0" fmla="*/ 0 w 3810000"/>
              <a:gd name="connsiteY0" fmla="*/ 0 h 1602470"/>
              <a:gd name="connsiteX1" fmla="*/ 1018032 w 3810000"/>
              <a:gd name="connsiteY1" fmla="*/ 530352 h 1602470"/>
              <a:gd name="connsiteX2" fmla="*/ 1847088 w 3810000"/>
              <a:gd name="connsiteY2" fmla="*/ 1591056 h 1602470"/>
              <a:gd name="connsiteX3" fmla="*/ 3035808 w 3810000"/>
              <a:gd name="connsiteY3" fmla="*/ 1097280 h 1602470"/>
              <a:gd name="connsiteX4" fmla="*/ 3810000 w 3810000"/>
              <a:gd name="connsiteY4" fmla="*/ 1267968 h 1602470"/>
              <a:gd name="connsiteX0" fmla="*/ 0 w 4255008"/>
              <a:gd name="connsiteY0" fmla="*/ 0 h 1602470"/>
              <a:gd name="connsiteX1" fmla="*/ 1018032 w 4255008"/>
              <a:gd name="connsiteY1" fmla="*/ 530352 h 1602470"/>
              <a:gd name="connsiteX2" fmla="*/ 1847088 w 4255008"/>
              <a:gd name="connsiteY2" fmla="*/ 1591056 h 1602470"/>
              <a:gd name="connsiteX3" fmla="*/ 3035808 w 4255008"/>
              <a:gd name="connsiteY3" fmla="*/ 1097280 h 1602470"/>
              <a:gd name="connsiteX4" fmla="*/ 4255008 w 4255008"/>
              <a:gd name="connsiteY4" fmla="*/ 1389888 h 1602470"/>
              <a:gd name="connsiteX0" fmla="*/ 0 w 4255008"/>
              <a:gd name="connsiteY0" fmla="*/ 0 h 1620415"/>
              <a:gd name="connsiteX1" fmla="*/ 1018032 w 4255008"/>
              <a:gd name="connsiteY1" fmla="*/ 530352 h 1620415"/>
              <a:gd name="connsiteX2" fmla="*/ 2011680 w 4255008"/>
              <a:gd name="connsiteY2" fmla="*/ 1609344 h 1620415"/>
              <a:gd name="connsiteX3" fmla="*/ 3035808 w 4255008"/>
              <a:gd name="connsiteY3" fmla="*/ 1097280 h 1620415"/>
              <a:gd name="connsiteX4" fmla="*/ 4255008 w 4255008"/>
              <a:gd name="connsiteY4" fmla="*/ 1389888 h 1620415"/>
              <a:gd name="connsiteX0" fmla="*/ 0 w 4255008"/>
              <a:gd name="connsiteY0" fmla="*/ 0 h 2583583"/>
              <a:gd name="connsiteX1" fmla="*/ 1018032 w 4255008"/>
              <a:gd name="connsiteY1" fmla="*/ 1493520 h 2583583"/>
              <a:gd name="connsiteX2" fmla="*/ 2011680 w 4255008"/>
              <a:gd name="connsiteY2" fmla="*/ 2572512 h 2583583"/>
              <a:gd name="connsiteX3" fmla="*/ 3035808 w 4255008"/>
              <a:gd name="connsiteY3" fmla="*/ 2060448 h 2583583"/>
              <a:gd name="connsiteX4" fmla="*/ 4255008 w 4255008"/>
              <a:gd name="connsiteY4" fmla="*/ 2353056 h 2583583"/>
              <a:gd name="connsiteX0" fmla="*/ 0 w 4255008"/>
              <a:gd name="connsiteY0" fmla="*/ 0 h 2583268"/>
              <a:gd name="connsiteX1" fmla="*/ 1005840 w 4255008"/>
              <a:gd name="connsiteY1" fmla="*/ 2194560 h 2583268"/>
              <a:gd name="connsiteX2" fmla="*/ 2011680 w 4255008"/>
              <a:gd name="connsiteY2" fmla="*/ 2572512 h 2583268"/>
              <a:gd name="connsiteX3" fmla="*/ 3035808 w 4255008"/>
              <a:gd name="connsiteY3" fmla="*/ 2060448 h 2583268"/>
              <a:gd name="connsiteX4" fmla="*/ 4255008 w 4255008"/>
              <a:gd name="connsiteY4" fmla="*/ 2353056 h 2583268"/>
              <a:gd name="connsiteX0" fmla="*/ 0 w 4255008"/>
              <a:gd name="connsiteY0" fmla="*/ 0 h 2579093"/>
              <a:gd name="connsiteX1" fmla="*/ 1005840 w 4255008"/>
              <a:gd name="connsiteY1" fmla="*/ 2194560 h 2579093"/>
              <a:gd name="connsiteX2" fmla="*/ 2011680 w 4255008"/>
              <a:gd name="connsiteY2" fmla="*/ 2572512 h 2579093"/>
              <a:gd name="connsiteX3" fmla="*/ 3035808 w 4255008"/>
              <a:gd name="connsiteY3" fmla="*/ 2060448 h 2579093"/>
              <a:gd name="connsiteX4" fmla="*/ 4255008 w 4255008"/>
              <a:gd name="connsiteY4" fmla="*/ 2353056 h 2579093"/>
              <a:gd name="connsiteX0" fmla="*/ 0 w 4255008"/>
              <a:gd name="connsiteY0" fmla="*/ 0 h 2353056"/>
              <a:gd name="connsiteX1" fmla="*/ 1005840 w 4255008"/>
              <a:gd name="connsiteY1" fmla="*/ 2194560 h 2353056"/>
              <a:gd name="connsiteX2" fmla="*/ 1792224 w 4255008"/>
              <a:gd name="connsiteY2" fmla="*/ 1469136 h 2353056"/>
              <a:gd name="connsiteX3" fmla="*/ 3035808 w 4255008"/>
              <a:gd name="connsiteY3" fmla="*/ 2060448 h 2353056"/>
              <a:gd name="connsiteX4" fmla="*/ 4255008 w 4255008"/>
              <a:gd name="connsiteY4" fmla="*/ 2353056 h 2353056"/>
              <a:gd name="connsiteX0" fmla="*/ 0 w 4255008"/>
              <a:gd name="connsiteY0" fmla="*/ 0 h 2353056"/>
              <a:gd name="connsiteX1" fmla="*/ 1005840 w 4255008"/>
              <a:gd name="connsiteY1" fmla="*/ 2194560 h 2353056"/>
              <a:gd name="connsiteX2" fmla="*/ 1792224 w 4255008"/>
              <a:gd name="connsiteY2" fmla="*/ 1469136 h 2353056"/>
              <a:gd name="connsiteX3" fmla="*/ 3035808 w 4255008"/>
              <a:gd name="connsiteY3" fmla="*/ 2060448 h 2353056"/>
              <a:gd name="connsiteX4" fmla="*/ 4255008 w 4255008"/>
              <a:gd name="connsiteY4" fmla="*/ 2353056 h 2353056"/>
              <a:gd name="connsiteX0" fmla="*/ 0 w 4255008"/>
              <a:gd name="connsiteY0" fmla="*/ 0 h 2353056"/>
              <a:gd name="connsiteX1" fmla="*/ 1005840 w 4255008"/>
              <a:gd name="connsiteY1" fmla="*/ 2194560 h 2353056"/>
              <a:gd name="connsiteX2" fmla="*/ 1792224 w 4255008"/>
              <a:gd name="connsiteY2" fmla="*/ 1469136 h 2353056"/>
              <a:gd name="connsiteX3" fmla="*/ 3035808 w 4255008"/>
              <a:gd name="connsiteY3" fmla="*/ 2060448 h 2353056"/>
              <a:gd name="connsiteX4" fmla="*/ 4255008 w 4255008"/>
              <a:gd name="connsiteY4" fmla="*/ 2353056 h 2353056"/>
              <a:gd name="connsiteX0" fmla="*/ 0 w 4255008"/>
              <a:gd name="connsiteY0" fmla="*/ 0 h 2353056"/>
              <a:gd name="connsiteX1" fmla="*/ 1005840 w 4255008"/>
              <a:gd name="connsiteY1" fmla="*/ 2194560 h 2353056"/>
              <a:gd name="connsiteX2" fmla="*/ 1792224 w 4255008"/>
              <a:gd name="connsiteY2" fmla="*/ 1469136 h 2353056"/>
              <a:gd name="connsiteX3" fmla="*/ 2511552 w 4255008"/>
              <a:gd name="connsiteY3" fmla="*/ 2176272 h 2353056"/>
              <a:gd name="connsiteX4" fmla="*/ 4255008 w 4255008"/>
              <a:gd name="connsiteY4" fmla="*/ 2353056 h 2353056"/>
              <a:gd name="connsiteX0" fmla="*/ 0 w 4255008"/>
              <a:gd name="connsiteY0" fmla="*/ 0 h 2353056"/>
              <a:gd name="connsiteX1" fmla="*/ 1042416 w 4255008"/>
              <a:gd name="connsiteY1" fmla="*/ 2188464 h 2353056"/>
              <a:gd name="connsiteX2" fmla="*/ 1792224 w 4255008"/>
              <a:gd name="connsiteY2" fmla="*/ 1469136 h 2353056"/>
              <a:gd name="connsiteX3" fmla="*/ 2511552 w 4255008"/>
              <a:gd name="connsiteY3" fmla="*/ 2176272 h 2353056"/>
              <a:gd name="connsiteX4" fmla="*/ 4255008 w 4255008"/>
              <a:gd name="connsiteY4" fmla="*/ 2353056 h 2353056"/>
              <a:gd name="connsiteX0" fmla="*/ 0 w 3169920"/>
              <a:gd name="connsiteY0" fmla="*/ 0 h 2188640"/>
              <a:gd name="connsiteX1" fmla="*/ 1042416 w 3169920"/>
              <a:gd name="connsiteY1" fmla="*/ 2188464 h 2188640"/>
              <a:gd name="connsiteX2" fmla="*/ 1792224 w 3169920"/>
              <a:gd name="connsiteY2" fmla="*/ 1469136 h 2188640"/>
              <a:gd name="connsiteX3" fmla="*/ 2511552 w 3169920"/>
              <a:gd name="connsiteY3" fmla="*/ 2176272 h 2188640"/>
              <a:gd name="connsiteX4" fmla="*/ 3169920 w 3169920"/>
              <a:gd name="connsiteY4" fmla="*/ 1487424 h 2188640"/>
              <a:gd name="connsiteX0" fmla="*/ 0 w 3220550"/>
              <a:gd name="connsiteY0" fmla="*/ 0 h 2188640"/>
              <a:gd name="connsiteX1" fmla="*/ 1042416 w 3220550"/>
              <a:gd name="connsiteY1" fmla="*/ 2188464 h 2188640"/>
              <a:gd name="connsiteX2" fmla="*/ 1792224 w 3220550"/>
              <a:gd name="connsiteY2" fmla="*/ 1469136 h 2188640"/>
              <a:gd name="connsiteX3" fmla="*/ 2511552 w 3220550"/>
              <a:gd name="connsiteY3" fmla="*/ 2176272 h 2188640"/>
              <a:gd name="connsiteX4" fmla="*/ 3169920 w 3220550"/>
              <a:gd name="connsiteY4" fmla="*/ 1487424 h 2188640"/>
              <a:gd name="connsiteX5" fmla="*/ 3176270 w 3220550"/>
              <a:gd name="connsiteY5" fmla="*/ 1493521 h 2188640"/>
              <a:gd name="connsiteX0" fmla="*/ 0 w 3560318"/>
              <a:gd name="connsiteY0" fmla="*/ 0 h 2188640"/>
              <a:gd name="connsiteX1" fmla="*/ 1042416 w 3560318"/>
              <a:gd name="connsiteY1" fmla="*/ 2188464 h 2188640"/>
              <a:gd name="connsiteX2" fmla="*/ 1792224 w 3560318"/>
              <a:gd name="connsiteY2" fmla="*/ 1469136 h 2188640"/>
              <a:gd name="connsiteX3" fmla="*/ 2511552 w 3560318"/>
              <a:gd name="connsiteY3" fmla="*/ 2176272 h 2188640"/>
              <a:gd name="connsiteX4" fmla="*/ 3169920 w 3560318"/>
              <a:gd name="connsiteY4" fmla="*/ 1487424 h 2188640"/>
              <a:gd name="connsiteX5" fmla="*/ 3560318 w 3560318"/>
              <a:gd name="connsiteY5" fmla="*/ 2023873 h 2188640"/>
              <a:gd name="connsiteX0" fmla="*/ 0 w 3627374"/>
              <a:gd name="connsiteY0" fmla="*/ 0 h 2365249"/>
              <a:gd name="connsiteX1" fmla="*/ 1042416 w 3627374"/>
              <a:gd name="connsiteY1" fmla="*/ 2188464 h 2365249"/>
              <a:gd name="connsiteX2" fmla="*/ 1792224 w 3627374"/>
              <a:gd name="connsiteY2" fmla="*/ 1469136 h 2365249"/>
              <a:gd name="connsiteX3" fmla="*/ 2511552 w 3627374"/>
              <a:gd name="connsiteY3" fmla="*/ 2176272 h 2365249"/>
              <a:gd name="connsiteX4" fmla="*/ 3169920 w 3627374"/>
              <a:gd name="connsiteY4" fmla="*/ 1487424 h 2365249"/>
              <a:gd name="connsiteX5" fmla="*/ 3627374 w 3627374"/>
              <a:gd name="connsiteY5" fmla="*/ 2365249 h 2365249"/>
              <a:gd name="connsiteX0" fmla="*/ 0 w 3621278"/>
              <a:gd name="connsiteY0" fmla="*/ 0 h 2188640"/>
              <a:gd name="connsiteX1" fmla="*/ 1042416 w 3621278"/>
              <a:gd name="connsiteY1" fmla="*/ 2188464 h 2188640"/>
              <a:gd name="connsiteX2" fmla="*/ 1792224 w 3621278"/>
              <a:gd name="connsiteY2" fmla="*/ 1469136 h 2188640"/>
              <a:gd name="connsiteX3" fmla="*/ 2511552 w 3621278"/>
              <a:gd name="connsiteY3" fmla="*/ 2176272 h 2188640"/>
              <a:gd name="connsiteX4" fmla="*/ 3169920 w 3621278"/>
              <a:gd name="connsiteY4" fmla="*/ 1487424 h 2188640"/>
              <a:gd name="connsiteX5" fmla="*/ 3621278 w 3621278"/>
              <a:gd name="connsiteY5" fmla="*/ 2170177 h 2188640"/>
              <a:gd name="connsiteX0" fmla="*/ 0 w 3169920"/>
              <a:gd name="connsiteY0" fmla="*/ 0 h 2188640"/>
              <a:gd name="connsiteX1" fmla="*/ 1042416 w 3169920"/>
              <a:gd name="connsiteY1" fmla="*/ 2188464 h 2188640"/>
              <a:gd name="connsiteX2" fmla="*/ 1792224 w 3169920"/>
              <a:gd name="connsiteY2" fmla="*/ 1469136 h 2188640"/>
              <a:gd name="connsiteX3" fmla="*/ 2511552 w 3169920"/>
              <a:gd name="connsiteY3" fmla="*/ 2176272 h 2188640"/>
              <a:gd name="connsiteX4" fmla="*/ 3169920 w 3169920"/>
              <a:gd name="connsiteY4" fmla="*/ 1487424 h 2188640"/>
              <a:gd name="connsiteX0" fmla="*/ 0 w 3220550"/>
              <a:gd name="connsiteY0" fmla="*/ 0 h 2188640"/>
              <a:gd name="connsiteX1" fmla="*/ 1042416 w 3220550"/>
              <a:gd name="connsiteY1" fmla="*/ 2188464 h 2188640"/>
              <a:gd name="connsiteX2" fmla="*/ 1792224 w 3220550"/>
              <a:gd name="connsiteY2" fmla="*/ 1469136 h 2188640"/>
              <a:gd name="connsiteX3" fmla="*/ 2511552 w 3220550"/>
              <a:gd name="connsiteY3" fmla="*/ 2176272 h 2188640"/>
              <a:gd name="connsiteX4" fmla="*/ 3169920 w 3220550"/>
              <a:gd name="connsiteY4" fmla="*/ 1487424 h 2188640"/>
              <a:gd name="connsiteX5" fmla="*/ 3176270 w 3220550"/>
              <a:gd name="connsiteY5" fmla="*/ 1505713 h 2188640"/>
              <a:gd name="connsiteX0" fmla="*/ 0 w 3609086"/>
              <a:gd name="connsiteY0" fmla="*/ 0 h 2188640"/>
              <a:gd name="connsiteX1" fmla="*/ 1042416 w 3609086"/>
              <a:gd name="connsiteY1" fmla="*/ 2188464 h 2188640"/>
              <a:gd name="connsiteX2" fmla="*/ 1792224 w 3609086"/>
              <a:gd name="connsiteY2" fmla="*/ 1469136 h 2188640"/>
              <a:gd name="connsiteX3" fmla="*/ 2511552 w 3609086"/>
              <a:gd name="connsiteY3" fmla="*/ 2176272 h 2188640"/>
              <a:gd name="connsiteX4" fmla="*/ 3169920 w 3609086"/>
              <a:gd name="connsiteY4" fmla="*/ 1487424 h 2188640"/>
              <a:gd name="connsiteX5" fmla="*/ 3609086 w 3609086"/>
              <a:gd name="connsiteY5" fmla="*/ 2121409 h 2188640"/>
              <a:gd name="connsiteX0" fmla="*/ 0 w 3560318"/>
              <a:gd name="connsiteY0" fmla="*/ 0 h 2200657"/>
              <a:gd name="connsiteX1" fmla="*/ 1042416 w 3560318"/>
              <a:gd name="connsiteY1" fmla="*/ 2188464 h 2200657"/>
              <a:gd name="connsiteX2" fmla="*/ 1792224 w 3560318"/>
              <a:gd name="connsiteY2" fmla="*/ 1469136 h 2200657"/>
              <a:gd name="connsiteX3" fmla="*/ 2511552 w 3560318"/>
              <a:gd name="connsiteY3" fmla="*/ 2176272 h 2200657"/>
              <a:gd name="connsiteX4" fmla="*/ 3169920 w 3560318"/>
              <a:gd name="connsiteY4" fmla="*/ 1487424 h 2200657"/>
              <a:gd name="connsiteX5" fmla="*/ 3560318 w 3560318"/>
              <a:gd name="connsiteY5" fmla="*/ 2200657 h 2200657"/>
              <a:gd name="connsiteX0" fmla="*/ 0 w 3589236"/>
              <a:gd name="connsiteY0" fmla="*/ 0 h 2251771"/>
              <a:gd name="connsiteX1" fmla="*/ 1042416 w 3589236"/>
              <a:gd name="connsiteY1" fmla="*/ 2188464 h 2251771"/>
              <a:gd name="connsiteX2" fmla="*/ 1792224 w 3589236"/>
              <a:gd name="connsiteY2" fmla="*/ 1469136 h 2251771"/>
              <a:gd name="connsiteX3" fmla="*/ 2511552 w 3589236"/>
              <a:gd name="connsiteY3" fmla="*/ 2176272 h 2251771"/>
              <a:gd name="connsiteX4" fmla="*/ 3169920 w 3589236"/>
              <a:gd name="connsiteY4" fmla="*/ 1487424 h 2251771"/>
              <a:gd name="connsiteX5" fmla="*/ 3560318 w 3589236"/>
              <a:gd name="connsiteY5" fmla="*/ 2200657 h 2251771"/>
              <a:gd name="connsiteX6" fmla="*/ 3560318 w 3589236"/>
              <a:gd name="connsiteY6" fmla="*/ 2194561 h 2251771"/>
              <a:gd name="connsiteX0" fmla="*/ 0 w 4029710"/>
              <a:gd name="connsiteY0" fmla="*/ 0 h 2216609"/>
              <a:gd name="connsiteX1" fmla="*/ 1042416 w 4029710"/>
              <a:gd name="connsiteY1" fmla="*/ 2188464 h 2216609"/>
              <a:gd name="connsiteX2" fmla="*/ 1792224 w 4029710"/>
              <a:gd name="connsiteY2" fmla="*/ 1469136 h 2216609"/>
              <a:gd name="connsiteX3" fmla="*/ 2511552 w 4029710"/>
              <a:gd name="connsiteY3" fmla="*/ 2176272 h 2216609"/>
              <a:gd name="connsiteX4" fmla="*/ 3169920 w 4029710"/>
              <a:gd name="connsiteY4" fmla="*/ 1487424 h 2216609"/>
              <a:gd name="connsiteX5" fmla="*/ 3560318 w 4029710"/>
              <a:gd name="connsiteY5" fmla="*/ 2200657 h 2216609"/>
              <a:gd name="connsiteX6" fmla="*/ 4029710 w 4029710"/>
              <a:gd name="connsiteY6" fmla="*/ 1743457 h 2216609"/>
              <a:gd name="connsiteX0" fmla="*/ 0 w 4070221"/>
              <a:gd name="connsiteY0" fmla="*/ 0 h 2216609"/>
              <a:gd name="connsiteX1" fmla="*/ 1042416 w 4070221"/>
              <a:gd name="connsiteY1" fmla="*/ 2188464 h 2216609"/>
              <a:gd name="connsiteX2" fmla="*/ 1792224 w 4070221"/>
              <a:gd name="connsiteY2" fmla="*/ 1469136 h 2216609"/>
              <a:gd name="connsiteX3" fmla="*/ 2511552 w 4070221"/>
              <a:gd name="connsiteY3" fmla="*/ 2176272 h 2216609"/>
              <a:gd name="connsiteX4" fmla="*/ 3169920 w 4070221"/>
              <a:gd name="connsiteY4" fmla="*/ 1487424 h 2216609"/>
              <a:gd name="connsiteX5" fmla="*/ 3560318 w 4070221"/>
              <a:gd name="connsiteY5" fmla="*/ 2200657 h 2216609"/>
              <a:gd name="connsiteX6" fmla="*/ 4029710 w 4070221"/>
              <a:gd name="connsiteY6" fmla="*/ 1743457 h 2216609"/>
              <a:gd name="connsiteX7" fmla="*/ 4047998 w 4070221"/>
              <a:gd name="connsiteY7" fmla="*/ 1773937 h 2216609"/>
              <a:gd name="connsiteX0" fmla="*/ 0 w 4413758"/>
              <a:gd name="connsiteY0" fmla="*/ 0 h 2216609"/>
              <a:gd name="connsiteX1" fmla="*/ 1042416 w 4413758"/>
              <a:gd name="connsiteY1" fmla="*/ 2188464 h 2216609"/>
              <a:gd name="connsiteX2" fmla="*/ 1792224 w 4413758"/>
              <a:gd name="connsiteY2" fmla="*/ 1469136 h 2216609"/>
              <a:gd name="connsiteX3" fmla="*/ 2511552 w 4413758"/>
              <a:gd name="connsiteY3" fmla="*/ 2176272 h 2216609"/>
              <a:gd name="connsiteX4" fmla="*/ 3169920 w 4413758"/>
              <a:gd name="connsiteY4" fmla="*/ 1487424 h 2216609"/>
              <a:gd name="connsiteX5" fmla="*/ 3560318 w 4413758"/>
              <a:gd name="connsiteY5" fmla="*/ 2200657 h 2216609"/>
              <a:gd name="connsiteX6" fmla="*/ 4029710 w 4413758"/>
              <a:gd name="connsiteY6" fmla="*/ 1743457 h 2216609"/>
              <a:gd name="connsiteX7" fmla="*/ 4413758 w 4413758"/>
              <a:gd name="connsiteY7" fmla="*/ 2194561 h 2216609"/>
              <a:gd name="connsiteX0" fmla="*/ 0 w 4413758"/>
              <a:gd name="connsiteY0" fmla="*/ 0 h 2216609"/>
              <a:gd name="connsiteX1" fmla="*/ 1042416 w 4413758"/>
              <a:gd name="connsiteY1" fmla="*/ 2188464 h 2216609"/>
              <a:gd name="connsiteX2" fmla="*/ 1792224 w 4413758"/>
              <a:gd name="connsiteY2" fmla="*/ 1469136 h 2216609"/>
              <a:gd name="connsiteX3" fmla="*/ 2511552 w 4413758"/>
              <a:gd name="connsiteY3" fmla="*/ 2176272 h 2216609"/>
              <a:gd name="connsiteX4" fmla="*/ 3169920 w 4413758"/>
              <a:gd name="connsiteY4" fmla="*/ 1487424 h 2216609"/>
              <a:gd name="connsiteX5" fmla="*/ 3560318 w 4413758"/>
              <a:gd name="connsiteY5" fmla="*/ 2200657 h 2216609"/>
              <a:gd name="connsiteX6" fmla="*/ 4029710 w 4413758"/>
              <a:gd name="connsiteY6" fmla="*/ 1743457 h 2216609"/>
              <a:gd name="connsiteX7" fmla="*/ 4413758 w 4413758"/>
              <a:gd name="connsiteY7" fmla="*/ 2194561 h 2216609"/>
              <a:gd name="connsiteX0" fmla="*/ 0 w 4413758"/>
              <a:gd name="connsiteY0" fmla="*/ 0 h 2216609"/>
              <a:gd name="connsiteX1" fmla="*/ 1042416 w 4413758"/>
              <a:gd name="connsiteY1" fmla="*/ 2188464 h 2216609"/>
              <a:gd name="connsiteX2" fmla="*/ 1792224 w 4413758"/>
              <a:gd name="connsiteY2" fmla="*/ 1469136 h 2216609"/>
              <a:gd name="connsiteX3" fmla="*/ 2511552 w 4413758"/>
              <a:gd name="connsiteY3" fmla="*/ 2176272 h 2216609"/>
              <a:gd name="connsiteX4" fmla="*/ 3169920 w 4413758"/>
              <a:gd name="connsiteY4" fmla="*/ 1487424 h 2216609"/>
              <a:gd name="connsiteX5" fmla="*/ 3560318 w 4413758"/>
              <a:gd name="connsiteY5" fmla="*/ 2200657 h 2216609"/>
              <a:gd name="connsiteX6" fmla="*/ 4029710 w 4413758"/>
              <a:gd name="connsiteY6" fmla="*/ 1743457 h 2216609"/>
              <a:gd name="connsiteX7" fmla="*/ 4413758 w 4413758"/>
              <a:gd name="connsiteY7" fmla="*/ 2194561 h 2216609"/>
              <a:gd name="connsiteX0" fmla="*/ 0 w 4413758"/>
              <a:gd name="connsiteY0" fmla="*/ 0 h 2216609"/>
              <a:gd name="connsiteX1" fmla="*/ 1042416 w 4413758"/>
              <a:gd name="connsiteY1" fmla="*/ 2188464 h 2216609"/>
              <a:gd name="connsiteX2" fmla="*/ 1792224 w 4413758"/>
              <a:gd name="connsiteY2" fmla="*/ 1469136 h 2216609"/>
              <a:gd name="connsiteX3" fmla="*/ 2511552 w 4413758"/>
              <a:gd name="connsiteY3" fmla="*/ 2176272 h 2216609"/>
              <a:gd name="connsiteX4" fmla="*/ 3078480 w 4413758"/>
              <a:gd name="connsiteY4" fmla="*/ 1463040 h 2216609"/>
              <a:gd name="connsiteX5" fmla="*/ 3560318 w 4413758"/>
              <a:gd name="connsiteY5" fmla="*/ 2200657 h 2216609"/>
              <a:gd name="connsiteX6" fmla="*/ 4029710 w 4413758"/>
              <a:gd name="connsiteY6" fmla="*/ 1743457 h 2216609"/>
              <a:gd name="connsiteX7" fmla="*/ 4413758 w 4413758"/>
              <a:gd name="connsiteY7" fmla="*/ 2194561 h 2216609"/>
              <a:gd name="connsiteX0" fmla="*/ 0 w 4413758"/>
              <a:gd name="connsiteY0" fmla="*/ 0 h 2216609"/>
              <a:gd name="connsiteX1" fmla="*/ 1042416 w 4413758"/>
              <a:gd name="connsiteY1" fmla="*/ 2188464 h 2216609"/>
              <a:gd name="connsiteX2" fmla="*/ 1792224 w 4413758"/>
              <a:gd name="connsiteY2" fmla="*/ 1469136 h 2216609"/>
              <a:gd name="connsiteX3" fmla="*/ 2511552 w 4413758"/>
              <a:gd name="connsiteY3" fmla="*/ 2176272 h 2216609"/>
              <a:gd name="connsiteX4" fmla="*/ 3078480 w 4413758"/>
              <a:gd name="connsiteY4" fmla="*/ 1463040 h 2216609"/>
              <a:gd name="connsiteX5" fmla="*/ 3560318 w 4413758"/>
              <a:gd name="connsiteY5" fmla="*/ 2200657 h 2216609"/>
              <a:gd name="connsiteX6" fmla="*/ 4029710 w 4413758"/>
              <a:gd name="connsiteY6" fmla="*/ 1743457 h 2216609"/>
              <a:gd name="connsiteX7" fmla="*/ 4413758 w 4413758"/>
              <a:gd name="connsiteY7" fmla="*/ 2194561 h 2216609"/>
              <a:gd name="connsiteX0" fmla="*/ 0 w 4413758"/>
              <a:gd name="connsiteY0" fmla="*/ 0 h 2216609"/>
              <a:gd name="connsiteX1" fmla="*/ 1042416 w 4413758"/>
              <a:gd name="connsiteY1" fmla="*/ 2188464 h 2216609"/>
              <a:gd name="connsiteX2" fmla="*/ 1792224 w 4413758"/>
              <a:gd name="connsiteY2" fmla="*/ 1469136 h 2216609"/>
              <a:gd name="connsiteX3" fmla="*/ 2511552 w 4413758"/>
              <a:gd name="connsiteY3" fmla="*/ 2176272 h 2216609"/>
              <a:gd name="connsiteX4" fmla="*/ 3078480 w 4413758"/>
              <a:gd name="connsiteY4" fmla="*/ 1463040 h 2216609"/>
              <a:gd name="connsiteX5" fmla="*/ 3560318 w 4413758"/>
              <a:gd name="connsiteY5" fmla="*/ 2200657 h 2216609"/>
              <a:gd name="connsiteX6" fmla="*/ 4029710 w 4413758"/>
              <a:gd name="connsiteY6" fmla="*/ 1743457 h 2216609"/>
              <a:gd name="connsiteX7" fmla="*/ 4413758 w 4413758"/>
              <a:gd name="connsiteY7" fmla="*/ 2194561 h 2216609"/>
              <a:gd name="connsiteX0" fmla="*/ 0 w 4413758"/>
              <a:gd name="connsiteY0" fmla="*/ 0 h 2216609"/>
              <a:gd name="connsiteX1" fmla="*/ 1042416 w 4413758"/>
              <a:gd name="connsiteY1" fmla="*/ 2188464 h 2216609"/>
              <a:gd name="connsiteX2" fmla="*/ 1792224 w 4413758"/>
              <a:gd name="connsiteY2" fmla="*/ 1469136 h 2216609"/>
              <a:gd name="connsiteX3" fmla="*/ 2511552 w 4413758"/>
              <a:gd name="connsiteY3" fmla="*/ 2176272 h 2216609"/>
              <a:gd name="connsiteX4" fmla="*/ 3078480 w 4413758"/>
              <a:gd name="connsiteY4" fmla="*/ 1463040 h 2216609"/>
              <a:gd name="connsiteX5" fmla="*/ 3560318 w 4413758"/>
              <a:gd name="connsiteY5" fmla="*/ 2200657 h 2216609"/>
              <a:gd name="connsiteX6" fmla="*/ 4029710 w 4413758"/>
              <a:gd name="connsiteY6" fmla="*/ 1743457 h 2216609"/>
              <a:gd name="connsiteX7" fmla="*/ 4413758 w 4413758"/>
              <a:gd name="connsiteY7" fmla="*/ 2194561 h 2216609"/>
              <a:gd name="connsiteX0" fmla="*/ 0 w 4413758"/>
              <a:gd name="connsiteY0" fmla="*/ 0 h 2216609"/>
              <a:gd name="connsiteX1" fmla="*/ 1042416 w 4413758"/>
              <a:gd name="connsiteY1" fmla="*/ 2188464 h 2216609"/>
              <a:gd name="connsiteX2" fmla="*/ 1792224 w 4413758"/>
              <a:gd name="connsiteY2" fmla="*/ 1469136 h 2216609"/>
              <a:gd name="connsiteX3" fmla="*/ 2511552 w 4413758"/>
              <a:gd name="connsiteY3" fmla="*/ 2176272 h 2216609"/>
              <a:gd name="connsiteX4" fmla="*/ 3078480 w 4413758"/>
              <a:gd name="connsiteY4" fmla="*/ 1463040 h 2216609"/>
              <a:gd name="connsiteX5" fmla="*/ 3560318 w 4413758"/>
              <a:gd name="connsiteY5" fmla="*/ 2200657 h 2216609"/>
              <a:gd name="connsiteX6" fmla="*/ 4029710 w 4413758"/>
              <a:gd name="connsiteY6" fmla="*/ 1743457 h 2216609"/>
              <a:gd name="connsiteX7" fmla="*/ 4413758 w 4413758"/>
              <a:gd name="connsiteY7" fmla="*/ 2194561 h 2216609"/>
              <a:gd name="connsiteX0" fmla="*/ 0 w 4413758"/>
              <a:gd name="connsiteY0" fmla="*/ 0 h 2216609"/>
              <a:gd name="connsiteX1" fmla="*/ 1042416 w 4413758"/>
              <a:gd name="connsiteY1" fmla="*/ 2188464 h 2216609"/>
              <a:gd name="connsiteX2" fmla="*/ 1792224 w 4413758"/>
              <a:gd name="connsiteY2" fmla="*/ 1469136 h 2216609"/>
              <a:gd name="connsiteX3" fmla="*/ 2511552 w 4413758"/>
              <a:gd name="connsiteY3" fmla="*/ 2176272 h 2216609"/>
              <a:gd name="connsiteX4" fmla="*/ 3078480 w 4413758"/>
              <a:gd name="connsiteY4" fmla="*/ 1463040 h 2216609"/>
              <a:gd name="connsiteX5" fmla="*/ 3560318 w 4413758"/>
              <a:gd name="connsiteY5" fmla="*/ 2200657 h 2216609"/>
              <a:gd name="connsiteX6" fmla="*/ 4029710 w 4413758"/>
              <a:gd name="connsiteY6" fmla="*/ 1743457 h 2216609"/>
              <a:gd name="connsiteX7" fmla="*/ 4413758 w 4413758"/>
              <a:gd name="connsiteY7" fmla="*/ 2194561 h 2216609"/>
              <a:gd name="connsiteX0" fmla="*/ 0 w 4413758"/>
              <a:gd name="connsiteY0" fmla="*/ 0 h 2200673"/>
              <a:gd name="connsiteX1" fmla="*/ 1042416 w 4413758"/>
              <a:gd name="connsiteY1" fmla="*/ 2188464 h 2200673"/>
              <a:gd name="connsiteX2" fmla="*/ 1792224 w 4413758"/>
              <a:gd name="connsiteY2" fmla="*/ 1469136 h 2200673"/>
              <a:gd name="connsiteX3" fmla="*/ 2511552 w 4413758"/>
              <a:gd name="connsiteY3" fmla="*/ 2176272 h 2200673"/>
              <a:gd name="connsiteX4" fmla="*/ 3078480 w 4413758"/>
              <a:gd name="connsiteY4" fmla="*/ 1463040 h 2200673"/>
              <a:gd name="connsiteX5" fmla="*/ 3560318 w 4413758"/>
              <a:gd name="connsiteY5" fmla="*/ 2200657 h 2200673"/>
              <a:gd name="connsiteX6" fmla="*/ 4029710 w 4413758"/>
              <a:gd name="connsiteY6" fmla="*/ 1743457 h 2200673"/>
              <a:gd name="connsiteX7" fmla="*/ 4413758 w 4413758"/>
              <a:gd name="connsiteY7" fmla="*/ 2194561 h 2200673"/>
              <a:gd name="connsiteX0" fmla="*/ 0 w 4413758"/>
              <a:gd name="connsiteY0" fmla="*/ 0 h 2194561"/>
              <a:gd name="connsiteX1" fmla="*/ 1042416 w 4413758"/>
              <a:gd name="connsiteY1" fmla="*/ 2188464 h 2194561"/>
              <a:gd name="connsiteX2" fmla="*/ 1792224 w 4413758"/>
              <a:gd name="connsiteY2" fmla="*/ 1469136 h 2194561"/>
              <a:gd name="connsiteX3" fmla="*/ 2511552 w 4413758"/>
              <a:gd name="connsiteY3" fmla="*/ 2176272 h 2194561"/>
              <a:gd name="connsiteX4" fmla="*/ 3078480 w 4413758"/>
              <a:gd name="connsiteY4" fmla="*/ 1463040 h 2194561"/>
              <a:gd name="connsiteX5" fmla="*/ 3578606 w 4413758"/>
              <a:gd name="connsiteY5" fmla="*/ 2176273 h 2194561"/>
              <a:gd name="connsiteX6" fmla="*/ 4029710 w 4413758"/>
              <a:gd name="connsiteY6" fmla="*/ 1743457 h 2194561"/>
              <a:gd name="connsiteX7" fmla="*/ 4413758 w 4413758"/>
              <a:gd name="connsiteY7" fmla="*/ 2194561 h 2194561"/>
              <a:gd name="connsiteX0" fmla="*/ 0 w 4413758"/>
              <a:gd name="connsiteY0" fmla="*/ 0 h 2194561"/>
              <a:gd name="connsiteX1" fmla="*/ 1042416 w 4413758"/>
              <a:gd name="connsiteY1" fmla="*/ 2188464 h 2194561"/>
              <a:gd name="connsiteX2" fmla="*/ 1792224 w 4413758"/>
              <a:gd name="connsiteY2" fmla="*/ 1469136 h 2194561"/>
              <a:gd name="connsiteX3" fmla="*/ 2511552 w 4413758"/>
              <a:gd name="connsiteY3" fmla="*/ 2176272 h 2194561"/>
              <a:gd name="connsiteX4" fmla="*/ 3078480 w 4413758"/>
              <a:gd name="connsiteY4" fmla="*/ 1463040 h 2194561"/>
              <a:gd name="connsiteX5" fmla="*/ 3578606 w 4413758"/>
              <a:gd name="connsiteY5" fmla="*/ 2176273 h 2194561"/>
              <a:gd name="connsiteX6" fmla="*/ 4029710 w 4413758"/>
              <a:gd name="connsiteY6" fmla="*/ 1743457 h 2194561"/>
              <a:gd name="connsiteX7" fmla="*/ 4413758 w 4413758"/>
              <a:gd name="connsiteY7" fmla="*/ 2194561 h 2194561"/>
              <a:gd name="connsiteX0" fmla="*/ 0 w 4413758"/>
              <a:gd name="connsiteY0" fmla="*/ 0 h 2194561"/>
              <a:gd name="connsiteX1" fmla="*/ 1042416 w 4413758"/>
              <a:gd name="connsiteY1" fmla="*/ 2188464 h 2194561"/>
              <a:gd name="connsiteX2" fmla="*/ 1792224 w 4413758"/>
              <a:gd name="connsiteY2" fmla="*/ 1469136 h 2194561"/>
              <a:gd name="connsiteX3" fmla="*/ 2511552 w 4413758"/>
              <a:gd name="connsiteY3" fmla="*/ 2176272 h 2194561"/>
              <a:gd name="connsiteX4" fmla="*/ 3078480 w 4413758"/>
              <a:gd name="connsiteY4" fmla="*/ 1463040 h 2194561"/>
              <a:gd name="connsiteX5" fmla="*/ 3578606 w 4413758"/>
              <a:gd name="connsiteY5" fmla="*/ 2176273 h 2194561"/>
              <a:gd name="connsiteX6" fmla="*/ 4029710 w 4413758"/>
              <a:gd name="connsiteY6" fmla="*/ 1743457 h 2194561"/>
              <a:gd name="connsiteX7" fmla="*/ 4413758 w 4413758"/>
              <a:gd name="connsiteY7" fmla="*/ 2194561 h 2194561"/>
              <a:gd name="connsiteX0" fmla="*/ 0 w 4413758"/>
              <a:gd name="connsiteY0" fmla="*/ 0 h 2194561"/>
              <a:gd name="connsiteX1" fmla="*/ 1042416 w 4413758"/>
              <a:gd name="connsiteY1" fmla="*/ 2188464 h 2194561"/>
              <a:gd name="connsiteX2" fmla="*/ 1792224 w 4413758"/>
              <a:gd name="connsiteY2" fmla="*/ 1469136 h 2194561"/>
              <a:gd name="connsiteX3" fmla="*/ 2511552 w 4413758"/>
              <a:gd name="connsiteY3" fmla="*/ 2176272 h 2194561"/>
              <a:gd name="connsiteX4" fmla="*/ 3078480 w 4413758"/>
              <a:gd name="connsiteY4" fmla="*/ 1463040 h 2194561"/>
              <a:gd name="connsiteX5" fmla="*/ 3578606 w 4413758"/>
              <a:gd name="connsiteY5" fmla="*/ 2176273 h 2194561"/>
              <a:gd name="connsiteX6" fmla="*/ 4029710 w 4413758"/>
              <a:gd name="connsiteY6" fmla="*/ 1743457 h 2194561"/>
              <a:gd name="connsiteX7" fmla="*/ 4413758 w 4413758"/>
              <a:gd name="connsiteY7" fmla="*/ 2194561 h 2194561"/>
              <a:gd name="connsiteX0" fmla="*/ 0 w 4413758"/>
              <a:gd name="connsiteY0" fmla="*/ 0 h 2194561"/>
              <a:gd name="connsiteX1" fmla="*/ 1042416 w 4413758"/>
              <a:gd name="connsiteY1" fmla="*/ 2188464 h 2194561"/>
              <a:gd name="connsiteX2" fmla="*/ 1792224 w 4413758"/>
              <a:gd name="connsiteY2" fmla="*/ 1469136 h 2194561"/>
              <a:gd name="connsiteX3" fmla="*/ 2511552 w 4413758"/>
              <a:gd name="connsiteY3" fmla="*/ 2176272 h 2194561"/>
              <a:gd name="connsiteX4" fmla="*/ 3078480 w 4413758"/>
              <a:gd name="connsiteY4" fmla="*/ 1463040 h 2194561"/>
              <a:gd name="connsiteX5" fmla="*/ 3578606 w 4413758"/>
              <a:gd name="connsiteY5" fmla="*/ 2176273 h 2194561"/>
              <a:gd name="connsiteX6" fmla="*/ 4029710 w 4413758"/>
              <a:gd name="connsiteY6" fmla="*/ 1743457 h 2194561"/>
              <a:gd name="connsiteX7" fmla="*/ 4413758 w 4413758"/>
              <a:gd name="connsiteY7" fmla="*/ 2194561 h 2194561"/>
              <a:gd name="connsiteX0" fmla="*/ 0 w 4413758"/>
              <a:gd name="connsiteY0" fmla="*/ 0 h 2213452"/>
              <a:gd name="connsiteX1" fmla="*/ 1042416 w 4413758"/>
              <a:gd name="connsiteY1" fmla="*/ 2188464 h 2213452"/>
              <a:gd name="connsiteX2" fmla="*/ 1798320 w 4413758"/>
              <a:gd name="connsiteY2" fmla="*/ 1243584 h 2213452"/>
              <a:gd name="connsiteX3" fmla="*/ 2511552 w 4413758"/>
              <a:gd name="connsiteY3" fmla="*/ 2176272 h 2213452"/>
              <a:gd name="connsiteX4" fmla="*/ 3078480 w 4413758"/>
              <a:gd name="connsiteY4" fmla="*/ 1463040 h 2213452"/>
              <a:gd name="connsiteX5" fmla="*/ 3578606 w 4413758"/>
              <a:gd name="connsiteY5" fmla="*/ 2176273 h 2213452"/>
              <a:gd name="connsiteX6" fmla="*/ 4029710 w 4413758"/>
              <a:gd name="connsiteY6" fmla="*/ 1743457 h 2213452"/>
              <a:gd name="connsiteX7" fmla="*/ 4413758 w 4413758"/>
              <a:gd name="connsiteY7" fmla="*/ 2194561 h 2213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3758" h="2213452">
                <a:moveTo>
                  <a:pt x="0" y="0"/>
                </a:moveTo>
                <a:cubicBezTo>
                  <a:pt x="461772" y="10668"/>
                  <a:pt x="742696" y="1981200"/>
                  <a:pt x="1042416" y="2188464"/>
                </a:cubicBezTo>
                <a:cubicBezTo>
                  <a:pt x="1342136" y="2395728"/>
                  <a:pt x="1248664" y="1245616"/>
                  <a:pt x="1798320" y="1243584"/>
                </a:cubicBezTo>
                <a:cubicBezTo>
                  <a:pt x="2347976" y="1241552"/>
                  <a:pt x="2166112" y="2243328"/>
                  <a:pt x="2511552" y="2176272"/>
                </a:cubicBezTo>
                <a:cubicBezTo>
                  <a:pt x="2856992" y="2109216"/>
                  <a:pt x="2571454" y="1475232"/>
                  <a:pt x="3078480" y="1463040"/>
                </a:cubicBezTo>
                <a:cubicBezTo>
                  <a:pt x="3585506" y="1450848"/>
                  <a:pt x="3324564" y="2180337"/>
                  <a:pt x="3578606" y="2176273"/>
                </a:cubicBezTo>
                <a:cubicBezTo>
                  <a:pt x="3832648" y="2172209"/>
                  <a:pt x="3692398" y="1832865"/>
                  <a:pt x="4029710" y="1743457"/>
                </a:cubicBezTo>
                <a:cubicBezTo>
                  <a:pt x="4367022" y="1654049"/>
                  <a:pt x="4409948" y="2188211"/>
                  <a:pt x="4413758" y="2194561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CE746D98-9487-4737-AD4D-FB7966363789}"/>
                  </a:ext>
                </a:extLst>
              </p14:cNvPr>
              <p14:cNvContentPartPr/>
              <p14:nvPr/>
            </p14:nvContentPartPr>
            <p14:xfrm>
              <a:off x="5433063" y="780499"/>
              <a:ext cx="619920" cy="369000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CE746D98-9487-4737-AD4D-FB796636378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24063" y="771859"/>
                <a:ext cx="637560" cy="38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03B7A85D-B5CF-44C9-A394-E8F779552446}"/>
              </a:ext>
            </a:extLst>
          </p:cNvPr>
          <p:cNvGrpSpPr/>
          <p:nvPr/>
        </p:nvGrpSpPr>
        <p:grpSpPr>
          <a:xfrm>
            <a:off x="11263263" y="3918979"/>
            <a:ext cx="776880" cy="628560"/>
            <a:chOff x="11263263" y="3918979"/>
            <a:chExt cx="776880" cy="62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" name="Рукописный ввод 12">
                  <a:extLst>
                    <a:ext uri="{FF2B5EF4-FFF2-40B4-BE49-F238E27FC236}">
                      <a16:creationId xmlns:a16="http://schemas.microsoft.com/office/drawing/2014/main" id="{266FC324-9B8A-48AE-9117-7EAB67EB4B8D}"/>
                    </a:ext>
                  </a:extLst>
                </p14:cNvPr>
                <p14:cNvContentPartPr/>
                <p14:nvPr/>
              </p14:nvContentPartPr>
              <p14:xfrm>
                <a:off x="11263263" y="3918979"/>
                <a:ext cx="333720" cy="391320"/>
              </p14:xfrm>
            </p:contentPart>
          </mc:Choice>
          <mc:Fallback xmlns="">
            <p:pic>
              <p:nvPicPr>
                <p:cNvPr id="13" name="Рукописный ввод 12">
                  <a:extLst>
                    <a:ext uri="{FF2B5EF4-FFF2-40B4-BE49-F238E27FC236}">
                      <a16:creationId xmlns:a16="http://schemas.microsoft.com/office/drawing/2014/main" id="{266FC324-9B8A-48AE-9117-7EAB67EB4B8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254623" y="3910339"/>
                  <a:ext cx="35136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D1899AFC-0300-4545-9178-6364D7EFED1F}"/>
                    </a:ext>
                  </a:extLst>
                </p14:cNvPr>
                <p14:cNvContentPartPr/>
                <p14:nvPr/>
              </p14:nvContentPartPr>
              <p14:xfrm>
                <a:off x="11465943" y="4349539"/>
                <a:ext cx="574200" cy="198000"/>
              </p14:xfrm>
            </p:contentPart>
          </mc:Choice>
          <mc:Fallback xmlns=""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D1899AFC-0300-4545-9178-6364D7EFED1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456943" y="4340899"/>
                  <a:ext cx="591840" cy="21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161AC9CE-0AE0-4152-AD63-DC73753D6CF2}"/>
                  </a:ext>
                </a:extLst>
              </p14:cNvPr>
              <p14:cNvContentPartPr/>
              <p14:nvPr/>
            </p14:nvContentPartPr>
            <p14:xfrm>
              <a:off x="6843183" y="3938779"/>
              <a:ext cx="48600" cy="316800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161AC9CE-0AE0-4152-AD63-DC73753D6CF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34543" y="3929779"/>
                <a:ext cx="66240" cy="33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598C0353-7700-43AE-8A99-82998C836300}"/>
              </a:ext>
            </a:extLst>
          </p:cNvPr>
          <p:cNvGrpSpPr/>
          <p:nvPr/>
        </p:nvGrpSpPr>
        <p:grpSpPr>
          <a:xfrm>
            <a:off x="6486063" y="4412539"/>
            <a:ext cx="646200" cy="879480"/>
            <a:chOff x="6486063" y="4412539"/>
            <a:chExt cx="646200" cy="87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" name="Рукописный ввод 16">
                  <a:extLst>
                    <a:ext uri="{FF2B5EF4-FFF2-40B4-BE49-F238E27FC236}">
                      <a16:creationId xmlns:a16="http://schemas.microsoft.com/office/drawing/2014/main" id="{D91467EF-72A0-4A97-B29F-7F6EF551BECF}"/>
                    </a:ext>
                  </a:extLst>
                </p14:cNvPr>
                <p14:cNvContentPartPr/>
                <p14:nvPr/>
              </p14:nvContentPartPr>
              <p14:xfrm>
                <a:off x="6547263" y="4412539"/>
                <a:ext cx="266760" cy="272520"/>
              </p14:xfrm>
            </p:contentPart>
          </mc:Choice>
          <mc:Fallback xmlns="">
            <p:pic>
              <p:nvPicPr>
                <p:cNvPr id="17" name="Рукописный ввод 16">
                  <a:extLst>
                    <a:ext uri="{FF2B5EF4-FFF2-40B4-BE49-F238E27FC236}">
                      <a16:creationId xmlns:a16="http://schemas.microsoft.com/office/drawing/2014/main" id="{D91467EF-72A0-4A97-B29F-7F6EF551BEC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538263" y="4403899"/>
                  <a:ext cx="2844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8" name="Рукописный ввод 17">
                  <a:extLst>
                    <a:ext uri="{FF2B5EF4-FFF2-40B4-BE49-F238E27FC236}">
                      <a16:creationId xmlns:a16="http://schemas.microsoft.com/office/drawing/2014/main" id="{84F433E7-7CB6-4662-8217-C2C5F66BDD5E}"/>
                    </a:ext>
                  </a:extLst>
                </p14:cNvPr>
                <p14:cNvContentPartPr/>
                <p14:nvPr/>
              </p14:nvContentPartPr>
              <p14:xfrm>
                <a:off x="6838503" y="4496779"/>
                <a:ext cx="109080" cy="233280"/>
              </p14:xfrm>
            </p:contentPart>
          </mc:Choice>
          <mc:Fallback xmlns="">
            <p:pic>
              <p:nvPicPr>
                <p:cNvPr id="18" name="Рукописный ввод 17">
                  <a:extLst>
                    <a:ext uri="{FF2B5EF4-FFF2-40B4-BE49-F238E27FC236}">
                      <a16:creationId xmlns:a16="http://schemas.microsoft.com/office/drawing/2014/main" id="{84F433E7-7CB6-4662-8217-C2C5F66BDD5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829863" y="4488139"/>
                  <a:ext cx="1267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9" name="Рукописный ввод 18">
                  <a:extLst>
                    <a:ext uri="{FF2B5EF4-FFF2-40B4-BE49-F238E27FC236}">
                      <a16:creationId xmlns:a16="http://schemas.microsoft.com/office/drawing/2014/main" id="{602FA78A-3186-4441-93A8-C172BC8B7B74}"/>
                    </a:ext>
                  </a:extLst>
                </p14:cNvPr>
                <p14:cNvContentPartPr/>
                <p14:nvPr/>
              </p14:nvContentPartPr>
              <p14:xfrm>
                <a:off x="6932463" y="4461859"/>
                <a:ext cx="104040" cy="267120"/>
              </p14:xfrm>
            </p:contentPart>
          </mc:Choice>
          <mc:Fallback xmlns="">
            <p:pic>
              <p:nvPicPr>
                <p:cNvPr id="19" name="Рукописный ввод 18">
                  <a:extLst>
                    <a:ext uri="{FF2B5EF4-FFF2-40B4-BE49-F238E27FC236}">
                      <a16:creationId xmlns:a16="http://schemas.microsoft.com/office/drawing/2014/main" id="{602FA78A-3186-4441-93A8-C172BC8B7B7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923823" y="4452859"/>
                  <a:ext cx="1216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0" name="Рукописный ввод 19">
                  <a:extLst>
                    <a:ext uri="{FF2B5EF4-FFF2-40B4-BE49-F238E27FC236}">
                      <a16:creationId xmlns:a16="http://schemas.microsoft.com/office/drawing/2014/main" id="{2700973F-CDAB-4E10-A7E8-0587C2533298}"/>
                    </a:ext>
                  </a:extLst>
                </p14:cNvPr>
                <p14:cNvContentPartPr/>
                <p14:nvPr/>
              </p14:nvContentPartPr>
              <p14:xfrm>
                <a:off x="6743103" y="4430899"/>
                <a:ext cx="389160" cy="30960"/>
              </p14:xfrm>
            </p:contentPart>
          </mc:Choice>
          <mc:Fallback xmlns="">
            <p:pic>
              <p:nvPicPr>
                <p:cNvPr id="20" name="Рукописный ввод 19">
                  <a:extLst>
                    <a:ext uri="{FF2B5EF4-FFF2-40B4-BE49-F238E27FC236}">
                      <a16:creationId xmlns:a16="http://schemas.microsoft.com/office/drawing/2014/main" id="{2700973F-CDAB-4E10-A7E8-0587C253329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734463" y="4422259"/>
                  <a:ext cx="406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1" name="Рукописный ввод 20">
                  <a:extLst>
                    <a:ext uri="{FF2B5EF4-FFF2-40B4-BE49-F238E27FC236}">
                      <a16:creationId xmlns:a16="http://schemas.microsoft.com/office/drawing/2014/main" id="{CE75177A-2521-4EAA-9849-9E83650188B0}"/>
                    </a:ext>
                  </a:extLst>
                </p14:cNvPr>
                <p14:cNvContentPartPr/>
                <p14:nvPr/>
              </p14:nvContentPartPr>
              <p14:xfrm>
                <a:off x="6486063" y="4761739"/>
                <a:ext cx="592920" cy="74160"/>
              </p14:xfrm>
            </p:contentPart>
          </mc:Choice>
          <mc:Fallback xmlns="">
            <p:pic>
              <p:nvPicPr>
                <p:cNvPr id="21" name="Рукописный ввод 20">
                  <a:extLst>
                    <a:ext uri="{FF2B5EF4-FFF2-40B4-BE49-F238E27FC236}">
                      <a16:creationId xmlns:a16="http://schemas.microsoft.com/office/drawing/2014/main" id="{CE75177A-2521-4EAA-9849-9E83650188B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477423" y="4752739"/>
                  <a:ext cx="6105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Рукописный ввод 22">
                  <a:extLst>
                    <a:ext uri="{FF2B5EF4-FFF2-40B4-BE49-F238E27FC236}">
                      <a16:creationId xmlns:a16="http://schemas.microsoft.com/office/drawing/2014/main" id="{F5750F19-2425-446D-BAD9-C374C35999E5}"/>
                    </a:ext>
                  </a:extLst>
                </p14:cNvPr>
                <p14:cNvContentPartPr/>
                <p14:nvPr/>
              </p14:nvContentPartPr>
              <p14:xfrm>
                <a:off x="6544383" y="5012299"/>
                <a:ext cx="173520" cy="279720"/>
              </p14:xfrm>
            </p:contentPart>
          </mc:Choice>
          <mc:Fallback xmlns="">
            <p:pic>
              <p:nvPicPr>
                <p:cNvPr id="23" name="Рукописный ввод 22">
                  <a:extLst>
                    <a:ext uri="{FF2B5EF4-FFF2-40B4-BE49-F238E27FC236}">
                      <a16:creationId xmlns:a16="http://schemas.microsoft.com/office/drawing/2014/main" id="{F5750F19-2425-446D-BAD9-C374C35999E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535743" y="5003659"/>
                  <a:ext cx="1911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" name="Рукописный ввод 23">
                  <a:extLst>
                    <a:ext uri="{FF2B5EF4-FFF2-40B4-BE49-F238E27FC236}">
                      <a16:creationId xmlns:a16="http://schemas.microsoft.com/office/drawing/2014/main" id="{7CDE7B26-92F3-4F87-AB71-6BF552240EAE}"/>
                    </a:ext>
                  </a:extLst>
                </p14:cNvPr>
                <p14:cNvContentPartPr/>
                <p14:nvPr/>
              </p14:nvContentPartPr>
              <p14:xfrm>
                <a:off x="6557343" y="4939939"/>
                <a:ext cx="349920" cy="159120"/>
              </p14:xfrm>
            </p:contentPart>
          </mc:Choice>
          <mc:Fallback xmlns="">
            <p:pic>
              <p:nvPicPr>
                <p:cNvPr id="24" name="Рукописный ввод 23">
                  <a:extLst>
                    <a:ext uri="{FF2B5EF4-FFF2-40B4-BE49-F238E27FC236}">
                      <a16:creationId xmlns:a16="http://schemas.microsoft.com/office/drawing/2014/main" id="{7CDE7B26-92F3-4F87-AB71-6BF552240EA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548343" y="4930939"/>
                  <a:ext cx="367560" cy="17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E614BF1D-A660-45B1-AC62-8CE8D3202A66}"/>
                  </a:ext>
                </a:extLst>
              </p14:cNvPr>
              <p14:cNvContentPartPr/>
              <p14:nvPr/>
            </p14:nvContentPartPr>
            <p14:xfrm>
              <a:off x="8271303" y="3947059"/>
              <a:ext cx="66600" cy="288000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E614BF1D-A660-45B1-AC62-8CE8D3202A6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262303" y="3938059"/>
                <a:ext cx="84240" cy="30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F302D1A9-6792-4182-8600-EF3072D51847}"/>
              </a:ext>
            </a:extLst>
          </p:cNvPr>
          <p:cNvGrpSpPr/>
          <p:nvPr/>
        </p:nvGrpSpPr>
        <p:grpSpPr>
          <a:xfrm>
            <a:off x="7772343" y="4430899"/>
            <a:ext cx="648360" cy="855000"/>
            <a:chOff x="7772343" y="4430899"/>
            <a:chExt cx="648360" cy="85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7" name="Рукописный ввод 26">
                  <a:extLst>
                    <a:ext uri="{FF2B5EF4-FFF2-40B4-BE49-F238E27FC236}">
                      <a16:creationId xmlns:a16="http://schemas.microsoft.com/office/drawing/2014/main" id="{1E64A25B-7C22-46BE-BCF3-AA5F938A644C}"/>
                    </a:ext>
                  </a:extLst>
                </p14:cNvPr>
                <p14:cNvContentPartPr/>
                <p14:nvPr/>
              </p14:nvContentPartPr>
              <p14:xfrm>
                <a:off x="7865583" y="4431979"/>
                <a:ext cx="274680" cy="227880"/>
              </p14:xfrm>
            </p:contentPart>
          </mc:Choice>
          <mc:Fallback xmlns="">
            <p:pic>
              <p:nvPicPr>
                <p:cNvPr id="27" name="Рукописный ввод 26">
                  <a:extLst>
                    <a:ext uri="{FF2B5EF4-FFF2-40B4-BE49-F238E27FC236}">
                      <a16:creationId xmlns:a16="http://schemas.microsoft.com/office/drawing/2014/main" id="{1E64A25B-7C22-46BE-BCF3-AA5F938A644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856583" y="4423339"/>
                  <a:ext cx="2923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8" name="Рукописный ввод 27">
                  <a:extLst>
                    <a:ext uri="{FF2B5EF4-FFF2-40B4-BE49-F238E27FC236}">
                      <a16:creationId xmlns:a16="http://schemas.microsoft.com/office/drawing/2014/main" id="{F63B7DF8-4CF2-4B89-ABE3-FE53D9D6704D}"/>
                    </a:ext>
                  </a:extLst>
                </p14:cNvPr>
                <p14:cNvContentPartPr/>
                <p14:nvPr/>
              </p14:nvContentPartPr>
              <p14:xfrm>
                <a:off x="7966023" y="4442419"/>
                <a:ext cx="185400" cy="339480"/>
              </p14:xfrm>
            </p:contentPart>
          </mc:Choice>
          <mc:Fallback xmlns="">
            <p:pic>
              <p:nvPicPr>
                <p:cNvPr id="28" name="Рукописный ввод 27">
                  <a:extLst>
                    <a:ext uri="{FF2B5EF4-FFF2-40B4-BE49-F238E27FC236}">
                      <a16:creationId xmlns:a16="http://schemas.microsoft.com/office/drawing/2014/main" id="{F63B7DF8-4CF2-4B89-ABE3-FE53D9D6704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957383" y="4433419"/>
                  <a:ext cx="20304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9" name="Рукописный ввод 28">
                  <a:extLst>
                    <a:ext uri="{FF2B5EF4-FFF2-40B4-BE49-F238E27FC236}">
                      <a16:creationId xmlns:a16="http://schemas.microsoft.com/office/drawing/2014/main" id="{38E9AFBD-643C-4110-B992-A041789A7ECA}"/>
                    </a:ext>
                  </a:extLst>
                </p14:cNvPr>
                <p14:cNvContentPartPr/>
                <p14:nvPr/>
              </p14:nvContentPartPr>
              <p14:xfrm>
                <a:off x="8133783" y="4440259"/>
                <a:ext cx="146160" cy="314280"/>
              </p14:xfrm>
            </p:contentPart>
          </mc:Choice>
          <mc:Fallback xmlns="">
            <p:pic>
              <p:nvPicPr>
                <p:cNvPr id="29" name="Рукописный ввод 28">
                  <a:extLst>
                    <a:ext uri="{FF2B5EF4-FFF2-40B4-BE49-F238E27FC236}">
                      <a16:creationId xmlns:a16="http://schemas.microsoft.com/office/drawing/2014/main" id="{38E9AFBD-643C-4110-B992-A041789A7EC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125143" y="4431259"/>
                  <a:ext cx="16380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0" name="Рукописный ввод 29">
                  <a:extLst>
                    <a:ext uri="{FF2B5EF4-FFF2-40B4-BE49-F238E27FC236}">
                      <a16:creationId xmlns:a16="http://schemas.microsoft.com/office/drawing/2014/main" id="{DD674138-D06D-4950-AE7C-E3DFBF9517C8}"/>
                    </a:ext>
                  </a:extLst>
                </p14:cNvPr>
                <p14:cNvContentPartPr/>
                <p14:nvPr/>
              </p14:nvContentPartPr>
              <p14:xfrm>
                <a:off x="8192463" y="4507939"/>
                <a:ext cx="149400" cy="291600"/>
              </p14:xfrm>
            </p:contentPart>
          </mc:Choice>
          <mc:Fallback xmlns="">
            <p:pic>
              <p:nvPicPr>
                <p:cNvPr id="30" name="Рукописный ввод 29">
                  <a:extLst>
                    <a:ext uri="{FF2B5EF4-FFF2-40B4-BE49-F238E27FC236}">
                      <a16:creationId xmlns:a16="http://schemas.microsoft.com/office/drawing/2014/main" id="{DD674138-D06D-4950-AE7C-E3DFBF9517C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183463" y="4498939"/>
                  <a:ext cx="1670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1" name="Рукописный ввод 30">
                  <a:extLst>
                    <a:ext uri="{FF2B5EF4-FFF2-40B4-BE49-F238E27FC236}">
                      <a16:creationId xmlns:a16="http://schemas.microsoft.com/office/drawing/2014/main" id="{501BCCAC-5560-4370-ADA1-425C4076476F}"/>
                    </a:ext>
                  </a:extLst>
                </p14:cNvPr>
                <p14:cNvContentPartPr/>
                <p14:nvPr/>
              </p14:nvContentPartPr>
              <p14:xfrm>
                <a:off x="8190663" y="4430899"/>
                <a:ext cx="230040" cy="15840"/>
              </p14:xfrm>
            </p:contentPart>
          </mc:Choice>
          <mc:Fallback xmlns="">
            <p:pic>
              <p:nvPicPr>
                <p:cNvPr id="31" name="Рукописный ввод 30">
                  <a:extLst>
                    <a:ext uri="{FF2B5EF4-FFF2-40B4-BE49-F238E27FC236}">
                      <a16:creationId xmlns:a16="http://schemas.microsoft.com/office/drawing/2014/main" id="{501BCCAC-5560-4370-ADA1-425C4076476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181663" y="4422259"/>
                  <a:ext cx="247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2" name="Рукописный ввод 31">
                  <a:extLst>
                    <a:ext uri="{FF2B5EF4-FFF2-40B4-BE49-F238E27FC236}">
                      <a16:creationId xmlns:a16="http://schemas.microsoft.com/office/drawing/2014/main" id="{7D2C2602-E9AB-430E-BEBE-473BB0D2B249}"/>
                    </a:ext>
                  </a:extLst>
                </p14:cNvPr>
                <p14:cNvContentPartPr/>
                <p14:nvPr/>
              </p14:nvContentPartPr>
              <p14:xfrm>
                <a:off x="7772343" y="4779019"/>
                <a:ext cx="591120" cy="72360"/>
              </p14:xfrm>
            </p:contentPart>
          </mc:Choice>
          <mc:Fallback xmlns="">
            <p:pic>
              <p:nvPicPr>
                <p:cNvPr id="32" name="Рукописный ввод 31">
                  <a:extLst>
                    <a:ext uri="{FF2B5EF4-FFF2-40B4-BE49-F238E27FC236}">
                      <a16:creationId xmlns:a16="http://schemas.microsoft.com/office/drawing/2014/main" id="{7D2C2602-E9AB-430E-BEBE-473BB0D2B24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763703" y="4770379"/>
                  <a:ext cx="6087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3" name="Рукописный ввод 32">
                  <a:extLst>
                    <a:ext uri="{FF2B5EF4-FFF2-40B4-BE49-F238E27FC236}">
                      <a16:creationId xmlns:a16="http://schemas.microsoft.com/office/drawing/2014/main" id="{C137BC6A-628E-41C3-A157-4DC9C6FDDA2F}"/>
                    </a:ext>
                  </a:extLst>
                </p14:cNvPr>
                <p14:cNvContentPartPr/>
                <p14:nvPr/>
              </p14:nvContentPartPr>
              <p14:xfrm>
                <a:off x="7821663" y="5013739"/>
                <a:ext cx="249480" cy="272160"/>
              </p14:xfrm>
            </p:contentPart>
          </mc:Choice>
          <mc:Fallback xmlns="">
            <p:pic>
              <p:nvPicPr>
                <p:cNvPr id="33" name="Рукописный ввод 32">
                  <a:extLst>
                    <a:ext uri="{FF2B5EF4-FFF2-40B4-BE49-F238E27FC236}">
                      <a16:creationId xmlns:a16="http://schemas.microsoft.com/office/drawing/2014/main" id="{C137BC6A-628E-41C3-A157-4DC9C6FDDA2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812663" y="5004739"/>
                  <a:ext cx="2671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4" name="Рукописный ввод 33">
                  <a:extLst>
                    <a:ext uri="{FF2B5EF4-FFF2-40B4-BE49-F238E27FC236}">
                      <a16:creationId xmlns:a16="http://schemas.microsoft.com/office/drawing/2014/main" id="{5E86294E-A55F-4E10-8048-599EBB2D2857}"/>
                    </a:ext>
                  </a:extLst>
                </p14:cNvPr>
                <p14:cNvContentPartPr/>
                <p14:nvPr/>
              </p14:nvContentPartPr>
              <p14:xfrm>
                <a:off x="7870983" y="4873339"/>
                <a:ext cx="438840" cy="169200"/>
              </p14:xfrm>
            </p:contentPart>
          </mc:Choice>
          <mc:Fallback xmlns="">
            <p:pic>
              <p:nvPicPr>
                <p:cNvPr id="34" name="Рукописный ввод 33">
                  <a:extLst>
                    <a:ext uri="{FF2B5EF4-FFF2-40B4-BE49-F238E27FC236}">
                      <a16:creationId xmlns:a16="http://schemas.microsoft.com/office/drawing/2014/main" id="{5E86294E-A55F-4E10-8048-599EBB2D285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861983" y="4864339"/>
                  <a:ext cx="456480" cy="18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5" name="Рукописный ввод 34">
                <a:extLst>
                  <a:ext uri="{FF2B5EF4-FFF2-40B4-BE49-F238E27FC236}">
                    <a16:creationId xmlns:a16="http://schemas.microsoft.com/office/drawing/2014/main" id="{3FD67470-FF7F-4B84-A1DA-EE230523063F}"/>
                  </a:ext>
                </a:extLst>
              </p14:cNvPr>
              <p14:cNvContentPartPr/>
              <p14:nvPr/>
            </p14:nvContentPartPr>
            <p14:xfrm>
              <a:off x="9386223" y="3920419"/>
              <a:ext cx="47880" cy="291240"/>
            </p14:xfrm>
          </p:contentPart>
        </mc:Choice>
        <mc:Fallback xmlns="">
          <p:pic>
            <p:nvPicPr>
              <p:cNvPr id="35" name="Рукописный ввод 34">
                <a:extLst>
                  <a:ext uri="{FF2B5EF4-FFF2-40B4-BE49-F238E27FC236}">
                    <a16:creationId xmlns:a16="http://schemas.microsoft.com/office/drawing/2014/main" id="{3FD67470-FF7F-4B84-A1DA-EE230523063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377583" y="3911419"/>
                <a:ext cx="65520" cy="30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1BEDE1ED-AD2B-4ABF-ADD1-6F20187B2F21}"/>
              </a:ext>
            </a:extLst>
          </p:cNvPr>
          <p:cNvGrpSpPr/>
          <p:nvPr/>
        </p:nvGrpSpPr>
        <p:grpSpPr>
          <a:xfrm>
            <a:off x="9009663" y="4367539"/>
            <a:ext cx="695520" cy="874440"/>
            <a:chOff x="9009663" y="4367539"/>
            <a:chExt cx="695520" cy="87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7" name="Рукописный ввод 36">
                  <a:extLst>
                    <a:ext uri="{FF2B5EF4-FFF2-40B4-BE49-F238E27FC236}">
                      <a16:creationId xmlns:a16="http://schemas.microsoft.com/office/drawing/2014/main" id="{DC5DF2B3-1CE0-40F6-86C3-00996A4BBE54}"/>
                    </a:ext>
                  </a:extLst>
                </p14:cNvPr>
                <p14:cNvContentPartPr/>
                <p14:nvPr/>
              </p14:nvContentPartPr>
              <p14:xfrm>
                <a:off x="9118743" y="4387699"/>
                <a:ext cx="243000" cy="371160"/>
              </p14:xfrm>
            </p:contentPart>
          </mc:Choice>
          <mc:Fallback xmlns="">
            <p:pic>
              <p:nvPicPr>
                <p:cNvPr id="37" name="Рукописный ввод 36">
                  <a:extLst>
                    <a:ext uri="{FF2B5EF4-FFF2-40B4-BE49-F238E27FC236}">
                      <a16:creationId xmlns:a16="http://schemas.microsoft.com/office/drawing/2014/main" id="{DC5DF2B3-1CE0-40F6-86C3-00996A4BBE5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110103" y="4379059"/>
                  <a:ext cx="26064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9" name="Рукописный ввод 38">
                  <a:extLst>
                    <a:ext uri="{FF2B5EF4-FFF2-40B4-BE49-F238E27FC236}">
                      <a16:creationId xmlns:a16="http://schemas.microsoft.com/office/drawing/2014/main" id="{6F024B64-B0AB-424B-8C39-7EB7765A5417}"/>
                    </a:ext>
                  </a:extLst>
                </p14:cNvPr>
                <p14:cNvContentPartPr/>
                <p14:nvPr/>
              </p14:nvContentPartPr>
              <p14:xfrm>
                <a:off x="9401703" y="4475179"/>
                <a:ext cx="99720" cy="246960"/>
              </p14:xfrm>
            </p:contentPart>
          </mc:Choice>
          <mc:Fallback xmlns="">
            <p:pic>
              <p:nvPicPr>
                <p:cNvPr id="39" name="Рукописный ввод 38">
                  <a:extLst>
                    <a:ext uri="{FF2B5EF4-FFF2-40B4-BE49-F238E27FC236}">
                      <a16:creationId xmlns:a16="http://schemas.microsoft.com/office/drawing/2014/main" id="{6F024B64-B0AB-424B-8C39-7EB7765A541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393063" y="4466179"/>
                  <a:ext cx="1173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1" name="Рукописный ввод 40">
                  <a:extLst>
                    <a:ext uri="{FF2B5EF4-FFF2-40B4-BE49-F238E27FC236}">
                      <a16:creationId xmlns:a16="http://schemas.microsoft.com/office/drawing/2014/main" id="{12027D70-DDAA-48D8-9FBE-D9843D88E08D}"/>
                    </a:ext>
                  </a:extLst>
                </p14:cNvPr>
                <p14:cNvContentPartPr/>
                <p14:nvPr/>
              </p14:nvContentPartPr>
              <p14:xfrm>
                <a:off x="9482343" y="4422979"/>
                <a:ext cx="143280" cy="313200"/>
              </p14:xfrm>
            </p:contentPart>
          </mc:Choice>
          <mc:Fallback xmlns="">
            <p:pic>
              <p:nvPicPr>
                <p:cNvPr id="41" name="Рукописный ввод 40">
                  <a:extLst>
                    <a:ext uri="{FF2B5EF4-FFF2-40B4-BE49-F238E27FC236}">
                      <a16:creationId xmlns:a16="http://schemas.microsoft.com/office/drawing/2014/main" id="{12027D70-DDAA-48D8-9FBE-D9843D88E08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473703" y="4413979"/>
                  <a:ext cx="16092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2" name="Рукописный ввод 41">
                  <a:extLst>
                    <a:ext uri="{FF2B5EF4-FFF2-40B4-BE49-F238E27FC236}">
                      <a16:creationId xmlns:a16="http://schemas.microsoft.com/office/drawing/2014/main" id="{0157BA68-0218-4F27-AE54-824AE4B48C33}"/>
                    </a:ext>
                  </a:extLst>
                </p14:cNvPr>
                <p14:cNvContentPartPr/>
                <p14:nvPr/>
              </p14:nvContentPartPr>
              <p14:xfrm>
                <a:off x="9380103" y="4367539"/>
                <a:ext cx="325080" cy="58680"/>
              </p14:xfrm>
            </p:contentPart>
          </mc:Choice>
          <mc:Fallback xmlns="">
            <p:pic>
              <p:nvPicPr>
                <p:cNvPr id="42" name="Рукописный ввод 41">
                  <a:extLst>
                    <a:ext uri="{FF2B5EF4-FFF2-40B4-BE49-F238E27FC236}">
                      <a16:creationId xmlns:a16="http://schemas.microsoft.com/office/drawing/2014/main" id="{0157BA68-0218-4F27-AE54-824AE4B48C3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371463" y="4358899"/>
                  <a:ext cx="3427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3" name="Рукописный ввод 42">
                  <a:extLst>
                    <a:ext uri="{FF2B5EF4-FFF2-40B4-BE49-F238E27FC236}">
                      <a16:creationId xmlns:a16="http://schemas.microsoft.com/office/drawing/2014/main" id="{860D39E3-AA06-491E-853F-972726424C88}"/>
                    </a:ext>
                  </a:extLst>
                </p14:cNvPr>
                <p14:cNvContentPartPr/>
                <p14:nvPr/>
              </p14:nvContentPartPr>
              <p14:xfrm>
                <a:off x="9009663" y="4776139"/>
                <a:ext cx="649800" cy="55800"/>
              </p14:xfrm>
            </p:contentPart>
          </mc:Choice>
          <mc:Fallback xmlns="">
            <p:pic>
              <p:nvPicPr>
                <p:cNvPr id="43" name="Рукописный ввод 42">
                  <a:extLst>
                    <a:ext uri="{FF2B5EF4-FFF2-40B4-BE49-F238E27FC236}">
                      <a16:creationId xmlns:a16="http://schemas.microsoft.com/office/drawing/2014/main" id="{860D39E3-AA06-491E-853F-972726424C8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001023" y="4767139"/>
                  <a:ext cx="6674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4" name="Рукописный ввод 43">
                  <a:extLst>
                    <a:ext uri="{FF2B5EF4-FFF2-40B4-BE49-F238E27FC236}">
                      <a16:creationId xmlns:a16="http://schemas.microsoft.com/office/drawing/2014/main" id="{606C61E3-081E-482E-A4C3-F636780418C1}"/>
                    </a:ext>
                  </a:extLst>
                </p14:cNvPr>
                <p14:cNvContentPartPr/>
                <p14:nvPr/>
              </p14:nvContentPartPr>
              <p14:xfrm>
                <a:off x="9109023" y="4972339"/>
                <a:ext cx="247680" cy="269640"/>
              </p14:xfrm>
            </p:contentPart>
          </mc:Choice>
          <mc:Fallback xmlns="">
            <p:pic>
              <p:nvPicPr>
                <p:cNvPr id="44" name="Рукописный ввод 43">
                  <a:extLst>
                    <a:ext uri="{FF2B5EF4-FFF2-40B4-BE49-F238E27FC236}">
                      <a16:creationId xmlns:a16="http://schemas.microsoft.com/office/drawing/2014/main" id="{606C61E3-081E-482E-A4C3-F636780418C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100383" y="4963699"/>
                  <a:ext cx="2653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5" name="Рукописный ввод 44">
                  <a:extLst>
                    <a:ext uri="{FF2B5EF4-FFF2-40B4-BE49-F238E27FC236}">
                      <a16:creationId xmlns:a16="http://schemas.microsoft.com/office/drawing/2014/main" id="{99AB4408-00D8-4914-9BC6-17ED203325F4}"/>
                    </a:ext>
                  </a:extLst>
                </p14:cNvPr>
                <p14:cNvContentPartPr/>
                <p14:nvPr/>
              </p14:nvContentPartPr>
              <p14:xfrm>
                <a:off x="9139983" y="4826179"/>
                <a:ext cx="523800" cy="211320"/>
              </p14:xfrm>
            </p:contentPart>
          </mc:Choice>
          <mc:Fallback xmlns="">
            <p:pic>
              <p:nvPicPr>
                <p:cNvPr id="45" name="Рукописный ввод 44">
                  <a:extLst>
                    <a:ext uri="{FF2B5EF4-FFF2-40B4-BE49-F238E27FC236}">
                      <a16:creationId xmlns:a16="http://schemas.microsoft.com/office/drawing/2014/main" id="{99AB4408-00D8-4914-9BC6-17ED203325F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131343" y="4817179"/>
                  <a:ext cx="541440" cy="22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A1C4CF1C-3FA2-4C89-985F-9F02BB3A9489}"/>
              </a:ext>
            </a:extLst>
          </p:cNvPr>
          <p:cNvGrpSpPr/>
          <p:nvPr/>
        </p:nvGrpSpPr>
        <p:grpSpPr>
          <a:xfrm>
            <a:off x="4049943" y="3937339"/>
            <a:ext cx="873360" cy="1474920"/>
            <a:chOff x="4049943" y="3937339"/>
            <a:chExt cx="873360" cy="147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7" name="Рукописный ввод 46">
                  <a:extLst>
                    <a:ext uri="{FF2B5EF4-FFF2-40B4-BE49-F238E27FC236}">
                      <a16:creationId xmlns:a16="http://schemas.microsoft.com/office/drawing/2014/main" id="{38938FC9-A95F-4E02-B160-020CE3AD29B0}"/>
                    </a:ext>
                  </a:extLst>
                </p14:cNvPr>
                <p14:cNvContentPartPr/>
                <p14:nvPr/>
              </p14:nvContentPartPr>
              <p14:xfrm>
                <a:off x="4609383" y="3937339"/>
                <a:ext cx="58320" cy="408960"/>
              </p14:xfrm>
            </p:contentPart>
          </mc:Choice>
          <mc:Fallback xmlns="">
            <p:pic>
              <p:nvPicPr>
                <p:cNvPr id="47" name="Рукописный ввод 46">
                  <a:extLst>
                    <a:ext uri="{FF2B5EF4-FFF2-40B4-BE49-F238E27FC236}">
                      <a16:creationId xmlns:a16="http://schemas.microsoft.com/office/drawing/2014/main" id="{38938FC9-A95F-4E02-B160-020CE3AD29B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600383" y="3928699"/>
                  <a:ext cx="7596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8" name="Рукописный ввод 47">
                  <a:extLst>
                    <a:ext uri="{FF2B5EF4-FFF2-40B4-BE49-F238E27FC236}">
                      <a16:creationId xmlns:a16="http://schemas.microsoft.com/office/drawing/2014/main" id="{3F748912-4313-40B3-ADDD-B832F8227508}"/>
                    </a:ext>
                  </a:extLst>
                </p14:cNvPr>
                <p14:cNvContentPartPr/>
                <p14:nvPr/>
              </p14:nvContentPartPr>
              <p14:xfrm>
                <a:off x="4049943" y="4600099"/>
                <a:ext cx="281880" cy="56520"/>
              </p14:xfrm>
            </p:contentPart>
          </mc:Choice>
          <mc:Fallback xmlns="">
            <p:pic>
              <p:nvPicPr>
                <p:cNvPr id="48" name="Рукописный ввод 47">
                  <a:extLst>
                    <a:ext uri="{FF2B5EF4-FFF2-40B4-BE49-F238E27FC236}">
                      <a16:creationId xmlns:a16="http://schemas.microsoft.com/office/drawing/2014/main" id="{3F748912-4313-40B3-ADDD-B832F822750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040943" y="4591099"/>
                  <a:ext cx="2995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9" name="Рукописный ввод 48">
                  <a:extLst>
                    <a:ext uri="{FF2B5EF4-FFF2-40B4-BE49-F238E27FC236}">
                      <a16:creationId xmlns:a16="http://schemas.microsoft.com/office/drawing/2014/main" id="{413DBF38-6CDA-4835-BCD6-D605D181D16F}"/>
                    </a:ext>
                  </a:extLst>
                </p14:cNvPr>
                <p14:cNvContentPartPr/>
                <p14:nvPr/>
              </p14:nvContentPartPr>
              <p14:xfrm>
                <a:off x="4356303" y="4449619"/>
                <a:ext cx="293760" cy="350280"/>
              </p14:xfrm>
            </p:contentPart>
          </mc:Choice>
          <mc:Fallback xmlns="">
            <p:pic>
              <p:nvPicPr>
                <p:cNvPr id="49" name="Рукописный ввод 48">
                  <a:extLst>
                    <a:ext uri="{FF2B5EF4-FFF2-40B4-BE49-F238E27FC236}">
                      <a16:creationId xmlns:a16="http://schemas.microsoft.com/office/drawing/2014/main" id="{413DBF38-6CDA-4835-BCD6-D605D181D16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347663" y="4440619"/>
                  <a:ext cx="31140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0" name="Рукописный ввод 49">
                  <a:extLst>
                    <a:ext uri="{FF2B5EF4-FFF2-40B4-BE49-F238E27FC236}">
                      <a16:creationId xmlns:a16="http://schemas.microsoft.com/office/drawing/2014/main" id="{E3C5917E-30DE-4CB8-9C78-43849A8BE5ED}"/>
                    </a:ext>
                  </a:extLst>
                </p14:cNvPr>
                <p14:cNvContentPartPr/>
                <p14:nvPr/>
              </p14:nvContentPartPr>
              <p14:xfrm>
                <a:off x="4647903" y="4573459"/>
                <a:ext cx="82080" cy="251280"/>
              </p14:xfrm>
            </p:contentPart>
          </mc:Choice>
          <mc:Fallback xmlns="">
            <p:pic>
              <p:nvPicPr>
                <p:cNvPr id="50" name="Рукописный ввод 49">
                  <a:extLst>
                    <a:ext uri="{FF2B5EF4-FFF2-40B4-BE49-F238E27FC236}">
                      <a16:creationId xmlns:a16="http://schemas.microsoft.com/office/drawing/2014/main" id="{E3C5917E-30DE-4CB8-9C78-43849A8BE5E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638903" y="4564459"/>
                  <a:ext cx="997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1" name="Рукописный ввод 50">
                  <a:extLst>
                    <a:ext uri="{FF2B5EF4-FFF2-40B4-BE49-F238E27FC236}">
                      <a16:creationId xmlns:a16="http://schemas.microsoft.com/office/drawing/2014/main" id="{95D6C556-7E4E-44C7-AD01-815C7173D47C}"/>
                    </a:ext>
                  </a:extLst>
                </p14:cNvPr>
                <p14:cNvContentPartPr/>
                <p14:nvPr/>
              </p14:nvContentPartPr>
              <p14:xfrm>
                <a:off x="4598223" y="4457539"/>
                <a:ext cx="325080" cy="358560"/>
              </p14:xfrm>
            </p:contentPart>
          </mc:Choice>
          <mc:Fallback xmlns="">
            <p:pic>
              <p:nvPicPr>
                <p:cNvPr id="51" name="Рукописный ввод 50">
                  <a:extLst>
                    <a:ext uri="{FF2B5EF4-FFF2-40B4-BE49-F238E27FC236}">
                      <a16:creationId xmlns:a16="http://schemas.microsoft.com/office/drawing/2014/main" id="{95D6C556-7E4E-44C7-AD01-815C7173D47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589223" y="4448539"/>
                  <a:ext cx="34272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2" name="Рукописный ввод 51">
                  <a:extLst>
                    <a:ext uri="{FF2B5EF4-FFF2-40B4-BE49-F238E27FC236}">
                      <a16:creationId xmlns:a16="http://schemas.microsoft.com/office/drawing/2014/main" id="{E833F277-AD8C-4338-A366-BBE72F0B2548}"/>
                    </a:ext>
                  </a:extLst>
                </p14:cNvPr>
                <p14:cNvContentPartPr/>
                <p14:nvPr/>
              </p14:nvContentPartPr>
              <p14:xfrm>
                <a:off x="4227423" y="4806739"/>
                <a:ext cx="685440" cy="86400"/>
              </p14:xfrm>
            </p:contentPart>
          </mc:Choice>
          <mc:Fallback xmlns="">
            <p:pic>
              <p:nvPicPr>
                <p:cNvPr id="52" name="Рукописный ввод 51">
                  <a:extLst>
                    <a:ext uri="{FF2B5EF4-FFF2-40B4-BE49-F238E27FC236}">
                      <a16:creationId xmlns:a16="http://schemas.microsoft.com/office/drawing/2014/main" id="{E833F277-AD8C-4338-A366-BBE72F0B254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218783" y="4797739"/>
                  <a:ext cx="7030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3" name="Рукописный ввод 52">
                  <a:extLst>
                    <a:ext uri="{FF2B5EF4-FFF2-40B4-BE49-F238E27FC236}">
                      <a16:creationId xmlns:a16="http://schemas.microsoft.com/office/drawing/2014/main" id="{5334A0DC-33A3-4904-9547-E5FA82AD3D3E}"/>
                    </a:ext>
                  </a:extLst>
                </p14:cNvPr>
                <p14:cNvContentPartPr/>
                <p14:nvPr/>
              </p14:nvContentPartPr>
              <p14:xfrm>
                <a:off x="4275303" y="5062699"/>
                <a:ext cx="265320" cy="349560"/>
              </p14:xfrm>
            </p:contentPart>
          </mc:Choice>
          <mc:Fallback xmlns="">
            <p:pic>
              <p:nvPicPr>
                <p:cNvPr id="53" name="Рукописный ввод 52">
                  <a:extLst>
                    <a:ext uri="{FF2B5EF4-FFF2-40B4-BE49-F238E27FC236}">
                      <a16:creationId xmlns:a16="http://schemas.microsoft.com/office/drawing/2014/main" id="{5334A0DC-33A3-4904-9547-E5FA82AD3D3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266663" y="5053699"/>
                  <a:ext cx="28296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4" name="Рукописный ввод 53">
                  <a:extLst>
                    <a:ext uri="{FF2B5EF4-FFF2-40B4-BE49-F238E27FC236}">
                      <a16:creationId xmlns:a16="http://schemas.microsoft.com/office/drawing/2014/main" id="{054A81BA-F548-4A36-9F7C-57C2476DA39B}"/>
                    </a:ext>
                  </a:extLst>
                </p14:cNvPr>
                <p14:cNvContentPartPr/>
                <p14:nvPr/>
              </p14:nvContentPartPr>
              <p14:xfrm>
                <a:off x="4322103" y="4898899"/>
                <a:ext cx="457560" cy="208080"/>
              </p14:xfrm>
            </p:contentPart>
          </mc:Choice>
          <mc:Fallback xmlns="">
            <p:pic>
              <p:nvPicPr>
                <p:cNvPr id="54" name="Рукописный ввод 53">
                  <a:extLst>
                    <a:ext uri="{FF2B5EF4-FFF2-40B4-BE49-F238E27FC236}">
                      <a16:creationId xmlns:a16="http://schemas.microsoft.com/office/drawing/2014/main" id="{054A81BA-F548-4A36-9F7C-57C2476DA39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313103" y="4889899"/>
                  <a:ext cx="475200" cy="22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CB513B0A-950C-4AFF-AE92-DFBB6C507CF7}"/>
              </a:ext>
            </a:extLst>
          </p:cNvPr>
          <p:cNvGrpSpPr/>
          <p:nvPr/>
        </p:nvGrpSpPr>
        <p:grpSpPr>
          <a:xfrm>
            <a:off x="2894343" y="3973699"/>
            <a:ext cx="806400" cy="1252080"/>
            <a:chOff x="2894343" y="3973699"/>
            <a:chExt cx="806400" cy="125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5" name="Рукописный ввод 54">
                  <a:extLst>
                    <a:ext uri="{FF2B5EF4-FFF2-40B4-BE49-F238E27FC236}">
                      <a16:creationId xmlns:a16="http://schemas.microsoft.com/office/drawing/2014/main" id="{9096EC91-9C3E-4753-A768-3FC288304D62}"/>
                    </a:ext>
                  </a:extLst>
                </p14:cNvPr>
                <p14:cNvContentPartPr/>
                <p14:nvPr/>
              </p14:nvContentPartPr>
              <p14:xfrm>
                <a:off x="3205743" y="3973699"/>
                <a:ext cx="50040" cy="337680"/>
              </p14:xfrm>
            </p:contentPart>
          </mc:Choice>
          <mc:Fallback xmlns="">
            <p:pic>
              <p:nvPicPr>
                <p:cNvPr id="55" name="Рукописный ввод 54">
                  <a:extLst>
                    <a:ext uri="{FF2B5EF4-FFF2-40B4-BE49-F238E27FC236}">
                      <a16:creationId xmlns:a16="http://schemas.microsoft.com/office/drawing/2014/main" id="{9096EC91-9C3E-4753-A768-3FC288304D6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197103" y="3964699"/>
                  <a:ext cx="6768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Рукописный ввод 55">
                  <a:extLst>
                    <a:ext uri="{FF2B5EF4-FFF2-40B4-BE49-F238E27FC236}">
                      <a16:creationId xmlns:a16="http://schemas.microsoft.com/office/drawing/2014/main" id="{5BF49A94-73AF-4F47-BAF0-DBB473434990}"/>
                    </a:ext>
                  </a:extLst>
                </p14:cNvPr>
                <p14:cNvContentPartPr/>
                <p14:nvPr/>
              </p14:nvContentPartPr>
              <p14:xfrm>
                <a:off x="2894343" y="4473019"/>
                <a:ext cx="234360" cy="16920"/>
              </p14:xfrm>
            </p:contentPart>
          </mc:Choice>
          <mc:Fallback xmlns="">
            <p:pic>
              <p:nvPicPr>
                <p:cNvPr id="56" name="Рукописный ввод 55">
                  <a:extLst>
                    <a:ext uri="{FF2B5EF4-FFF2-40B4-BE49-F238E27FC236}">
                      <a16:creationId xmlns:a16="http://schemas.microsoft.com/office/drawing/2014/main" id="{5BF49A94-73AF-4F47-BAF0-DBB47343499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885343" y="4464019"/>
                  <a:ext cx="2520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Рукописный ввод 56">
                  <a:extLst>
                    <a:ext uri="{FF2B5EF4-FFF2-40B4-BE49-F238E27FC236}">
                      <a16:creationId xmlns:a16="http://schemas.microsoft.com/office/drawing/2014/main" id="{BFB91DBC-8B1D-4975-8062-D4387BEBEB65}"/>
                    </a:ext>
                  </a:extLst>
                </p14:cNvPr>
                <p14:cNvContentPartPr/>
                <p14:nvPr/>
              </p14:nvContentPartPr>
              <p14:xfrm>
                <a:off x="3149943" y="4365019"/>
                <a:ext cx="151200" cy="158760"/>
              </p14:xfrm>
            </p:contentPart>
          </mc:Choice>
          <mc:Fallback xmlns="">
            <p:pic>
              <p:nvPicPr>
                <p:cNvPr id="57" name="Рукописный ввод 56">
                  <a:extLst>
                    <a:ext uri="{FF2B5EF4-FFF2-40B4-BE49-F238E27FC236}">
                      <a16:creationId xmlns:a16="http://schemas.microsoft.com/office/drawing/2014/main" id="{BFB91DBC-8B1D-4975-8062-D4387BEBEB6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141303" y="4356379"/>
                  <a:ext cx="1688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Рукописный ввод 57">
                  <a:extLst>
                    <a:ext uri="{FF2B5EF4-FFF2-40B4-BE49-F238E27FC236}">
                      <a16:creationId xmlns:a16="http://schemas.microsoft.com/office/drawing/2014/main" id="{A5973BB6-65D4-44E8-A9C1-C87CD275119B}"/>
                    </a:ext>
                  </a:extLst>
                </p14:cNvPr>
                <p14:cNvContentPartPr/>
                <p14:nvPr/>
              </p14:nvContentPartPr>
              <p14:xfrm>
                <a:off x="3227703" y="4386979"/>
                <a:ext cx="113040" cy="270360"/>
              </p14:xfrm>
            </p:contentPart>
          </mc:Choice>
          <mc:Fallback xmlns="">
            <p:pic>
              <p:nvPicPr>
                <p:cNvPr id="58" name="Рукописный ввод 57">
                  <a:extLst>
                    <a:ext uri="{FF2B5EF4-FFF2-40B4-BE49-F238E27FC236}">
                      <a16:creationId xmlns:a16="http://schemas.microsoft.com/office/drawing/2014/main" id="{A5973BB6-65D4-44E8-A9C1-C87CD275119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218703" y="4378339"/>
                  <a:ext cx="1306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Рукописный ввод 58">
                  <a:extLst>
                    <a:ext uri="{FF2B5EF4-FFF2-40B4-BE49-F238E27FC236}">
                      <a16:creationId xmlns:a16="http://schemas.microsoft.com/office/drawing/2014/main" id="{9228DB67-CCEA-492E-81E0-0E54369A3B13}"/>
                    </a:ext>
                  </a:extLst>
                </p14:cNvPr>
                <p14:cNvContentPartPr/>
                <p14:nvPr/>
              </p14:nvContentPartPr>
              <p14:xfrm>
                <a:off x="3380703" y="4425859"/>
                <a:ext cx="75960" cy="248760"/>
              </p14:xfrm>
            </p:contentPart>
          </mc:Choice>
          <mc:Fallback xmlns="">
            <p:pic>
              <p:nvPicPr>
                <p:cNvPr id="59" name="Рукописный ввод 58">
                  <a:extLst>
                    <a:ext uri="{FF2B5EF4-FFF2-40B4-BE49-F238E27FC236}">
                      <a16:creationId xmlns:a16="http://schemas.microsoft.com/office/drawing/2014/main" id="{9228DB67-CCEA-492E-81E0-0E54369A3B1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371703" y="4417219"/>
                  <a:ext cx="936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Рукописный ввод 59">
                  <a:extLst>
                    <a:ext uri="{FF2B5EF4-FFF2-40B4-BE49-F238E27FC236}">
                      <a16:creationId xmlns:a16="http://schemas.microsoft.com/office/drawing/2014/main" id="{A6675F73-A1A5-46F5-96A4-2AC673735C80}"/>
                    </a:ext>
                  </a:extLst>
                </p14:cNvPr>
                <p14:cNvContentPartPr/>
                <p14:nvPr/>
              </p14:nvContentPartPr>
              <p14:xfrm>
                <a:off x="3485103" y="4424779"/>
                <a:ext cx="106920" cy="290880"/>
              </p14:xfrm>
            </p:contentPart>
          </mc:Choice>
          <mc:Fallback xmlns="">
            <p:pic>
              <p:nvPicPr>
                <p:cNvPr id="60" name="Рукописный ввод 59">
                  <a:extLst>
                    <a:ext uri="{FF2B5EF4-FFF2-40B4-BE49-F238E27FC236}">
                      <a16:creationId xmlns:a16="http://schemas.microsoft.com/office/drawing/2014/main" id="{A6675F73-A1A5-46F5-96A4-2AC673735C8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476463" y="4416139"/>
                  <a:ext cx="12456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Рукописный ввод 60">
                  <a:extLst>
                    <a:ext uri="{FF2B5EF4-FFF2-40B4-BE49-F238E27FC236}">
                      <a16:creationId xmlns:a16="http://schemas.microsoft.com/office/drawing/2014/main" id="{9FB792FB-7281-48A7-A645-0071427C9717}"/>
                    </a:ext>
                  </a:extLst>
                </p14:cNvPr>
                <p14:cNvContentPartPr/>
                <p14:nvPr/>
              </p14:nvContentPartPr>
              <p14:xfrm>
                <a:off x="3311223" y="4368259"/>
                <a:ext cx="389520" cy="72360"/>
              </p14:xfrm>
            </p:contentPart>
          </mc:Choice>
          <mc:Fallback xmlns="">
            <p:pic>
              <p:nvPicPr>
                <p:cNvPr id="61" name="Рукописный ввод 60">
                  <a:extLst>
                    <a:ext uri="{FF2B5EF4-FFF2-40B4-BE49-F238E27FC236}">
                      <a16:creationId xmlns:a16="http://schemas.microsoft.com/office/drawing/2014/main" id="{9FB792FB-7281-48A7-A645-0071427C971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302223" y="4359619"/>
                  <a:ext cx="4071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Рукописный ввод 61">
                  <a:extLst>
                    <a:ext uri="{FF2B5EF4-FFF2-40B4-BE49-F238E27FC236}">
                      <a16:creationId xmlns:a16="http://schemas.microsoft.com/office/drawing/2014/main" id="{69C13E54-B591-48E1-9E42-29FB7B0FC495}"/>
                    </a:ext>
                  </a:extLst>
                </p14:cNvPr>
                <p14:cNvContentPartPr/>
                <p14:nvPr/>
              </p14:nvContentPartPr>
              <p14:xfrm>
                <a:off x="2956623" y="4725379"/>
                <a:ext cx="601560" cy="56160"/>
              </p14:xfrm>
            </p:contentPart>
          </mc:Choice>
          <mc:Fallback xmlns="">
            <p:pic>
              <p:nvPicPr>
                <p:cNvPr id="62" name="Рукописный ввод 61">
                  <a:extLst>
                    <a:ext uri="{FF2B5EF4-FFF2-40B4-BE49-F238E27FC236}">
                      <a16:creationId xmlns:a16="http://schemas.microsoft.com/office/drawing/2014/main" id="{69C13E54-B591-48E1-9E42-29FB7B0FC49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947623" y="4716379"/>
                  <a:ext cx="6192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Рукописный ввод 62">
                  <a:extLst>
                    <a:ext uri="{FF2B5EF4-FFF2-40B4-BE49-F238E27FC236}">
                      <a16:creationId xmlns:a16="http://schemas.microsoft.com/office/drawing/2014/main" id="{202A6A6A-091E-4AD1-B67C-2394A9D3D477}"/>
                    </a:ext>
                  </a:extLst>
                </p14:cNvPr>
                <p14:cNvContentPartPr/>
                <p14:nvPr/>
              </p14:nvContentPartPr>
              <p14:xfrm>
                <a:off x="3005223" y="4913299"/>
                <a:ext cx="231840" cy="312480"/>
              </p14:xfrm>
            </p:contentPart>
          </mc:Choice>
          <mc:Fallback xmlns="">
            <p:pic>
              <p:nvPicPr>
                <p:cNvPr id="63" name="Рукописный ввод 62">
                  <a:extLst>
                    <a:ext uri="{FF2B5EF4-FFF2-40B4-BE49-F238E27FC236}">
                      <a16:creationId xmlns:a16="http://schemas.microsoft.com/office/drawing/2014/main" id="{202A6A6A-091E-4AD1-B67C-2394A9D3D47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996583" y="4904659"/>
                  <a:ext cx="24948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Рукописный ввод 63">
                  <a:extLst>
                    <a:ext uri="{FF2B5EF4-FFF2-40B4-BE49-F238E27FC236}">
                      <a16:creationId xmlns:a16="http://schemas.microsoft.com/office/drawing/2014/main" id="{684EE14E-531B-4AF8-9E37-DDD5140BEFD5}"/>
                    </a:ext>
                  </a:extLst>
                </p14:cNvPr>
                <p14:cNvContentPartPr/>
                <p14:nvPr/>
              </p14:nvContentPartPr>
              <p14:xfrm>
                <a:off x="2990463" y="4786219"/>
                <a:ext cx="443160" cy="231840"/>
              </p14:xfrm>
            </p:contentPart>
          </mc:Choice>
          <mc:Fallback xmlns="">
            <p:pic>
              <p:nvPicPr>
                <p:cNvPr id="64" name="Рукописный ввод 63">
                  <a:extLst>
                    <a:ext uri="{FF2B5EF4-FFF2-40B4-BE49-F238E27FC236}">
                      <a16:creationId xmlns:a16="http://schemas.microsoft.com/office/drawing/2014/main" id="{684EE14E-531B-4AF8-9E37-DDD5140BEFD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981823" y="4777579"/>
                  <a:ext cx="460800" cy="24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5" name="Рукописный ввод 64">
                <a:extLst>
                  <a:ext uri="{FF2B5EF4-FFF2-40B4-BE49-F238E27FC236}">
                    <a16:creationId xmlns:a16="http://schemas.microsoft.com/office/drawing/2014/main" id="{BF7B380F-7F14-4E45-B47A-7C37A5BE797B}"/>
                  </a:ext>
                </a:extLst>
              </p14:cNvPr>
              <p14:cNvContentPartPr/>
              <p14:nvPr/>
            </p14:nvContentPartPr>
            <p14:xfrm>
              <a:off x="2167863" y="3990619"/>
              <a:ext cx="52560" cy="276480"/>
            </p14:xfrm>
          </p:contentPart>
        </mc:Choice>
        <mc:Fallback xmlns="">
          <p:pic>
            <p:nvPicPr>
              <p:cNvPr id="65" name="Рукописный ввод 64">
                <a:extLst>
                  <a:ext uri="{FF2B5EF4-FFF2-40B4-BE49-F238E27FC236}">
                    <a16:creationId xmlns:a16="http://schemas.microsoft.com/office/drawing/2014/main" id="{BF7B380F-7F14-4E45-B47A-7C37A5BE797B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159223" y="3981619"/>
                <a:ext cx="70200" cy="29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8F7C9E38-47E2-47F5-BCAF-34C4A5D2E41F}"/>
              </a:ext>
            </a:extLst>
          </p:cNvPr>
          <p:cNvGrpSpPr/>
          <p:nvPr/>
        </p:nvGrpSpPr>
        <p:grpSpPr>
          <a:xfrm>
            <a:off x="1476663" y="4425139"/>
            <a:ext cx="878040" cy="879840"/>
            <a:chOff x="1476663" y="4425139"/>
            <a:chExt cx="878040" cy="87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8" name="Рукописный ввод 67">
                  <a:extLst>
                    <a:ext uri="{FF2B5EF4-FFF2-40B4-BE49-F238E27FC236}">
                      <a16:creationId xmlns:a16="http://schemas.microsoft.com/office/drawing/2014/main" id="{82DD7449-510F-461A-89D6-5D2F627B6BA8}"/>
                    </a:ext>
                  </a:extLst>
                </p14:cNvPr>
                <p14:cNvContentPartPr/>
                <p14:nvPr/>
              </p14:nvContentPartPr>
              <p14:xfrm>
                <a:off x="1476663" y="4644379"/>
                <a:ext cx="266040" cy="42120"/>
              </p14:xfrm>
            </p:contentPart>
          </mc:Choice>
          <mc:Fallback xmlns="">
            <p:pic>
              <p:nvPicPr>
                <p:cNvPr id="68" name="Рукописный ввод 67">
                  <a:extLst>
                    <a:ext uri="{FF2B5EF4-FFF2-40B4-BE49-F238E27FC236}">
                      <a16:creationId xmlns:a16="http://schemas.microsoft.com/office/drawing/2014/main" id="{82DD7449-510F-461A-89D6-5D2F627B6BA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467663" y="4635739"/>
                  <a:ext cx="2836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Рукописный ввод 68">
                  <a:extLst>
                    <a:ext uri="{FF2B5EF4-FFF2-40B4-BE49-F238E27FC236}">
                      <a16:creationId xmlns:a16="http://schemas.microsoft.com/office/drawing/2014/main" id="{5688A326-1C70-4E0F-9924-251866332E96}"/>
                    </a:ext>
                  </a:extLst>
                </p14:cNvPr>
                <p14:cNvContentPartPr/>
                <p14:nvPr/>
              </p14:nvContentPartPr>
              <p14:xfrm>
                <a:off x="1727223" y="4425139"/>
                <a:ext cx="235080" cy="319680"/>
              </p14:xfrm>
            </p:contentPart>
          </mc:Choice>
          <mc:Fallback xmlns="">
            <p:pic>
              <p:nvPicPr>
                <p:cNvPr id="69" name="Рукописный ввод 68">
                  <a:extLst>
                    <a:ext uri="{FF2B5EF4-FFF2-40B4-BE49-F238E27FC236}">
                      <a16:creationId xmlns:a16="http://schemas.microsoft.com/office/drawing/2014/main" id="{5688A326-1C70-4E0F-9924-251866332E9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718223" y="4416499"/>
                  <a:ext cx="25272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Рукописный ввод 69">
                  <a:extLst>
                    <a:ext uri="{FF2B5EF4-FFF2-40B4-BE49-F238E27FC236}">
                      <a16:creationId xmlns:a16="http://schemas.microsoft.com/office/drawing/2014/main" id="{740A91BA-379E-447D-90B7-12DD86BF8612}"/>
                    </a:ext>
                  </a:extLst>
                </p14:cNvPr>
                <p14:cNvContentPartPr/>
                <p14:nvPr/>
              </p14:nvContentPartPr>
              <p14:xfrm>
                <a:off x="2033223" y="4485259"/>
                <a:ext cx="138600" cy="216000"/>
              </p14:xfrm>
            </p:contentPart>
          </mc:Choice>
          <mc:Fallback xmlns="">
            <p:pic>
              <p:nvPicPr>
                <p:cNvPr id="70" name="Рукописный ввод 69">
                  <a:extLst>
                    <a:ext uri="{FF2B5EF4-FFF2-40B4-BE49-F238E27FC236}">
                      <a16:creationId xmlns:a16="http://schemas.microsoft.com/office/drawing/2014/main" id="{740A91BA-379E-447D-90B7-12DD86BF861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024583" y="4476619"/>
                  <a:ext cx="1562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1" name="Рукописный ввод 70">
                  <a:extLst>
                    <a:ext uri="{FF2B5EF4-FFF2-40B4-BE49-F238E27FC236}">
                      <a16:creationId xmlns:a16="http://schemas.microsoft.com/office/drawing/2014/main" id="{0A2F64EF-9785-4CEF-9C03-B1093BE2F230}"/>
                    </a:ext>
                  </a:extLst>
                </p14:cNvPr>
                <p14:cNvContentPartPr/>
                <p14:nvPr/>
              </p14:nvContentPartPr>
              <p14:xfrm>
                <a:off x="2112423" y="4444939"/>
                <a:ext cx="107640" cy="274320"/>
              </p14:xfrm>
            </p:contentPart>
          </mc:Choice>
          <mc:Fallback xmlns="">
            <p:pic>
              <p:nvPicPr>
                <p:cNvPr id="71" name="Рукописный ввод 70">
                  <a:extLst>
                    <a:ext uri="{FF2B5EF4-FFF2-40B4-BE49-F238E27FC236}">
                      <a16:creationId xmlns:a16="http://schemas.microsoft.com/office/drawing/2014/main" id="{0A2F64EF-9785-4CEF-9C03-B1093BE2F23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103783" y="4436299"/>
                  <a:ext cx="1252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Рукописный ввод 71">
                  <a:extLst>
                    <a:ext uri="{FF2B5EF4-FFF2-40B4-BE49-F238E27FC236}">
                      <a16:creationId xmlns:a16="http://schemas.microsoft.com/office/drawing/2014/main" id="{AF0C3ECB-F4E4-4C66-870D-F929738A2726}"/>
                    </a:ext>
                  </a:extLst>
                </p14:cNvPr>
                <p14:cNvContentPartPr/>
                <p14:nvPr/>
              </p14:nvContentPartPr>
              <p14:xfrm>
                <a:off x="2010903" y="4429099"/>
                <a:ext cx="343800" cy="27000"/>
              </p14:xfrm>
            </p:contentPart>
          </mc:Choice>
          <mc:Fallback xmlns="">
            <p:pic>
              <p:nvPicPr>
                <p:cNvPr id="72" name="Рукописный ввод 71">
                  <a:extLst>
                    <a:ext uri="{FF2B5EF4-FFF2-40B4-BE49-F238E27FC236}">
                      <a16:creationId xmlns:a16="http://schemas.microsoft.com/office/drawing/2014/main" id="{AF0C3ECB-F4E4-4C66-870D-F929738A272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001903" y="4420099"/>
                  <a:ext cx="3614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Рукописный ввод 72">
                  <a:extLst>
                    <a:ext uri="{FF2B5EF4-FFF2-40B4-BE49-F238E27FC236}">
                      <a16:creationId xmlns:a16="http://schemas.microsoft.com/office/drawing/2014/main" id="{C758D351-616A-42AF-951E-1166522C2A4A}"/>
                    </a:ext>
                  </a:extLst>
                </p14:cNvPr>
                <p14:cNvContentPartPr/>
                <p14:nvPr/>
              </p14:nvContentPartPr>
              <p14:xfrm>
                <a:off x="1566303" y="4802779"/>
                <a:ext cx="666720" cy="85320"/>
              </p14:xfrm>
            </p:contentPart>
          </mc:Choice>
          <mc:Fallback xmlns="">
            <p:pic>
              <p:nvPicPr>
                <p:cNvPr id="73" name="Рукописный ввод 72">
                  <a:extLst>
                    <a:ext uri="{FF2B5EF4-FFF2-40B4-BE49-F238E27FC236}">
                      <a16:creationId xmlns:a16="http://schemas.microsoft.com/office/drawing/2014/main" id="{C758D351-616A-42AF-951E-1166522C2A4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557663" y="4793779"/>
                  <a:ext cx="6843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Рукописный ввод 73">
                  <a:extLst>
                    <a:ext uri="{FF2B5EF4-FFF2-40B4-BE49-F238E27FC236}">
                      <a16:creationId xmlns:a16="http://schemas.microsoft.com/office/drawing/2014/main" id="{843C2771-DD9A-4DE5-A62B-E41D01018006}"/>
                    </a:ext>
                  </a:extLst>
                </p14:cNvPr>
                <p14:cNvContentPartPr/>
                <p14:nvPr/>
              </p14:nvContentPartPr>
              <p14:xfrm>
                <a:off x="1623183" y="4992859"/>
                <a:ext cx="205200" cy="312120"/>
              </p14:xfrm>
            </p:contentPart>
          </mc:Choice>
          <mc:Fallback xmlns="">
            <p:pic>
              <p:nvPicPr>
                <p:cNvPr id="74" name="Рукописный ввод 73">
                  <a:extLst>
                    <a:ext uri="{FF2B5EF4-FFF2-40B4-BE49-F238E27FC236}">
                      <a16:creationId xmlns:a16="http://schemas.microsoft.com/office/drawing/2014/main" id="{843C2771-DD9A-4DE5-A62B-E41D0101800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614543" y="4984219"/>
                  <a:ext cx="22284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Рукописный ввод 74">
                  <a:extLst>
                    <a:ext uri="{FF2B5EF4-FFF2-40B4-BE49-F238E27FC236}">
                      <a16:creationId xmlns:a16="http://schemas.microsoft.com/office/drawing/2014/main" id="{5339735F-796C-4E5F-A224-D3F194E14C6E}"/>
                    </a:ext>
                  </a:extLst>
                </p14:cNvPr>
                <p14:cNvContentPartPr/>
                <p14:nvPr/>
              </p14:nvContentPartPr>
              <p14:xfrm>
                <a:off x="1627503" y="4918339"/>
                <a:ext cx="495720" cy="189720"/>
              </p14:xfrm>
            </p:contentPart>
          </mc:Choice>
          <mc:Fallback xmlns="">
            <p:pic>
              <p:nvPicPr>
                <p:cNvPr id="75" name="Рукописный ввод 74">
                  <a:extLst>
                    <a:ext uri="{FF2B5EF4-FFF2-40B4-BE49-F238E27FC236}">
                      <a16:creationId xmlns:a16="http://schemas.microsoft.com/office/drawing/2014/main" id="{5339735F-796C-4E5F-A224-D3F194E14C6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618503" y="4909339"/>
                  <a:ext cx="513360" cy="20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7" name="Рукописный ввод 76">
                <a:extLst>
                  <a:ext uri="{FF2B5EF4-FFF2-40B4-BE49-F238E27FC236}">
                    <a16:creationId xmlns:a16="http://schemas.microsoft.com/office/drawing/2014/main" id="{6D02155A-1F60-44B2-98BB-114EC6996A07}"/>
                  </a:ext>
                </a:extLst>
              </p14:cNvPr>
              <p14:cNvContentPartPr/>
              <p14:nvPr/>
            </p14:nvContentPartPr>
            <p14:xfrm>
              <a:off x="5532423" y="1884259"/>
              <a:ext cx="438480" cy="84240"/>
            </p14:xfrm>
          </p:contentPart>
        </mc:Choice>
        <mc:Fallback xmlns="">
          <p:pic>
            <p:nvPicPr>
              <p:cNvPr id="77" name="Рукописный ввод 76">
                <a:extLst>
                  <a:ext uri="{FF2B5EF4-FFF2-40B4-BE49-F238E27FC236}">
                    <a16:creationId xmlns:a16="http://schemas.microsoft.com/office/drawing/2014/main" id="{6D02155A-1F60-44B2-98BB-114EC6996A0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523783" y="1875259"/>
                <a:ext cx="456120" cy="10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A1A8BAF6-19C6-4DA6-8666-7C341C907963}"/>
              </a:ext>
            </a:extLst>
          </p:cNvPr>
          <p:cNvGrpSpPr/>
          <p:nvPr/>
        </p:nvGrpSpPr>
        <p:grpSpPr>
          <a:xfrm>
            <a:off x="6373743" y="1297459"/>
            <a:ext cx="1289520" cy="1068120"/>
            <a:chOff x="6373743" y="1297459"/>
            <a:chExt cx="1289520" cy="106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Рукописный ввод 77">
                  <a:extLst>
                    <a:ext uri="{FF2B5EF4-FFF2-40B4-BE49-F238E27FC236}">
                      <a16:creationId xmlns:a16="http://schemas.microsoft.com/office/drawing/2014/main" id="{AB6D25A4-E0F2-40FF-AA24-D1BA43F3A4DF}"/>
                    </a:ext>
                  </a:extLst>
                </p14:cNvPr>
                <p14:cNvContentPartPr/>
                <p14:nvPr/>
              </p14:nvContentPartPr>
              <p14:xfrm>
                <a:off x="6442143" y="1505539"/>
                <a:ext cx="433080" cy="314280"/>
              </p14:xfrm>
            </p:contentPart>
          </mc:Choice>
          <mc:Fallback xmlns="">
            <p:pic>
              <p:nvPicPr>
                <p:cNvPr id="78" name="Рукописный ввод 77">
                  <a:extLst>
                    <a:ext uri="{FF2B5EF4-FFF2-40B4-BE49-F238E27FC236}">
                      <a16:creationId xmlns:a16="http://schemas.microsoft.com/office/drawing/2014/main" id="{AB6D25A4-E0F2-40FF-AA24-D1BA43F3A4D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433143" y="1496899"/>
                  <a:ext cx="45072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Рукописный ввод 78">
                  <a:extLst>
                    <a:ext uri="{FF2B5EF4-FFF2-40B4-BE49-F238E27FC236}">
                      <a16:creationId xmlns:a16="http://schemas.microsoft.com/office/drawing/2014/main" id="{2D242D3C-4177-4DAD-B156-9C5FD802F900}"/>
                    </a:ext>
                  </a:extLst>
                </p14:cNvPr>
                <p14:cNvContentPartPr/>
                <p14:nvPr/>
              </p14:nvContentPartPr>
              <p14:xfrm>
                <a:off x="6780543" y="1377019"/>
                <a:ext cx="244440" cy="161640"/>
              </p14:xfrm>
            </p:contentPart>
          </mc:Choice>
          <mc:Fallback xmlns="">
            <p:pic>
              <p:nvPicPr>
                <p:cNvPr id="79" name="Рукописный ввод 78">
                  <a:extLst>
                    <a:ext uri="{FF2B5EF4-FFF2-40B4-BE49-F238E27FC236}">
                      <a16:creationId xmlns:a16="http://schemas.microsoft.com/office/drawing/2014/main" id="{2D242D3C-4177-4DAD-B156-9C5FD802F90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771903" y="1368379"/>
                  <a:ext cx="2620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1" name="Рукописный ввод 80">
                  <a:extLst>
                    <a:ext uri="{FF2B5EF4-FFF2-40B4-BE49-F238E27FC236}">
                      <a16:creationId xmlns:a16="http://schemas.microsoft.com/office/drawing/2014/main" id="{0253CE18-18E3-4C58-9E7B-6F2B19D28DE5}"/>
                    </a:ext>
                  </a:extLst>
                </p14:cNvPr>
                <p14:cNvContentPartPr/>
                <p14:nvPr/>
              </p14:nvContentPartPr>
              <p14:xfrm>
                <a:off x="7036143" y="1453339"/>
                <a:ext cx="237240" cy="362160"/>
              </p14:xfrm>
            </p:contentPart>
          </mc:Choice>
          <mc:Fallback xmlns="">
            <p:pic>
              <p:nvPicPr>
                <p:cNvPr id="81" name="Рукописный ввод 80">
                  <a:extLst>
                    <a:ext uri="{FF2B5EF4-FFF2-40B4-BE49-F238E27FC236}">
                      <a16:creationId xmlns:a16="http://schemas.microsoft.com/office/drawing/2014/main" id="{0253CE18-18E3-4C58-9E7B-6F2B19D28DE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027503" y="1444339"/>
                  <a:ext cx="2548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" name="Рукописный ввод 81">
                  <a:extLst>
                    <a:ext uri="{FF2B5EF4-FFF2-40B4-BE49-F238E27FC236}">
                      <a16:creationId xmlns:a16="http://schemas.microsoft.com/office/drawing/2014/main" id="{6BD6FE34-4C43-45AF-8D75-DD24C1D4CE7E}"/>
                    </a:ext>
                  </a:extLst>
                </p14:cNvPr>
                <p14:cNvContentPartPr/>
                <p14:nvPr/>
              </p14:nvContentPartPr>
              <p14:xfrm>
                <a:off x="7077903" y="1369099"/>
                <a:ext cx="286560" cy="142560"/>
              </p14:xfrm>
            </p:contentPart>
          </mc:Choice>
          <mc:Fallback xmlns="">
            <p:pic>
              <p:nvPicPr>
                <p:cNvPr id="82" name="Рукописный ввод 81">
                  <a:extLst>
                    <a:ext uri="{FF2B5EF4-FFF2-40B4-BE49-F238E27FC236}">
                      <a16:creationId xmlns:a16="http://schemas.microsoft.com/office/drawing/2014/main" id="{6BD6FE34-4C43-45AF-8D75-DD24C1D4CE7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069263" y="1360459"/>
                  <a:ext cx="3042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4" name="Рукописный ввод 83">
                  <a:extLst>
                    <a:ext uri="{FF2B5EF4-FFF2-40B4-BE49-F238E27FC236}">
                      <a16:creationId xmlns:a16="http://schemas.microsoft.com/office/drawing/2014/main" id="{B9807959-1094-41A3-9CB0-8B91D2F0A4D7}"/>
                    </a:ext>
                  </a:extLst>
                </p14:cNvPr>
                <p14:cNvContentPartPr/>
                <p14:nvPr/>
              </p14:nvContentPartPr>
              <p14:xfrm>
                <a:off x="7429263" y="1297459"/>
                <a:ext cx="234000" cy="227880"/>
              </p14:xfrm>
            </p:contentPart>
          </mc:Choice>
          <mc:Fallback xmlns="">
            <p:pic>
              <p:nvPicPr>
                <p:cNvPr id="84" name="Рукописный ввод 83">
                  <a:extLst>
                    <a:ext uri="{FF2B5EF4-FFF2-40B4-BE49-F238E27FC236}">
                      <a16:creationId xmlns:a16="http://schemas.microsoft.com/office/drawing/2014/main" id="{B9807959-1094-41A3-9CB0-8B91D2F0A4D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420623" y="1288459"/>
                  <a:ext cx="2516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5" name="Рукописный ввод 84">
                  <a:extLst>
                    <a:ext uri="{FF2B5EF4-FFF2-40B4-BE49-F238E27FC236}">
                      <a16:creationId xmlns:a16="http://schemas.microsoft.com/office/drawing/2014/main" id="{6BC46CA4-2F5D-4A0E-AECE-78A14A46F14B}"/>
                    </a:ext>
                  </a:extLst>
                </p14:cNvPr>
                <p14:cNvContentPartPr/>
                <p14:nvPr/>
              </p14:nvContentPartPr>
              <p14:xfrm>
                <a:off x="6373743" y="1898659"/>
                <a:ext cx="842760" cy="64080"/>
              </p14:xfrm>
            </p:contentPart>
          </mc:Choice>
          <mc:Fallback xmlns="">
            <p:pic>
              <p:nvPicPr>
                <p:cNvPr id="85" name="Рукописный ввод 84">
                  <a:extLst>
                    <a:ext uri="{FF2B5EF4-FFF2-40B4-BE49-F238E27FC236}">
                      <a16:creationId xmlns:a16="http://schemas.microsoft.com/office/drawing/2014/main" id="{6BC46CA4-2F5D-4A0E-AECE-78A14A46F14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364743" y="1889659"/>
                  <a:ext cx="8604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6" name="Рукописный ввод 85">
                  <a:extLst>
                    <a:ext uri="{FF2B5EF4-FFF2-40B4-BE49-F238E27FC236}">
                      <a16:creationId xmlns:a16="http://schemas.microsoft.com/office/drawing/2014/main" id="{4F9A81F1-4558-4889-9306-25EDB2C93AF2}"/>
                    </a:ext>
                  </a:extLst>
                </p14:cNvPr>
                <p14:cNvContentPartPr/>
                <p14:nvPr/>
              </p14:nvContentPartPr>
              <p14:xfrm>
                <a:off x="6549423" y="2046259"/>
                <a:ext cx="314280" cy="264240"/>
              </p14:xfrm>
            </p:contentPart>
          </mc:Choice>
          <mc:Fallback xmlns="">
            <p:pic>
              <p:nvPicPr>
                <p:cNvPr id="86" name="Рукописный ввод 85">
                  <a:extLst>
                    <a:ext uri="{FF2B5EF4-FFF2-40B4-BE49-F238E27FC236}">
                      <a16:creationId xmlns:a16="http://schemas.microsoft.com/office/drawing/2014/main" id="{4F9A81F1-4558-4889-9306-25EDB2C93AF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540423" y="2037619"/>
                  <a:ext cx="3319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7" name="Рукописный ввод 86">
                  <a:extLst>
                    <a:ext uri="{FF2B5EF4-FFF2-40B4-BE49-F238E27FC236}">
                      <a16:creationId xmlns:a16="http://schemas.microsoft.com/office/drawing/2014/main" id="{2FCE34D1-0988-424B-8CD3-1C36FADCB571}"/>
                    </a:ext>
                  </a:extLst>
                </p14:cNvPr>
                <p14:cNvContentPartPr/>
                <p14:nvPr/>
              </p14:nvContentPartPr>
              <p14:xfrm>
                <a:off x="6858303" y="2080099"/>
                <a:ext cx="140040" cy="272160"/>
              </p14:xfrm>
            </p:contentPart>
          </mc:Choice>
          <mc:Fallback xmlns="">
            <p:pic>
              <p:nvPicPr>
                <p:cNvPr id="87" name="Рукописный ввод 86">
                  <a:extLst>
                    <a:ext uri="{FF2B5EF4-FFF2-40B4-BE49-F238E27FC236}">
                      <a16:creationId xmlns:a16="http://schemas.microsoft.com/office/drawing/2014/main" id="{2FCE34D1-0988-424B-8CD3-1C36FADCB57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849303" y="2071459"/>
                  <a:ext cx="1576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8" name="Рукописный ввод 87">
                  <a:extLst>
                    <a:ext uri="{FF2B5EF4-FFF2-40B4-BE49-F238E27FC236}">
                      <a16:creationId xmlns:a16="http://schemas.microsoft.com/office/drawing/2014/main" id="{CEE24F2A-9F07-460F-AC3F-2D1770370DF0}"/>
                    </a:ext>
                  </a:extLst>
                </p14:cNvPr>
                <p14:cNvContentPartPr/>
                <p14:nvPr/>
              </p14:nvContentPartPr>
              <p14:xfrm>
                <a:off x="6951543" y="2133019"/>
                <a:ext cx="104760" cy="232560"/>
              </p14:xfrm>
            </p:contentPart>
          </mc:Choice>
          <mc:Fallback xmlns="">
            <p:pic>
              <p:nvPicPr>
                <p:cNvPr id="88" name="Рукописный ввод 87">
                  <a:extLst>
                    <a:ext uri="{FF2B5EF4-FFF2-40B4-BE49-F238E27FC236}">
                      <a16:creationId xmlns:a16="http://schemas.microsoft.com/office/drawing/2014/main" id="{CEE24F2A-9F07-460F-AC3F-2D1770370DF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942543" y="2124019"/>
                  <a:ext cx="1224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9" name="Рукописный ввод 88">
                  <a:extLst>
                    <a:ext uri="{FF2B5EF4-FFF2-40B4-BE49-F238E27FC236}">
                      <a16:creationId xmlns:a16="http://schemas.microsoft.com/office/drawing/2014/main" id="{4E47A4D9-DDB7-46A3-8FAE-4165CDF9D9EA}"/>
                    </a:ext>
                  </a:extLst>
                </p14:cNvPr>
                <p14:cNvContentPartPr/>
                <p14:nvPr/>
              </p14:nvContentPartPr>
              <p14:xfrm>
                <a:off x="6817983" y="2004859"/>
                <a:ext cx="357120" cy="85320"/>
              </p14:xfrm>
            </p:contentPart>
          </mc:Choice>
          <mc:Fallback xmlns="">
            <p:pic>
              <p:nvPicPr>
                <p:cNvPr id="89" name="Рукописный ввод 88">
                  <a:extLst>
                    <a:ext uri="{FF2B5EF4-FFF2-40B4-BE49-F238E27FC236}">
                      <a16:creationId xmlns:a16="http://schemas.microsoft.com/office/drawing/2014/main" id="{4E47A4D9-DDB7-46A3-8FAE-4165CDF9D9E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808983" y="1996219"/>
                  <a:ext cx="374760" cy="10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1" name="Рукописный ввод 90">
                <a:extLst>
                  <a:ext uri="{FF2B5EF4-FFF2-40B4-BE49-F238E27FC236}">
                    <a16:creationId xmlns:a16="http://schemas.microsoft.com/office/drawing/2014/main" id="{46E218AF-0768-4FA8-BFA5-7B747575636C}"/>
                  </a:ext>
                </a:extLst>
              </p14:cNvPr>
              <p14:cNvContentPartPr/>
              <p14:nvPr/>
            </p14:nvContentPartPr>
            <p14:xfrm>
              <a:off x="5861103" y="4239739"/>
              <a:ext cx="182520" cy="192600"/>
            </p14:xfrm>
          </p:contentPart>
        </mc:Choice>
        <mc:Fallback xmlns="">
          <p:pic>
            <p:nvPicPr>
              <p:cNvPr id="91" name="Рукописный ввод 90">
                <a:extLst>
                  <a:ext uri="{FF2B5EF4-FFF2-40B4-BE49-F238E27FC236}">
                    <a16:creationId xmlns:a16="http://schemas.microsoft.com/office/drawing/2014/main" id="{46E218AF-0768-4FA8-BFA5-7B747575636C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852463" y="4230739"/>
                <a:ext cx="200160" cy="210240"/>
              </a:xfrm>
              <a:prstGeom prst="rect">
                <a:avLst/>
              </a:prstGeom>
            </p:spPr>
          </p:pic>
        </mc:Fallback>
      </mc:AlternateContent>
      <p:sp>
        <p:nvSpPr>
          <p:cNvPr id="93" name="TextBox 92">
            <a:extLst>
              <a:ext uri="{FF2B5EF4-FFF2-40B4-BE49-F238E27FC236}">
                <a16:creationId xmlns:a16="http://schemas.microsoft.com/office/drawing/2014/main" id="{5E261A19-129A-4660-B425-CB5BD0B407FA}"/>
              </a:ext>
            </a:extLst>
          </p:cNvPr>
          <p:cNvSpPr txBox="1"/>
          <p:nvPr/>
        </p:nvSpPr>
        <p:spPr>
          <a:xfrm>
            <a:off x="604083" y="783284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1</a:t>
            </a:r>
            <a:r>
              <a:rPr lang="en-US" sz="2400" b="1" dirty="0"/>
              <a:t>-</a:t>
            </a:r>
            <a:r>
              <a:rPr lang="ru-RU" sz="2400" b="1" dirty="0" err="1"/>
              <a:t>ый</a:t>
            </a:r>
            <a:r>
              <a:rPr lang="ru-RU" sz="2400" b="1" dirty="0"/>
              <a:t> импульс</a:t>
            </a:r>
          </a:p>
          <a:p>
            <a:r>
              <a:rPr lang="ru-RU" sz="2400" b="1" dirty="0"/>
              <a:t>Спектральная плотность энергии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6" name="Рукописный ввод 105">
                <a:extLst>
                  <a:ext uri="{FF2B5EF4-FFF2-40B4-BE49-F238E27FC236}">
                    <a16:creationId xmlns:a16="http://schemas.microsoft.com/office/drawing/2014/main" id="{E3C30704-4DB5-48FD-BF11-4DD81B293156}"/>
                  </a:ext>
                </a:extLst>
              </p14:cNvPr>
              <p14:cNvContentPartPr/>
              <p14:nvPr/>
            </p14:nvContentPartPr>
            <p14:xfrm>
              <a:off x="6443688" y="420504"/>
              <a:ext cx="380520" cy="506880"/>
            </p14:xfrm>
          </p:contentPart>
        </mc:Choice>
        <mc:Fallback xmlns="">
          <p:pic>
            <p:nvPicPr>
              <p:cNvPr id="106" name="Рукописный ввод 105">
                <a:extLst>
                  <a:ext uri="{FF2B5EF4-FFF2-40B4-BE49-F238E27FC236}">
                    <a16:creationId xmlns:a16="http://schemas.microsoft.com/office/drawing/2014/main" id="{E3C30704-4DB5-48FD-BF11-4DD81B29315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435048" y="411864"/>
                <a:ext cx="398160" cy="52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543DFB7D-05F0-4A9C-90CE-FC808F91ACCB}"/>
              </a:ext>
            </a:extLst>
          </p:cNvPr>
          <p:cNvGrpSpPr/>
          <p:nvPr/>
        </p:nvGrpSpPr>
        <p:grpSpPr>
          <a:xfrm>
            <a:off x="6904128" y="409344"/>
            <a:ext cx="1051560" cy="527760"/>
            <a:chOff x="6904128" y="409344"/>
            <a:chExt cx="1051560" cy="52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7" name="Рукописный ввод 106">
                  <a:extLst>
                    <a:ext uri="{FF2B5EF4-FFF2-40B4-BE49-F238E27FC236}">
                      <a16:creationId xmlns:a16="http://schemas.microsoft.com/office/drawing/2014/main" id="{86DA177D-843F-4317-B9CB-B5D741818DCE}"/>
                    </a:ext>
                  </a:extLst>
                </p14:cNvPr>
                <p14:cNvContentPartPr/>
                <p14:nvPr/>
              </p14:nvContentPartPr>
              <p14:xfrm>
                <a:off x="6904128" y="715704"/>
                <a:ext cx="203400" cy="181440"/>
              </p14:xfrm>
            </p:contentPart>
          </mc:Choice>
          <mc:Fallback xmlns="">
            <p:pic>
              <p:nvPicPr>
                <p:cNvPr id="107" name="Рукописный ввод 106">
                  <a:extLst>
                    <a:ext uri="{FF2B5EF4-FFF2-40B4-BE49-F238E27FC236}">
                      <a16:creationId xmlns:a16="http://schemas.microsoft.com/office/drawing/2014/main" id="{86DA177D-843F-4317-B9CB-B5D741818DC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895488" y="707064"/>
                  <a:ext cx="2210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8" name="Рукописный ввод 107">
                  <a:extLst>
                    <a:ext uri="{FF2B5EF4-FFF2-40B4-BE49-F238E27FC236}">
                      <a16:creationId xmlns:a16="http://schemas.microsoft.com/office/drawing/2014/main" id="{16B41D9E-88B2-4653-8EEE-47D82E6ABBD5}"/>
                    </a:ext>
                  </a:extLst>
                </p14:cNvPr>
                <p14:cNvContentPartPr/>
                <p14:nvPr/>
              </p14:nvContentPartPr>
              <p14:xfrm>
                <a:off x="7222728" y="449304"/>
                <a:ext cx="135000" cy="487800"/>
              </p14:xfrm>
            </p:contentPart>
          </mc:Choice>
          <mc:Fallback xmlns="">
            <p:pic>
              <p:nvPicPr>
                <p:cNvPr id="108" name="Рукописный ввод 107">
                  <a:extLst>
                    <a:ext uri="{FF2B5EF4-FFF2-40B4-BE49-F238E27FC236}">
                      <a16:creationId xmlns:a16="http://schemas.microsoft.com/office/drawing/2014/main" id="{16B41D9E-88B2-4653-8EEE-47D82E6ABBD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213728" y="440304"/>
                  <a:ext cx="15264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9" name="Рукописный ввод 108">
                  <a:extLst>
                    <a:ext uri="{FF2B5EF4-FFF2-40B4-BE49-F238E27FC236}">
                      <a16:creationId xmlns:a16="http://schemas.microsoft.com/office/drawing/2014/main" id="{8852E760-DDA6-47D9-907E-560D795E0FCA}"/>
                    </a:ext>
                  </a:extLst>
                </p14:cNvPr>
                <p14:cNvContentPartPr/>
                <p14:nvPr/>
              </p14:nvContentPartPr>
              <p14:xfrm>
                <a:off x="7425048" y="567744"/>
                <a:ext cx="355680" cy="218880"/>
              </p14:xfrm>
            </p:contentPart>
          </mc:Choice>
          <mc:Fallback xmlns="">
            <p:pic>
              <p:nvPicPr>
                <p:cNvPr id="109" name="Рукописный ввод 108">
                  <a:extLst>
                    <a:ext uri="{FF2B5EF4-FFF2-40B4-BE49-F238E27FC236}">
                      <a16:creationId xmlns:a16="http://schemas.microsoft.com/office/drawing/2014/main" id="{8852E760-DDA6-47D9-907E-560D795E0FC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416048" y="558744"/>
                  <a:ext cx="3733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0" name="Рукописный ввод 109">
                  <a:extLst>
                    <a:ext uri="{FF2B5EF4-FFF2-40B4-BE49-F238E27FC236}">
                      <a16:creationId xmlns:a16="http://schemas.microsoft.com/office/drawing/2014/main" id="{EA273A0A-F465-4E12-8E6F-7DF60DA41146}"/>
                    </a:ext>
                  </a:extLst>
                </p14:cNvPr>
                <p14:cNvContentPartPr/>
                <p14:nvPr/>
              </p14:nvContentPartPr>
              <p14:xfrm>
                <a:off x="7789008" y="409344"/>
                <a:ext cx="166680" cy="435600"/>
              </p14:xfrm>
            </p:contentPart>
          </mc:Choice>
          <mc:Fallback xmlns="">
            <p:pic>
              <p:nvPicPr>
                <p:cNvPr id="110" name="Рукописный ввод 109">
                  <a:extLst>
                    <a:ext uri="{FF2B5EF4-FFF2-40B4-BE49-F238E27FC236}">
                      <a16:creationId xmlns:a16="http://schemas.microsoft.com/office/drawing/2014/main" id="{EA273A0A-F465-4E12-8E6F-7DF60DA4114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780368" y="400344"/>
                  <a:ext cx="184320" cy="453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80590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36AB306B-6820-4F28-8A79-E4F2676F0D25}"/>
                  </a:ext>
                </a:extLst>
              </p14:cNvPr>
              <p14:cNvContentPartPr/>
              <p14:nvPr/>
            </p14:nvContentPartPr>
            <p14:xfrm>
              <a:off x="5797042" y="852265"/>
              <a:ext cx="360" cy="4584240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36AB306B-6820-4F28-8A79-E4F2676F0D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88042" y="843265"/>
                <a:ext cx="18000" cy="4601880"/>
              </a:xfrm>
              <a:prstGeom prst="rect">
                <a:avLst/>
              </a:prstGeom>
            </p:spPr>
          </p:pic>
        </mc:Fallback>
      </mc:AlternateContent>
      <p:sp>
        <p:nvSpPr>
          <p:cNvPr id="38" name="Полилиния: фигура 37">
            <a:extLst>
              <a:ext uri="{FF2B5EF4-FFF2-40B4-BE49-F238E27FC236}">
                <a16:creationId xmlns:a16="http://schemas.microsoft.com/office/drawing/2014/main" id="{B4AAF735-3E55-4F77-AC3D-ECAFADCB275D}"/>
              </a:ext>
            </a:extLst>
          </p:cNvPr>
          <p:cNvSpPr/>
          <p:nvPr/>
        </p:nvSpPr>
        <p:spPr>
          <a:xfrm>
            <a:off x="5784850" y="2334697"/>
            <a:ext cx="4267200" cy="2669037"/>
          </a:xfrm>
          <a:custGeom>
            <a:avLst/>
            <a:gdLst>
              <a:gd name="connsiteX0" fmla="*/ 0 w 3810000"/>
              <a:gd name="connsiteY0" fmla="*/ 0 h 1664445"/>
              <a:gd name="connsiteX1" fmla="*/ 957072 w 3810000"/>
              <a:gd name="connsiteY1" fmla="*/ 798576 h 1664445"/>
              <a:gd name="connsiteX2" fmla="*/ 1737360 w 3810000"/>
              <a:gd name="connsiteY2" fmla="*/ 1664208 h 1664445"/>
              <a:gd name="connsiteX3" fmla="*/ 2743200 w 3810000"/>
              <a:gd name="connsiteY3" fmla="*/ 890016 h 1664445"/>
              <a:gd name="connsiteX4" fmla="*/ 3810000 w 3810000"/>
              <a:gd name="connsiteY4" fmla="*/ 1261872 h 1664445"/>
              <a:gd name="connsiteX0" fmla="*/ 0 w 3810000"/>
              <a:gd name="connsiteY0" fmla="*/ 0 h 1667978"/>
              <a:gd name="connsiteX1" fmla="*/ 859536 w 3810000"/>
              <a:gd name="connsiteY1" fmla="*/ 505968 h 1667978"/>
              <a:gd name="connsiteX2" fmla="*/ 1737360 w 3810000"/>
              <a:gd name="connsiteY2" fmla="*/ 1664208 h 1667978"/>
              <a:gd name="connsiteX3" fmla="*/ 2743200 w 3810000"/>
              <a:gd name="connsiteY3" fmla="*/ 890016 h 1667978"/>
              <a:gd name="connsiteX4" fmla="*/ 3810000 w 3810000"/>
              <a:gd name="connsiteY4" fmla="*/ 1261872 h 1667978"/>
              <a:gd name="connsiteX0" fmla="*/ 0 w 3810000"/>
              <a:gd name="connsiteY0" fmla="*/ 0 h 1670628"/>
              <a:gd name="connsiteX1" fmla="*/ 871728 w 3810000"/>
              <a:gd name="connsiteY1" fmla="*/ 377952 h 1670628"/>
              <a:gd name="connsiteX2" fmla="*/ 1737360 w 3810000"/>
              <a:gd name="connsiteY2" fmla="*/ 1664208 h 1670628"/>
              <a:gd name="connsiteX3" fmla="*/ 2743200 w 3810000"/>
              <a:gd name="connsiteY3" fmla="*/ 890016 h 1670628"/>
              <a:gd name="connsiteX4" fmla="*/ 3810000 w 3810000"/>
              <a:gd name="connsiteY4" fmla="*/ 1261872 h 1670628"/>
              <a:gd name="connsiteX0" fmla="*/ 0 w 3810000"/>
              <a:gd name="connsiteY0" fmla="*/ 0 h 1676724"/>
              <a:gd name="connsiteX1" fmla="*/ 871728 w 3810000"/>
              <a:gd name="connsiteY1" fmla="*/ 384048 h 1676724"/>
              <a:gd name="connsiteX2" fmla="*/ 1737360 w 3810000"/>
              <a:gd name="connsiteY2" fmla="*/ 1670304 h 1676724"/>
              <a:gd name="connsiteX3" fmla="*/ 2743200 w 3810000"/>
              <a:gd name="connsiteY3" fmla="*/ 896112 h 1676724"/>
              <a:gd name="connsiteX4" fmla="*/ 3810000 w 3810000"/>
              <a:gd name="connsiteY4" fmla="*/ 1267968 h 1676724"/>
              <a:gd name="connsiteX0" fmla="*/ 0 w 3810000"/>
              <a:gd name="connsiteY0" fmla="*/ 0 h 1676724"/>
              <a:gd name="connsiteX1" fmla="*/ 871728 w 3810000"/>
              <a:gd name="connsiteY1" fmla="*/ 384048 h 1676724"/>
              <a:gd name="connsiteX2" fmla="*/ 1737360 w 3810000"/>
              <a:gd name="connsiteY2" fmla="*/ 1670304 h 1676724"/>
              <a:gd name="connsiteX3" fmla="*/ 2743200 w 3810000"/>
              <a:gd name="connsiteY3" fmla="*/ 896112 h 1676724"/>
              <a:gd name="connsiteX4" fmla="*/ 3810000 w 3810000"/>
              <a:gd name="connsiteY4" fmla="*/ 1267968 h 1676724"/>
              <a:gd name="connsiteX0" fmla="*/ 0 w 3810000"/>
              <a:gd name="connsiteY0" fmla="*/ 0 h 1674416"/>
              <a:gd name="connsiteX1" fmla="*/ 1024128 w 3810000"/>
              <a:gd name="connsiteY1" fmla="*/ 493776 h 1674416"/>
              <a:gd name="connsiteX2" fmla="*/ 1737360 w 3810000"/>
              <a:gd name="connsiteY2" fmla="*/ 1670304 h 1674416"/>
              <a:gd name="connsiteX3" fmla="*/ 2743200 w 3810000"/>
              <a:gd name="connsiteY3" fmla="*/ 896112 h 1674416"/>
              <a:gd name="connsiteX4" fmla="*/ 3810000 w 3810000"/>
              <a:gd name="connsiteY4" fmla="*/ 1267968 h 1674416"/>
              <a:gd name="connsiteX0" fmla="*/ 0 w 3810000"/>
              <a:gd name="connsiteY0" fmla="*/ 0 h 1673745"/>
              <a:gd name="connsiteX1" fmla="*/ 1018032 w 3810000"/>
              <a:gd name="connsiteY1" fmla="*/ 530352 h 1673745"/>
              <a:gd name="connsiteX2" fmla="*/ 1737360 w 3810000"/>
              <a:gd name="connsiteY2" fmla="*/ 1670304 h 1673745"/>
              <a:gd name="connsiteX3" fmla="*/ 2743200 w 3810000"/>
              <a:gd name="connsiteY3" fmla="*/ 896112 h 1673745"/>
              <a:gd name="connsiteX4" fmla="*/ 3810000 w 3810000"/>
              <a:gd name="connsiteY4" fmla="*/ 1267968 h 1673745"/>
              <a:gd name="connsiteX0" fmla="*/ 0 w 3810000"/>
              <a:gd name="connsiteY0" fmla="*/ 0 h 1594870"/>
              <a:gd name="connsiteX1" fmla="*/ 1018032 w 3810000"/>
              <a:gd name="connsiteY1" fmla="*/ 530352 h 1594870"/>
              <a:gd name="connsiteX2" fmla="*/ 1847088 w 3810000"/>
              <a:gd name="connsiteY2" fmla="*/ 1591056 h 1594870"/>
              <a:gd name="connsiteX3" fmla="*/ 2743200 w 3810000"/>
              <a:gd name="connsiteY3" fmla="*/ 896112 h 1594870"/>
              <a:gd name="connsiteX4" fmla="*/ 3810000 w 3810000"/>
              <a:gd name="connsiteY4" fmla="*/ 1267968 h 1594870"/>
              <a:gd name="connsiteX0" fmla="*/ 0 w 3810000"/>
              <a:gd name="connsiteY0" fmla="*/ 0 h 1597824"/>
              <a:gd name="connsiteX1" fmla="*/ 1018032 w 3810000"/>
              <a:gd name="connsiteY1" fmla="*/ 530352 h 1597824"/>
              <a:gd name="connsiteX2" fmla="*/ 1847088 w 3810000"/>
              <a:gd name="connsiteY2" fmla="*/ 1591056 h 1597824"/>
              <a:gd name="connsiteX3" fmla="*/ 2859024 w 3810000"/>
              <a:gd name="connsiteY3" fmla="*/ 993648 h 1597824"/>
              <a:gd name="connsiteX4" fmla="*/ 3810000 w 3810000"/>
              <a:gd name="connsiteY4" fmla="*/ 1267968 h 1597824"/>
              <a:gd name="connsiteX0" fmla="*/ 0 w 3810000"/>
              <a:gd name="connsiteY0" fmla="*/ 0 h 1602470"/>
              <a:gd name="connsiteX1" fmla="*/ 1018032 w 3810000"/>
              <a:gd name="connsiteY1" fmla="*/ 530352 h 1602470"/>
              <a:gd name="connsiteX2" fmla="*/ 1847088 w 3810000"/>
              <a:gd name="connsiteY2" fmla="*/ 1591056 h 1602470"/>
              <a:gd name="connsiteX3" fmla="*/ 3035808 w 3810000"/>
              <a:gd name="connsiteY3" fmla="*/ 1097280 h 1602470"/>
              <a:gd name="connsiteX4" fmla="*/ 3810000 w 3810000"/>
              <a:gd name="connsiteY4" fmla="*/ 1267968 h 1602470"/>
              <a:gd name="connsiteX0" fmla="*/ 0 w 4255008"/>
              <a:gd name="connsiteY0" fmla="*/ 0 h 1602470"/>
              <a:gd name="connsiteX1" fmla="*/ 1018032 w 4255008"/>
              <a:gd name="connsiteY1" fmla="*/ 530352 h 1602470"/>
              <a:gd name="connsiteX2" fmla="*/ 1847088 w 4255008"/>
              <a:gd name="connsiteY2" fmla="*/ 1591056 h 1602470"/>
              <a:gd name="connsiteX3" fmla="*/ 3035808 w 4255008"/>
              <a:gd name="connsiteY3" fmla="*/ 1097280 h 1602470"/>
              <a:gd name="connsiteX4" fmla="*/ 4255008 w 4255008"/>
              <a:gd name="connsiteY4" fmla="*/ 1389888 h 1602470"/>
              <a:gd name="connsiteX0" fmla="*/ 0 w 4255008"/>
              <a:gd name="connsiteY0" fmla="*/ 0 h 1620415"/>
              <a:gd name="connsiteX1" fmla="*/ 1018032 w 4255008"/>
              <a:gd name="connsiteY1" fmla="*/ 530352 h 1620415"/>
              <a:gd name="connsiteX2" fmla="*/ 2011680 w 4255008"/>
              <a:gd name="connsiteY2" fmla="*/ 1609344 h 1620415"/>
              <a:gd name="connsiteX3" fmla="*/ 3035808 w 4255008"/>
              <a:gd name="connsiteY3" fmla="*/ 1097280 h 1620415"/>
              <a:gd name="connsiteX4" fmla="*/ 4255008 w 4255008"/>
              <a:gd name="connsiteY4" fmla="*/ 1389888 h 1620415"/>
              <a:gd name="connsiteX0" fmla="*/ 0 w 4267200"/>
              <a:gd name="connsiteY0" fmla="*/ 0 h 2162959"/>
              <a:gd name="connsiteX1" fmla="*/ 1030224 w 4267200"/>
              <a:gd name="connsiteY1" fmla="*/ 1072896 h 2162959"/>
              <a:gd name="connsiteX2" fmla="*/ 2023872 w 4267200"/>
              <a:gd name="connsiteY2" fmla="*/ 2151888 h 2162959"/>
              <a:gd name="connsiteX3" fmla="*/ 3048000 w 4267200"/>
              <a:gd name="connsiteY3" fmla="*/ 1639824 h 2162959"/>
              <a:gd name="connsiteX4" fmla="*/ 4267200 w 4267200"/>
              <a:gd name="connsiteY4" fmla="*/ 1932432 h 2162959"/>
              <a:gd name="connsiteX0" fmla="*/ 0 w 4267200"/>
              <a:gd name="connsiteY0" fmla="*/ 0 h 2167821"/>
              <a:gd name="connsiteX1" fmla="*/ 1170432 w 4267200"/>
              <a:gd name="connsiteY1" fmla="*/ 938784 h 2167821"/>
              <a:gd name="connsiteX2" fmla="*/ 2023872 w 4267200"/>
              <a:gd name="connsiteY2" fmla="*/ 2151888 h 2167821"/>
              <a:gd name="connsiteX3" fmla="*/ 3048000 w 4267200"/>
              <a:gd name="connsiteY3" fmla="*/ 1639824 h 2167821"/>
              <a:gd name="connsiteX4" fmla="*/ 4267200 w 4267200"/>
              <a:gd name="connsiteY4" fmla="*/ 1932432 h 2167821"/>
              <a:gd name="connsiteX0" fmla="*/ 0 w 4267200"/>
              <a:gd name="connsiteY0" fmla="*/ 0 h 2600277"/>
              <a:gd name="connsiteX1" fmla="*/ 1170432 w 4267200"/>
              <a:gd name="connsiteY1" fmla="*/ 938784 h 2600277"/>
              <a:gd name="connsiteX2" fmla="*/ 2103120 w 4267200"/>
              <a:gd name="connsiteY2" fmla="*/ 2590800 h 2600277"/>
              <a:gd name="connsiteX3" fmla="*/ 3048000 w 4267200"/>
              <a:gd name="connsiteY3" fmla="*/ 1639824 h 2600277"/>
              <a:gd name="connsiteX4" fmla="*/ 4267200 w 4267200"/>
              <a:gd name="connsiteY4" fmla="*/ 1932432 h 2600277"/>
              <a:gd name="connsiteX0" fmla="*/ 0 w 4267200"/>
              <a:gd name="connsiteY0" fmla="*/ 0 h 2596235"/>
              <a:gd name="connsiteX1" fmla="*/ 1170432 w 4267200"/>
              <a:gd name="connsiteY1" fmla="*/ 938784 h 2596235"/>
              <a:gd name="connsiteX2" fmla="*/ 2103120 w 4267200"/>
              <a:gd name="connsiteY2" fmla="*/ 2590800 h 2596235"/>
              <a:gd name="connsiteX3" fmla="*/ 3048000 w 4267200"/>
              <a:gd name="connsiteY3" fmla="*/ 1639824 h 2596235"/>
              <a:gd name="connsiteX4" fmla="*/ 4267200 w 4267200"/>
              <a:gd name="connsiteY4" fmla="*/ 1932432 h 2596235"/>
              <a:gd name="connsiteX0" fmla="*/ 0 w 4267200"/>
              <a:gd name="connsiteY0" fmla="*/ 0 h 2599112"/>
              <a:gd name="connsiteX1" fmla="*/ 1170432 w 4267200"/>
              <a:gd name="connsiteY1" fmla="*/ 938784 h 2599112"/>
              <a:gd name="connsiteX2" fmla="*/ 2103120 w 4267200"/>
              <a:gd name="connsiteY2" fmla="*/ 2590800 h 2599112"/>
              <a:gd name="connsiteX3" fmla="*/ 3212592 w 4267200"/>
              <a:gd name="connsiteY3" fmla="*/ 1603248 h 2599112"/>
              <a:gd name="connsiteX4" fmla="*/ 4267200 w 4267200"/>
              <a:gd name="connsiteY4" fmla="*/ 1932432 h 2599112"/>
              <a:gd name="connsiteX0" fmla="*/ 0 w 4267200"/>
              <a:gd name="connsiteY0" fmla="*/ 0 h 2599112"/>
              <a:gd name="connsiteX1" fmla="*/ 1170432 w 4267200"/>
              <a:gd name="connsiteY1" fmla="*/ 938784 h 2599112"/>
              <a:gd name="connsiteX2" fmla="*/ 2103120 w 4267200"/>
              <a:gd name="connsiteY2" fmla="*/ 2590800 h 2599112"/>
              <a:gd name="connsiteX3" fmla="*/ 3212592 w 4267200"/>
              <a:gd name="connsiteY3" fmla="*/ 1603248 h 2599112"/>
              <a:gd name="connsiteX4" fmla="*/ 4267200 w 4267200"/>
              <a:gd name="connsiteY4" fmla="*/ 1932432 h 2599112"/>
              <a:gd name="connsiteX0" fmla="*/ 0 w 4267200"/>
              <a:gd name="connsiteY0" fmla="*/ 0 h 2598449"/>
              <a:gd name="connsiteX1" fmla="*/ 1170432 w 4267200"/>
              <a:gd name="connsiteY1" fmla="*/ 938784 h 2598449"/>
              <a:gd name="connsiteX2" fmla="*/ 2103120 w 4267200"/>
              <a:gd name="connsiteY2" fmla="*/ 2590800 h 2598449"/>
              <a:gd name="connsiteX3" fmla="*/ 3212592 w 4267200"/>
              <a:gd name="connsiteY3" fmla="*/ 1603248 h 2598449"/>
              <a:gd name="connsiteX4" fmla="*/ 4267200 w 4267200"/>
              <a:gd name="connsiteY4" fmla="*/ 1932432 h 2598449"/>
              <a:gd name="connsiteX0" fmla="*/ 0 w 4267200"/>
              <a:gd name="connsiteY0" fmla="*/ 0 h 2600116"/>
              <a:gd name="connsiteX1" fmla="*/ 1170432 w 4267200"/>
              <a:gd name="connsiteY1" fmla="*/ 938784 h 2600116"/>
              <a:gd name="connsiteX2" fmla="*/ 2103120 w 4267200"/>
              <a:gd name="connsiteY2" fmla="*/ 2590800 h 2600116"/>
              <a:gd name="connsiteX3" fmla="*/ 3212592 w 4267200"/>
              <a:gd name="connsiteY3" fmla="*/ 1603248 h 2600116"/>
              <a:gd name="connsiteX4" fmla="*/ 4267200 w 4267200"/>
              <a:gd name="connsiteY4" fmla="*/ 1932432 h 2600116"/>
              <a:gd name="connsiteX0" fmla="*/ 0 w 4267200"/>
              <a:gd name="connsiteY0" fmla="*/ 0 h 2600116"/>
              <a:gd name="connsiteX1" fmla="*/ 1170432 w 4267200"/>
              <a:gd name="connsiteY1" fmla="*/ 938784 h 2600116"/>
              <a:gd name="connsiteX2" fmla="*/ 2103120 w 4267200"/>
              <a:gd name="connsiteY2" fmla="*/ 2590800 h 2600116"/>
              <a:gd name="connsiteX3" fmla="*/ 3212592 w 4267200"/>
              <a:gd name="connsiteY3" fmla="*/ 1603248 h 2600116"/>
              <a:gd name="connsiteX4" fmla="*/ 4267200 w 4267200"/>
              <a:gd name="connsiteY4" fmla="*/ 1932432 h 2600116"/>
              <a:gd name="connsiteX0" fmla="*/ 0 w 4267200"/>
              <a:gd name="connsiteY0" fmla="*/ 0 h 2597505"/>
              <a:gd name="connsiteX1" fmla="*/ 1170432 w 4267200"/>
              <a:gd name="connsiteY1" fmla="*/ 938784 h 2597505"/>
              <a:gd name="connsiteX2" fmla="*/ 2103120 w 4267200"/>
              <a:gd name="connsiteY2" fmla="*/ 2590800 h 2597505"/>
              <a:gd name="connsiteX3" fmla="*/ 3212592 w 4267200"/>
              <a:gd name="connsiteY3" fmla="*/ 1603248 h 2597505"/>
              <a:gd name="connsiteX4" fmla="*/ 4267200 w 4267200"/>
              <a:gd name="connsiteY4" fmla="*/ 1932432 h 2597505"/>
              <a:gd name="connsiteX0" fmla="*/ 0 w 4267200"/>
              <a:gd name="connsiteY0" fmla="*/ 0 h 2597505"/>
              <a:gd name="connsiteX1" fmla="*/ 2103120 w 4267200"/>
              <a:gd name="connsiteY1" fmla="*/ 2590800 h 2597505"/>
              <a:gd name="connsiteX2" fmla="*/ 3212592 w 4267200"/>
              <a:gd name="connsiteY2" fmla="*/ 1603248 h 2597505"/>
              <a:gd name="connsiteX3" fmla="*/ 4267200 w 4267200"/>
              <a:gd name="connsiteY3" fmla="*/ 1932432 h 2597505"/>
              <a:gd name="connsiteX0" fmla="*/ 0 w 4267200"/>
              <a:gd name="connsiteY0" fmla="*/ 129423 h 2726928"/>
              <a:gd name="connsiteX1" fmla="*/ 2103120 w 4267200"/>
              <a:gd name="connsiteY1" fmla="*/ 2720223 h 2726928"/>
              <a:gd name="connsiteX2" fmla="*/ 3212592 w 4267200"/>
              <a:gd name="connsiteY2" fmla="*/ 1732671 h 2726928"/>
              <a:gd name="connsiteX3" fmla="*/ 4267200 w 4267200"/>
              <a:gd name="connsiteY3" fmla="*/ 2061855 h 2726928"/>
              <a:gd name="connsiteX0" fmla="*/ 0 w 4267200"/>
              <a:gd name="connsiteY0" fmla="*/ 128573 h 2749838"/>
              <a:gd name="connsiteX1" fmla="*/ 2212848 w 4267200"/>
              <a:gd name="connsiteY1" fmla="*/ 2743757 h 2749838"/>
              <a:gd name="connsiteX2" fmla="*/ 3212592 w 4267200"/>
              <a:gd name="connsiteY2" fmla="*/ 1731821 h 2749838"/>
              <a:gd name="connsiteX3" fmla="*/ 4267200 w 4267200"/>
              <a:gd name="connsiteY3" fmla="*/ 2061005 h 2749838"/>
              <a:gd name="connsiteX0" fmla="*/ 0 w 4267200"/>
              <a:gd name="connsiteY0" fmla="*/ 118844 h 2734518"/>
              <a:gd name="connsiteX1" fmla="*/ 2212848 w 4267200"/>
              <a:gd name="connsiteY1" fmla="*/ 2734028 h 2734518"/>
              <a:gd name="connsiteX2" fmla="*/ 3212592 w 4267200"/>
              <a:gd name="connsiteY2" fmla="*/ 1722092 h 2734518"/>
              <a:gd name="connsiteX3" fmla="*/ 4267200 w 4267200"/>
              <a:gd name="connsiteY3" fmla="*/ 2051276 h 2734518"/>
              <a:gd name="connsiteX0" fmla="*/ 0 w 4267200"/>
              <a:gd name="connsiteY0" fmla="*/ 128369 h 2780732"/>
              <a:gd name="connsiteX1" fmla="*/ 2212848 w 4267200"/>
              <a:gd name="connsiteY1" fmla="*/ 2743553 h 2780732"/>
              <a:gd name="connsiteX2" fmla="*/ 3407664 w 4267200"/>
              <a:gd name="connsiteY2" fmla="*/ 1695041 h 2780732"/>
              <a:gd name="connsiteX3" fmla="*/ 4267200 w 4267200"/>
              <a:gd name="connsiteY3" fmla="*/ 2060801 h 2780732"/>
              <a:gd name="connsiteX0" fmla="*/ 0 w 4267200"/>
              <a:gd name="connsiteY0" fmla="*/ 128369 h 2778354"/>
              <a:gd name="connsiteX1" fmla="*/ 2212848 w 4267200"/>
              <a:gd name="connsiteY1" fmla="*/ 2743553 h 2778354"/>
              <a:gd name="connsiteX2" fmla="*/ 3407664 w 4267200"/>
              <a:gd name="connsiteY2" fmla="*/ 1695041 h 2778354"/>
              <a:gd name="connsiteX3" fmla="*/ 4267200 w 4267200"/>
              <a:gd name="connsiteY3" fmla="*/ 2060801 h 2778354"/>
              <a:gd name="connsiteX0" fmla="*/ 0 w 4267200"/>
              <a:gd name="connsiteY0" fmla="*/ 128369 h 2778354"/>
              <a:gd name="connsiteX1" fmla="*/ 2212848 w 4267200"/>
              <a:gd name="connsiteY1" fmla="*/ 2743553 h 2778354"/>
              <a:gd name="connsiteX2" fmla="*/ 3407664 w 4267200"/>
              <a:gd name="connsiteY2" fmla="*/ 1695041 h 2778354"/>
              <a:gd name="connsiteX3" fmla="*/ 4267200 w 4267200"/>
              <a:gd name="connsiteY3" fmla="*/ 2060801 h 2778354"/>
              <a:gd name="connsiteX0" fmla="*/ 0 w 4267200"/>
              <a:gd name="connsiteY0" fmla="*/ 127840 h 2796806"/>
              <a:gd name="connsiteX1" fmla="*/ 2212848 w 4267200"/>
              <a:gd name="connsiteY1" fmla="*/ 2761312 h 2796806"/>
              <a:gd name="connsiteX2" fmla="*/ 3407664 w 4267200"/>
              <a:gd name="connsiteY2" fmla="*/ 1712800 h 2796806"/>
              <a:gd name="connsiteX3" fmla="*/ 4267200 w 4267200"/>
              <a:gd name="connsiteY3" fmla="*/ 2078560 h 2796806"/>
              <a:gd name="connsiteX0" fmla="*/ 0 w 4267200"/>
              <a:gd name="connsiteY0" fmla="*/ 71 h 2669037"/>
              <a:gd name="connsiteX1" fmla="*/ 2212848 w 4267200"/>
              <a:gd name="connsiteY1" fmla="*/ 2633543 h 2669037"/>
              <a:gd name="connsiteX2" fmla="*/ 3407664 w 4267200"/>
              <a:gd name="connsiteY2" fmla="*/ 1585031 h 2669037"/>
              <a:gd name="connsiteX3" fmla="*/ 4267200 w 4267200"/>
              <a:gd name="connsiteY3" fmla="*/ 1950791 h 2669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7200" h="2669037">
                <a:moveTo>
                  <a:pt x="0" y="71"/>
                </a:moveTo>
                <a:cubicBezTo>
                  <a:pt x="1431798" y="-14915"/>
                  <a:pt x="1644904" y="2369383"/>
                  <a:pt x="2212848" y="2633543"/>
                </a:cubicBezTo>
                <a:cubicBezTo>
                  <a:pt x="2780792" y="2897703"/>
                  <a:pt x="2973832" y="1601287"/>
                  <a:pt x="3407664" y="1585031"/>
                </a:cubicBezTo>
                <a:cubicBezTo>
                  <a:pt x="3841496" y="1568775"/>
                  <a:pt x="4028440" y="1645991"/>
                  <a:pt x="4267200" y="1950791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D2C3357-1C75-49BB-B178-D2853129E166}"/>
              </a:ext>
            </a:extLst>
          </p:cNvPr>
          <p:cNvSpPr/>
          <p:nvPr/>
        </p:nvSpPr>
        <p:spPr>
          <a:xfrm flipV="1">
            <a:off x="621792" y="4114800"/>
            <a:ext cx="10936224" cy="30480"/>
          </a:xfrm>
          <a:prstGeom prst="line">
            <a:avLst/>
          </a:prstGeom>
          <a:solidFill>
            <a:srgbClr val="000000">
              <a:alpha val="5000"/>
            </a:srgbClr>
          </a:solidFill>
          <a:ln w="18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4F64BB02-7836-4CE7-911E-A1279BBC3303}"/>
              </a:ext>
            </a:extLst>
          </p:cNvPr>
          <p:cNvSpPr/>
          <p:nvPr/>
        </p:nvSpPr>
        <p:spPr>
          <a:xfrm flipH="1">
            <a:off x="1590802" y="2334696"/>
            <a:ext cx="4267200" cy="2669037"/>
          </a:xfrm>
          <a:custGeom>
            <a:avLst/>
            <a:gdLst>
              <a:gd name="connsiteX0" fmla="*/ 0 w 3810000"/>
              <a:gd name="connsiteY0" fmla="*/ 0 h 1664445"/>
              <a:gd name="connsiteX1" fmla="*/ 957072 w 3810000"/>
              <a:gd name="connsiteY1" fmla="*/ 798576 h 1664445"/>
              <a:gd name="connsiteX2" fmla="*/ 1737360 w 3810000"/>
              <a:gd name="connsiteY2" fmla="*/ 1664208 h 1664445"/>
              <a:gd name="connsiteX3" fmla="*/ 2743200 w 3810000"/>
              <a:gd name="connsiteY3" fmla="*/ 890016 h 1664445"/>
              <a:gd name="connsiteX4" fmla="*/ 3810000 w 3810000"/>
              <a:gd name="connsiteY4" fmla="*/ 1261872 h 1664445"/>
              <a:gd name="connsiteX0" fmla="*/ 0 w 3810000"/>
              <a:gd name="connsiteY0" fmla="*/ 0 h 1667978"/>
              <a:gd name="connsiteX1" fmla="*/ 859536 w 3810000"/>
              <a:gd name="connsiteY1" fmla="*/ 505968 h 1667978"/>
              <a:gd name="connsiteX2" fmla="*/ 1737360 w 3810000"/>
              <a:gd name="connsiteY2" fmla="*/ 1664208 h 1667978"/>
              <a:gd name="connsiteX3" fmla="*/ 2743200 w 3810000"/>
              <a:gd name="connsiteY3" fmla="*/ 890016 h 1667978"/>
              <a:gd name="connsiteX4" fmla="*/ 3810000 w 3810000"/>
              <a:gd name="connsiteY4" fmla="*/ 1261872 h 1667978"/>
              <a:gd name="connsiteX0" fmla="*/ 0 w 3810000"/>
              <a:gd name="connsiteY0" fmla="*/ 0 h 1670628"/>
              <a:gd name="connsiteX1" fmla="*/ 871728 w 3810000"/>
              <a:gd name="connsiteY1" fmla="*/ 377952 h 1670628"/>
              <a:gd name="connsiteX2" fmla="*/ 1737360 w 3810000"/>
              <a:gd name="connsiteY2" fmla="*/ 1664208 h 1670628"/>
              <a:gd name="connsiteX3" fmla="*/ 2743200 w 3810000"/>
              <a:gd name="connsiteY3" fmla="*/ 890016 h 1670628"/>
              <a:gd name="connsiteX4" fmla="*/ 3810000 w 3810000"/>
              <a:gd name="connsiteY4" fmla="*/ 1261872 h 1670628"/>
              <a:gd name="connsiteX0" fmla="*/ 0 w 3810000"/>
              <a:gd name="connsiteY0" fmla="*/ 0 h 1676724"/>
              <a:gd name="connsiteX1" fmla="*/ 871728 w 3810000"/>
              <a:gd name="connsiteY1" fmla="*/ 384048 h 1676724"/>
              <a:gd name="connsiteX2" fmla="*/ 1737360 w 3810000"/>
              <a:gd name="connsiteY2" fmla="*/ 1670304 h 1676724"/>
              <a:gd name="connsiteX3" fmla="*/ 2743200 w 3810000"/>
              <a:gd name="connsiteY3" fmla="*/ 896112 h 1676724"/>
              <a:gd name="connsiteX4" fmla="*/ 3810000 w 3810000"/>
              <a:gd name="connsiteY4" fmla="*/ 1267968 h 1676724"/>
              <a:gd name="connsiteX0" fmla="*/ 0 w 3810000"/>
              <a:gd name="connsiteY0" fmla="*/ 0 h 1676724"/>
              <a:gd name="connsiteX1" fmla="*/ 871728 w 3810000"/>
              <a:gd name="connsiteY1" fmla="*/ 384048 h 1676724"/>
              <a:gd name="connsiteX2" fmla="*/ 1737360 w 3810000"/>
              <a:gd name="connsiteY2" fmla="*/ 1670304 h 1676724"/>
              <a:gd name="connsiteX3" fmla="*/ 2743200 w 3810000"/>
              <a:gd name="connsiteY3" fmla="*/ 896112 h 1676724"/>
              <a:gd name="connsiteX4" fmla="*/ 3810000 w 3810000"/>
              <a:gd name="connsiteY4" fmla="*/ 1267968 h 1676724"/>
              <a:gd name="connsiteX0" fmla="*/ 0 w 3810000"/>
              <a:gd name="connsiteY0" fmla="*/ 0 h 1674416"/>
              <a:gd name="connsiteX1" fmla="*/ 1024128 w 3810000"/>
              <a:gd name="connsiteY1" fmla="*/ 493776 h 1674416"/>
              <a:gd name="connsiteX2" fmla="*/ 1737360 w 3810000"/>
              <a:gd name="connsiteY2" fmla="*/ 1670304 h 1674416"/>
              <a:gd name="connsiteX3" fmla="*/ 2743200 w 3810000"/>
              <a:gd name="connsiteY3" fmla="*/ 896112 h 1674416"/>
              <a:gd name="connsiteX4" fmla="*/ 3810000 w 3810000"/>
              <a:gd name="connsiteY4" fmla="*/ 1267968 h 1674416"/>
              <a:gd name="connsiteX0" fmla="*/ 0 w 3810000"/>
              <a:gd name="connsiteY0" fmla="*/ 0 h 1673745"/>
              <a:gd name="connsiteX1" fmla="*/ 1018032 w 3810000"/>
              <a:gd name="connsiteY1" fmla="*/ 530352 h 1673745"/>
              <a:gd name="connsiteX2" fmla="*/ 1737360 w 3810000"/>
              <a:gd name="connsiteY2" fmla="*/ 1670304 h 1673745"/>
              <a:gd name="connsiteX3" fmla="*/ 2743200 w 3810000"/>
              <a:gd name="connsiteY3" fmla="*/ 896112 h 1673745"/>
              <a:gd name="connsiteX4" fmla="*/ 3810000 w 3810000"/>
              <a:gd name="connsiteY4" fmla="*/ 1267968 h 1673745"/>
              <a:gd name="connsiteX0" fmla="*/ 0 w 3810000"/>
              <a:gd name="connsiteY0" fmla="*/ 0 h 1594870"/>
              <a:gd name="connsiteX1" fmla="*/ 1018032 w 3810000"/>
              <a:gd name="connsiteY1" fmla="*/ 530352 h 1594870"/>
              <a:gd name="connsiteX2" fmla="*/ 1847088 w 3810000"/>
              <a:gd name="connsiteY2" fmla="*/ 1591056 h 1594870"/>
              <a:gd name="connsiteX3" fmla="*/ 2743200 w 3810000"/>
              <a:gd name="connsiteY3" fmla="*/ 896112 h 1594870"/>
              <a:gd name="connsiteX4" fmla="*/ 3810000 w 3810000"/>
              <a:gd name="connsiteY4" fmla="*/ 1267968 h 1594870"/>
              <a:gd name="connsiteX0" fmla="*/ 0 w 3810000"/>
              <a:gd name="connsiteY0" fmla="*/ 0 h 1597824"/>
              <a:gd name="connsiteX1" fmla="*/ 1018032 w 3810000"/>
              <a:gd name="connsiteY1" fmla="*/ 530352 h 1597824"/>
              <a:gd name="connsiteX2" fmla="*/ 1847088 w 3810000"/>
              <a:gd name="connsiteY2" fmla="*/ 1591056 h 1597824"/>
              <a:gd name="connsiteX3" fmla="*/ 2859024 w 3810000"/>
              <a:gd name="connsiteY3" fmla="*/ 993648 h 1597824"/>
              <a:gd name="connsiteX4" fmla="*/ 3810000 w 3810000"/>
              <a:gd name="connsiteY4" fmla="*/ 1267968 h 1597824"/>
              <a:gd name="connsiteX0" fmla="*/ 0 w 3810000"/>
              <a:gd name="connsiteY0" fmla="*/ 0 h 1602470"/>
              <a:gd name="connsiteX1" fmla="*/ 1018032 w 3810000"/>
              <a:gd name="connsiteY1" fmla="*/ 530352 h 1602470"/>
              <a:gd name="connsiteX2" fmla="*/ 1847088 w 3810000"/>
              <a:gd name="connsiteY2" fmla="*/ 1591056 h 1602470"/>
              <a:gd name="connsiteX3" fmla="*/ 3035808 w 3810000"/>
              <a:gd name="connsiteY3" fmla="*/ 1097280 h 1602470"/>
              <a:gd name="connsiteX4" fmla="*/ 3810000 w 3810000"/>
              <a:gd name="connsiteY4" fmla="*/ 1267968 h 1602470"/>
              <a:gd name="connsiteX0" fmla="*/ 0 w 4255008"/>
              <a:gd name="connsiteY0" fmla="*/ 0 h 1602470"/>
              <a:gd name="connsiteX1" fmla="*/ 1018032 w 4255008"/>
              <a:gd name="connsiteY1" fmla="*/ 530352 h 1602470"/>
              <a:gd name="connsiteX2" fmla="*/ 1847088 w 4255008"/>
              <a:gd name="connsiteY2" fmla="*/ 1591056 h 1602470"/>
              <a:gd name="connsiteX3" fmla="*/ 3035808 w 4255008"/>
              <a:gd name="connsiteY3" fmla="*/ 1097280 h 1602470"/>
              <a:gd name="connsiteX4" fmla="*/ 4255008 w 4255008"/>
              <a:gd name="connsiteY4" fmla="*/ 1389888 h 1602470"/>
              <a:gd name="connsiteX0" fmla="*/ 0 w 4255008"/>
              <a:gd name="connsiteY0" fmla="*/ 0 h 1620415"/>
              <a:gd name="connsiteX1" fmla="*/ 1018032 w 4255008"/>
              <a:gd name="connsiteY1" fmla="*/ 530352 h 1620415"/>
              <a:gd name="connsiteX2" fmla="*/ 2011680 w 4255008"/>
              <a:gd name="connsiteY2" fmla="*/ 1609344 h 1620415"/>
              <a:gd name="connsiteX3" fmla="*/ 3035808 w 4255008"/>
              <a:gd name="connsiteY3" fmla="*/ 1097280 h 1620415"/>
              <a:gd name="connsiteX4" fmla="*/ 4255008 w 4255008"/>
              <a:gd name="connsiteY4" fmla="*/ 1389888 h 1620415"/>
              <a:gd name="connsiteX0" fmla="*/ 0 w 4267200"/>
              <a:gd name="connsiteY0" fmla="*/ 0 h 2162959"/>
              <a:gd name="connsiteX1" fmla="*/ 1030224 w 4267200"/>
              <a:gd name="connsiteY1" fmla="*/ 1072896 h 2162959"/>
              <a:gd name="connsiteX2" fmla="*/ 2023872 w 4267200"/>
              <a:gd name="connsiteY2" fmla="*/ 2151888 h 2162959"/>
              <a:gd name="connsiteX3" fmla="*/ 3048000 w 4267200"/>
              <a:gd name="connsiteY3" fmla="*/ 1639824 h 2162959"/>
              <a:gd name="connsiteX4" fmla="*/ 4267200 w 4267200"/>
              <a:gd name="connsiteY4" fmla="*/ 1932432 h 2162959"/>
              <a:gd name="connsiteX0" fmla="*/ 0 w 4267200"/>
              <a:gd name="connsiteY0" fmla="*/ 0 h 2167821"/>
              <a:gd name="connsiteX1" fmla="*/ 1170432 w 4267200"/>
              <a:gd name="connsiteY1" fmla="*/ 938784 h 2167821"/>
              <a:gd name="connsiteX2" fmla="*/ 2023872 w 4267200"/>
              <a:gd name="connsiteY2" fmla="*/ 2151888 h 2167821"/>
              <a:gd name="connsiteX3" fmla="*/ 3048000 w 4267200"/>
              <a:gd name="connsiteY3" fmla="*/ 1639824 h 2167821"/>
              <a:gd name="connsiteX4" fmla="*/ 4267200 w 4267200"/>
              <a:gd name="connsiteY4" fmla="*/ 1932432 h 2167821"/>
              <a:gd name="connsiteX0" fmla="*/ 0 w 4267200"/>
              <a:gd name="connsiteY0" fmla="*/ 0 h 2600277"/>
              <a:gd name="connsiteX1" fmla="*/ 1170432 w 4267200"/>
              <a:gd name="connsiteY1" fmla="*/ 938784 h 2600277"/>
              <a:gd name="connsiteX2" fmla="*/ 2103120 w 4267200"/>
              <a:gd name="connsiteY2" fmla="*/ 2590800 h 2600277"/>
              <a:gd name="connsiteX3" fmla="*/ 3048000 w 4267200"/>
              <a:gd name="connsiteY3" fmla="*/ 1639824 h 2600277"/>
              <a:gd name="connsiteX4" fmla="*/ 4267200 w 4267200"/>
              <a:gd name="connsiteY4" fmla="*/ 1932432 h 2600277"/>
              <a:gd name="connsiteX0" fmla="*/ 0 w 4267200"/>
              <a:gd name="connsiteY0" fmla="*/ 0 h 2596235"/>
              <a:gd name="connsiteX1" fmla="*/ 1170432 w 4267200"/>
              <a:gd name="connsiteY1" fmla="*/ 938784 h 2596235"/>
              <a:gd name="connsiteX2" fmla="*/ 2103120 w 4267200"/>
              <a:gd name="connsiteY2" fmla="*/ 2590800 h 2596235"/>
              <a:gd name="connsiteX3" fmla="*/ 3048000 w 4267200"/>
              <a:gd name="connsiteY3" fmla="*/ 1639824 h 2596235"/>
              <a:gd name="connsiteX4" fmla="*/ 4267200 w 4267200"/>
              <a:gd name="connsiteY4" fmla="*/ 1932432 h 2596235"/>
              <a:gd name="connsiteX0" fmla="*/ 0 w 4267200"/>
              <a:gd name="connsiteY0" fmla="*/ 0 h 2599112"/>
              <a:gd name="connsiteX1" fmla="*/ 1170432 w 4267200"/>
              <a:gd name="connsiteY1" fmla="*/ 938784 h 2599112"/>
              <a:gd name="connsiteX2" fmla="*/ 2103120 w 4267200"/>
              <a:gd name="connsiteY2" fmla="*/ 2590800 h 2599112"/>
              <a:gd name="connsiteX3" fmla="*/ 3212592 w 4267200"/>
              <a:gd name="connsiteY3" fmla="*/ 1603248 h 2599112"/>
              <a:gd name="connsiteX4" fmla="*/ 4267200 w 4267200"/>
              <a:gd name="connsiteY4" fmla="*/ 1932432 h 2599112"/>
              <a:gd name="connsiteX0" fmla="*/ 0 w 4267200"/>
              <a:gd name="connsiteY0" fmla="*/ 0 h 2599112"/>
              <a:gd name="connsiteX1" fmla="*/ 1170432 w 4267200"/>
              <a:gd name="connsiteY1" fmla="*/ 938784 h 2599112"/>
              <a:gd name="connsiteX2" fmla="*/ 2103120 w 4267200"/>
              <a:gd name="connsiteY2" fmla="*/ 2590800 h 2599112"/>
              <a:gd name="connsiteX3" fmla="*/ 3212592 w 4267200"/>
              <a:gd name="connsiteY3" fmla="*/ 1603248 h 2599112"/>
              <a:gd name="connsiteX4" fmla="*/ 4267200 w 4267200"/>
              <a:gd name="connsiteY4" fmla="*/ 1932432 h 2599112"/>
              <a:gd name="connsiteX0" fmla="*/ 0 w 4267200"/>
              <a:gd name="connsiteY0" fmla="*/ 0 h 2598449"/>
              <a:gd name="connsiteX1" fmla="*/ 1170432 w 4267200"/>
              <a:gd name="connsiteY1" fmla="*/ 938784 h 2598449"/>
              <a:gd name="connsiteX2" fmla="*/ 2103120 w 4267200"/>
              <a:gd name="connsiteY2" fmla="*/ 2590800 h 2598449"/>
              <a:gd name="connsiteX3" fmla="*/ 3212592 w 4267200"/>
              <a:gd name="connsiteY3" fmla="*/ 1603248 h 2598449"/>
              <a:gd name="connsiteX4" fmla="*/ 4267200 w 4267200"/>
              <a:gd name="connsiteY4" fmla="*/ 1932432 h 2598449"/>
              <a:gd name="connsiteX0" fmla="*/ 0 w 4267200"/>
              <a:gd name="connsiteY0" fmla="*/ 0 h 2600116"/>
              <a:gd name="connsiteX1" fmla="*/ 1170432 w 4267200"/>
              <a:gd name="connsiteY1" fmla="*/ 938784 h 2600116"/>
              <a:gd name="connsiteX2" fmla="*/ 2103120 w 4267200"/>
              <a:gd name="connsiteY2" fmla="*/ 2590800 h 2600116"/>
              <a:gd name="connsiteX3" fmla="*/ 3212592 w 4267200"/>
              <a:gd name="connsiteY3" fmla="*/ 1603248 h 2600116"/>
              <a:gd name="connsiteX4" fmla="*/ 4267200 w 4267200"/>
              <a:gd name="connsiteY4" fmla="*/ 1932432 h 2600116"/>
              <a:gd name="connsiteX0" fmla="*/ 0 w 4267200"/>
              <a:gd name="connsiteY0" fmla="*/ 0 h 2600116"/>
              <a:gd name="connsiteX1" fmla="*/ 1170432 w 4267200"/>
              <a:gd name="connsiteY1" fmla="*/ 938784 h 2600116"/>
              <a:gd name="connsiteX2" fmla="*/ 2103120 w 4267200"/>
              <a:gd name="connsiteY2" fmla="*/ 2590800 h 2600116"/>
              <a:gd name="connsiteX3" fmla="*/ 3212592 w 4267200"/>
              <a:gd name="connsiteY3" fmla="*/ 1603248 h 2600116"/>
              <a:gd name="connsiteX4" fmla="*/ 4267200 w 4267200"/>
              <a:gd name="connsiteY4" fmla="*/ 1932432 h 2600116"/>
              <a:gd name="connsiteX0" fmla="*/ 0 w 4267200"/>
              <a:gd name="connsiteY0" fmla="*/ 0 h 2597505"/>
              <a:gd name="connsiteX1" fmla="*/ 1170432 w 4267200"/>
              <a:gd name="connsiteY1" fmla="*/ 938784 h 2597505"/>
              <a:gd name="connsiteX2" fmla="*/ 2103120 w 4267200"/>
              <a:gd name="connsiteY2" fmla="*/ 2590800 h 2597505"/>
              <a:gd name="connsiteX3" fmla="*/ 3212592 w 4267200"/>
              <a:gd name="connsiteY3" fmla="*/ 1603248 h 2597505"/>
              <a:gd name="connsiteX4" fmla="*/ 4267200 w 4267200"/>
              <a:gd name="connsiteY4" fmla="*/ 1932432 h 2597505"/>
              <a:gd name="connsiteX0" fmla="*/ 0 w 4267200"/>
              <a:gd name="connsiteY0" fmla="*/ 0 h 2597505"/>
              <a:gd name="connsiteX1" fmla="*/ 2103120 w 4267200"/>
              <a:gd name="connsiteY1" fmla="*/ 2590800 h 2597505"/>
              <a:gd name="connsiteX2" fmla="*/ 3212592 w 4267200"/>
              <a:gd name="connsiteY2" fmla="*/ 1603248 h 2597505"/>
              <a:gd name="connsiteX3" fmla="*/ 4267200 w 4267200"/>
              <a:gd name="connsiteY3" fmla="*/ 1932432 h 2597505"/>
              <a:gd name="connsiteX0" fmla="*/ 0 w 4267200"/>
              <a:gd name="connsiteY0" fmla="*/ 129423 h 2726928"/>
              <a:gd name="connsiteX1" fmla="*/ 2103120 w 4267200"/>
              <a:gd name="connsiteY1" fmla="*/ 2720223 h 2726928"/>
              <a:gd name="connsiteX2" fmla="*/ 3212592 w 4267200"/>
              <a:gd name="connsiteY2" fmla="*/ 1732671 h 2726928"/>
              <a:gd name="connsiteX3" fmla="*/ 4267200 w 4267200"/>
              <a:gd name="connsiteY3" fmla="*/ 2061855 h 2726928"/>
              <a:gd name="connsiteX0" fmla="*/ 0 w 4267200"/>
              <a:gd name="connsiteY0" fmla="*/ 128573 h 2749838"/>
              <a:gd name="connsiteX1" fmla="*/ 2212848 w 4267200"/>
              <a:gd name="connsiteY1" fmla="*/ 2743757 h 2749838"/>
              <a:gd name="connsiteX2" fmla="*/ 3212592 w 4267200"/>
              <a:gd name="connsiteY2" fmla="*/ 1731821 h 2749838"/>
              <a:gd name="connsiteX3" fmla="*/ 4267200 w 4267200"/>
              <a:gd name="connsiteY3" fmla="*/ 2061005 h 2749838"/>
              <a:gd name="connsiteX0" fmla="*/ 0 w 4267200"/>
              <a:gd name="connsiteY0" fmla="*/ 118844 h 2734518"/>
              <a:gd name="connsiteX1" fmla="*/ 2212848 w 4267200"/>
              <a:gd name="connsiteY1" fmla="*/ 2734028 h 2734518"/>
              <a:gd name="connsiteX2" fmla="*/ 3212592 w 4267200"/>
              <a:gd name="connsiteY2" fmla="*/ 1722092 h 2734518"/>
              <a:gd name="connsiteX3" fmla="*/ 4267200 w 4267200"/>
              <a:gd name="connsiteY3" fmla="*/ 2051276 h 2734518"/>
              <a:gd name="connsiteX0" fmla="*/ 0 w 4267200"/>
              <a:gd name="connsiteY0" fmla="*/ 128369 h 2780732"/>
              <a:gd name="connsiteX1" fmla="*/ 2212848 w 4267200"/>
              <a:gd name="connsiteY1" fmla="*/ 2743553 h 2780732"/>
              <a:gd name="connsiteX2" fmla="*/ 3407664 w 4267200"/>
              <a:gd name="connsiteY2" fmla="*/ 1695041 h 2780732"/>
              <a:gd name="connsiteX3" fmla="*/ 4267200 w 4267200"/>
              <a:gd name="connsiteY3" fmla="*/ 2060801 h 2780732"/>
              <a:gd name="connsiteX0" fmla="*/ 0 w 4267200"/>
              <a:gd name="connsiteY0" fmla="*/ 128369 h 2778354"/>
              <a:gd name="connsiteX1" fmla="*/ 2212848 w 4267200"/>
              <a:gd name="connsiteY1" fmla="*/ 2743553 h 2778354"/>
              <a:gd name="connsiteX2" fmla="*/ 3407664 w 4267200"/>
              <a:gd name="connsiteY2" fmla="*/ 1695041 h 2778354"/>
              <a:gd name="connsiteX3" fmla="*/ 4267200 w 4267200"/>
              <a:gd name="connsiteY3" fmla="*/ 2060801 h 2778354"/>
              <a:gd name="connsiteX0" fmla="*/ 0 w 4267200"/>
              <a:gd name="connsiteY0" fmla="*/ 128369 h 2778354"/>
              <a:gd name="connsiteX1" fmla="*/ 2212848 w 4267200"/>
              <a:gd name="connsiteY1" fmla="*/ 2743553 h 2778354"/>
              <a:gd name="connsiteX2" fmla="*/ 3407664 w 4267200"/>
              <a:gd name="connsiteY2" fmla="*/ 1695041 h 2778354"/>
              <a:gd name="connsiteX3" fmla="*/ 4267200 w 4267200"/>
              <a:gd name="connsiteY3" fmla="*/ 2060801 h 2778354"/>
              <a:gd name="connsiteX0" fmla="*/ 0 w 4267200"/>
              <a:gd name="connsiteY0" fmla="*/ 127840 h 2796806"/>
              <a:gd name="connsiteX1" fmla="*/ 2212848 w 4267200"/>
              <a:gd name="connsiteY1" fmla="*/ 2761312 h 2796806"/>
              <a:gd name="connsiteX2" fmla="*/ 3407664 w 4267200"/>
              <a:gd name="connsiteY2" fmla="*/ 1712800 h 2796806"/>
              <a:gd name="connsiteX3" fmla="*/ 4267200 w 4267200"/>
              <a:gd name="connsiteY3" fmla="*/ 2078560 h 2796806"/>
              <a:gd name="connsiteX0" fmla="*/ 0 w 4267200"/>
              <a:gd name="connsiteY0" fmla="*/ 71 h 2669037"/>
              <a:gd name="connsiteX1" fmla="*/ 2212848 w 4267200"/>
              <a:gd name="connsiteY1" fmla="*/ 2633543 h 2669037"/>
              <a:gd name="connsiteX2" fmla="*/ 3407664 w 4267200"/>
              <a:gd name="connsiteY2" fmla="*/ 1585031 h 2669037"/>
              <a:gd name="connsiteX3" fmla="*/ 4267200 w 4267200"/>
              <a:gd name="connsiteY3" fmla="*/ 1950791 h 2669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7200" h="2669037">
                <a:moveTo>
                  <a:pt x="0" y="71"/>
                </a:moveTo>
                <a:cubicBezTo>
                  <a:pt x="1431798" y="-14915"/>
                  <a:pt x="1644904" y="2369383"/>
                  <a:pt x="2212848" y="2633543"/>
                </a:cubicBezTo>
                <a:cubicBezTo>
                  <a:pt x="2780792" y="2897703"/>
                  <a:pt x="2973832" y="1601287"/>
                  <a:pt x="3407664" y="1585031"/>
                </a:cubicBezTo>
                <a:cubicBezTo>
                  <a:pt x="3841496" y="1568775"/>
                  <a:pt x="4028440" y="1645991"/>
                  <a:pt x="4267200" y="1950791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4CE6CA76-4E05-4C24-9D7D-186DFE34AC58}"/>
              </a:ext>
            </a:extLst>
          </p:cNvPr>
          <p:cNvGrpSpPr/>
          <p:nvPr/>
        </p:nvGrpSpPr>
        <p:grpSpPr>
          <a:xfrm>
            <a:off x="5348103" y="365419"/>
            <a:ext cx="3553200" cy="1001160"/>
            <a:chOff x="5348103" y="365419"/>
            <a:chExt cx="3553200" cy="100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Рукописный ввод 3">
                  <a:extLst>
                    <a:ext uri="{FF2B5EF4-FFF2-40B4-BE49-F238E27FC236}">
                      <a16:creationId xmlns:a16="http://schemas.microsoft.com/office/drawing/2014/main" id="{378D7430-5047-4819-993B-793C645877D8}"/>
                    </a:ext>
                  </a:extLst>
                </p14:cNvPr>
                <p14:cNvContentPartPr/>
                <p14:nvPr/>
              </p14:nvContentPartPr>
              <p14:xfrm>
                <a:off x="5348103" y="830179"/>
                <a:ext cx="771840" cy="452520"/>
              </p14:xfrm>
            </p:contentPart>
          </mc:Choice>
          <mc:Fallback xmlns="">
            <p:pic>
              <p:nvPicPr>
                <p:cNvPr id="4" name="Рукописный ввод 3">
                  <a:extLst>
                    <a:ext uri="{FF2B5EF4-FFF2-40B4-BE49-F238E27FC236}">
                      <a16:creationId xmlns:a16="http://schemas.microsoft.com/office/drawing/2014/main" id="{378D7430-5047-4819-993B-793C645877D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339103" y="821179"/>
                  <a:ext cx="78948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Рукописный ввод 4">
                  <a:extLst>
                    <a:ext uri="{FF2B5EF4-FFF2-40B4-BE49-F238E27FC236}">
                      <a16:creationId xmlns:a16="http://schemas.microsoft.com/office/drawing/2014/main" id="{E3B089AF-DDBD-42EB-8225-687684B3A3B3}"/>
                    </a:ext>
                  </a:extLst>
                </p14:cNvPr>
                <p14:cNvContentPartPr/>
                <p14:nvPr/>
              </p14:nvContentPartPr>
              <p14:xfrm>
                <a:off x="6239103" y="570979"/>
                <a:ext cx="79560" cy="489960"/>
              </p14:xfrm>
            </p:contentPart>
          </mc:Choice>
          <mc:Fallback xmlns="">
            <p:pic>
              <p:nvPicPr>
                <p:cNvPr id="5" name="Рукописный ввод 4">
                  <a:extLst>
                    <a:ext uri="{FF2B5EF4-FFF2-40B4-BE49-F238E27FC236}">
                      <a16:creationId xmlns:a16="http://schemas.microsoft.com/office/drawing/2014/main" id="{E3B089AF-DDBD-42EB-8225-687684B3A3B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230103" y="561979"/>
                  <a:ext cx="9720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Рукописный ввод 6">
                  <a:extLst>
                    <a:ext uri="{FF2B5EF4-FFF2-40B4-BE49-F238E27FC236}">
                      <a16:creationId xmlns:a16="http://schemas.microsoft.com/office/drawing/2014/main" id="{183D7E22-3B78-4CA8-9732-B88611C6C1B5}"/>
                    </a:ext>
                  </a:extLst>
                </p14:cNvPr>
                <p14:cNvContentPartPr/>
                <p14:nvPr/>
              </p14:nvContentPartPr>
              <p14:xfrm>
                <a:off x="6230103" y="546139"/>
                <a:ext cx="297720" cy="510840"/>
              </p14:xfrm>
            </p:contentPart>
          </mc:Choice>
          <mc:Fallback xmlns="">
            <p:pic>
              <p:nvPicPr>
                <p:cNvPr id="7" name="Рукописный ввод 6">
                  <a:extLst>
                    <a:ext uri="{FF2B5EF4-FFF2-40B4-BE49-F238E27FC236}">
                      <a16:creationId xmlns:a16="http://schemas.microsoft.com/office/drawing/2014/main" id="{183D7E22-3B78-4CA8-9732-B88611C6C1B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221103" y="537499"/>
                  <a:ext cx="31536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Рукописный ввод 8">
                  <a:extLst>
                    <a:ext uri="{FF2B5EF4-FFF2-40B4-BE49-F238E27FC236}">
                      <a16:creationId xmlns:a16="http://schemas.microsoft.com/office/drawing/2014/main" id="{93ECD534-942A-439E-A98F-F47DA86BAF6A}"/>
                    </a:ext>
                  </a:extLst>
                </p14:cNvPr>
                <p14:cNvContentPartPr/>
                <p14:nvPr/>
              </p14:nvContentPartPr>
              <p14:xfrm>
                <a:off x="6537543" y="826219"/>
                <a:ext cx="277560" cy="225720"/>
              </p14:xfrm>
            </p:contentPart>
          </mc:Choice>
          <mc:Fallback xmlns="">
            <p:pic>
              <p:nvPicPr>
                <p:cNvPr id="9" name="Рукописный ввод 8">
                  <a:extLst>
                    <a:ext uri="{FF2B5EF4-FFF2-40B4-BE49-F238E27FC236}">
                      <a16:creationId xmlns:a16="http://schemas.microsoft.com/office/drawing/2014/main" id="{93ECD534-942A-439E-A98F-F47DA86BAF6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528903" y="817219"/>
                  <a:ext cx="2952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Рукописный ввод 12">
                  <a:extLst>
                    <a:ext uri="{FF2B5EF4-FFF2-40B4-BE49-F238E27FC236}">
                      <a16:creationId xmlns:a16="http://schemas.microsoft.com/office/drawing/2014/main" id="{4C8F220A-BAFA-433B-8F5A-05BDA917B3C5}"/>
                    </a:ext>
                  </a:extLst>
                </p14:cNvPr>
                <p14:cNvContentPartPr/>
                <p14:nvPr/>
              </p14:nvContentPartPr>
              <p14:xfrm>
                <a:off x="6990423" y="491779"/>
                <a:ext cx="254160" cy="682920"/>
              </p14:xfrm>
            </p:contentPart>
          </mc:Choice>
          <mc:Fallback xmlns="">
            <p:pic>
              <p:nvPicPr>
                <p:cNvPr id="13" name="Рукописный ввод 12">
                  <a:extLst>
                    <a:ext uri="{FF2B5EF4-FFF2-40B4-BE49-F238E27FC236}">
                      <a16:creationId xmlns:a16="http://schemas.microsoft.com/office/drawing/2014/main" id="{4C8F220A-BAFA-433B-8F5A-05BDA917B3C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981423" y="483139"/>
                  <a:ext cx="271800" cy="70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4FAC9413-3A3E-481B-A9B3-413CAFF5A77B}"/>
                    </a:ext>
                  </a:extLst>
                </p14:cNvPr>
                <p14:cNvContentPartPr/>
                <p14:nvPr/>
              </p14:nvContentPartPr>
              <p14:xfrm>
                <a:off x="7194183" y="523819"/>
                <a:ext cx="296640" cy="536760"/>
              </p14:xfrm>
            </p:contentPart>
          </mc:Choice>
          <mc:Fallback xmlns=""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4FAC9413-3A3E-481B-A9B3-413CAFF5A77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185183" y="515179"/>
                  <a:ext cx="314280" cy="55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270CD6CF-CD00-48FB-ACB0-FDA4672EB3B5}"/>
                    </a:ext>
                  </a:extLst>
                </p14:cNvPr>
                <p14:cNvContentPartPr/>
                <p14:nvPr/>
              </p14:nvContentPartPr>
              <p14:xfrm>
                <a:off x="7525383" y="842059"/>
                <a:ext cx="340560" cy="304560"/>
              </p14:xfrm>
            </p:contentPart>
          </mc:Choice>
          <mc:Fallback xmlns=""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270CD6CF-CD00-48FB-ACB0-FDA4672EB3B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516743" y="833419"/>
                  <a:ext cx="3582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Рукописный ввод 15">
                  <a:extLst>
                    <a:ext uri="{FF2B5EF4-FFF2-40B4-BE49-F238E27FC236}">
                      <a16:creationId xmlns:a16="http://schemas.microsoft.com/office/drawing/2014/main" id="{74896D6B-CFC6-46CC-97B2-0EF96A9D8F8F}"/>
                    </a:ext>
                  </a:extLst>
                </p14:cNvPr>
                <p14:cNvContentPartPr/>
                <p14:nvPr/>
              </p14:nvContentPartPr>
              <p14:xfrm>
                <a:off x="7886103" y="607339"/>
                <a:ext cx="270720" cy="603360"/>
              </p14:xfrm>
            </p:contentPart>
          </mc:Choice>
          <mc:Fallback xmlns="">
            <p:pic>
              <p:nvPicPr>
                <p:cNvPr id="16" name="Рукописный ввод 15">
                  <a:extLst>
                    <a:ext uri="{FF2B5EF4-FFF2-40B4-BE49-F238E27FC236}">
                      <a16:creationId xmlns:a16="http://schemas.microsoft.com/office/drawing/2014/main" id="{74896D6B-CFC6-46CC-97B2-0EF96A9D8F8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877103" y="598699"/>
                  <a:ext cx="288360" cy="62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Рукописный ввод 16">
                  <a:extLst>
                    <a:ext uri="{FF2B5EF4-FFF2-40B4-BE49-F238E27FC236}">
                      <a16:creationId xmlns:a16="http://schemas.microsoft.com/office/drawing/2014/main" id="{007325B0-BD94-420C-9DFA-0FAB16289C44}"/>
                    </a:ext>
                  </a:extLst>
                </p14:cNvPr>
                <p14:cNvContentPartPr/>
                <p14:nvPr/>
              </p14:nvContentPartPr>
              <p14:xfrm>
                <a:off x="8144223" y="736579"/>
                <a:ext cx="378720" cy="258840"/>
              </p14:xfrm>
            </p:contentPart>
          </mc:Choice>
          <mc:Fallback xmlns="">
            <p:pic>
              <p:nvPicPr>
                <p:cNvPr id="17" name="Рукописный ввод 16">
                  <a:extLst>
                    <a:ext uri="{FF2B5EF4-FFF2-40B4-BE49-F238E27FC236}">
                      <a16:creationId xmlns:a16="http://schemas.microsoft.com/office/drawing/2014/main" id="{007325B0-BD94-420C-9DFA-0FAB16289C4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135223" y="727579"/>
                  <a:ext cx="3963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Рукописный ввод 17">
                  <a:extLst>
                    <a:ext uri="{FF2B5EF4-FFF2-40B4-BE49-F238E27FC236}">
                      <a16:creationId xmlns:a16="http://schemas.microsoft.com/office/drawing/2014/main" id="{A48D52AA-6478-4E34-8E18-9DE54CF70496}"/>
                    </a:ext>
                  </a:extLst>
                </p14:cNvPr>
                <p14:cNvContentPartPr/>
                <p14:nvPr/>
              </p14:nvContentPartPr>
              <p14:xfrm>
                <a:off x="8534103" y="595459"/>
                <a:ext cx="142200" cy="522720"/>
              </p14:xfrm>
            </p:contentPart>
          </mc:Choice>
          <mc:Fallback xmlns="">
            <p:pic>
              <p:nvPicPr>
                <p:cNvPr id="18" name="Рукописный ввод 17">
                  <a:extLst>
                    <a:ext uri="{FF2B5EF4-FFF2-40B4-BE49-F238E27FC236}">
                      <a16:creationId xmlns:a16="http://schemas.microsoft.com/office/drawing/2014/main" id="{A48D52AA-6478-4E34-8E18-9DE54CF7049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525103" y="586459"/>
                  <a:ext cx="15984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Рукописный ввод 18">
                  <a:extLst>
                    <a:ext uri="{FF2B5EF4-FFF2-40B4-BE49-F238E27FC236}">
                      <a16:creationId xmlns:a16="http://schemas.microsoft.com/office/drawing/2014/main" id="{D8B319F9-7C60-4F86-BD48-5ED84C460E23}"/>
                    </a:ext>
                  </a:extLst>
                </p14:cNvPr>
                <p14:cNvContentPartPr/>
                <p14:nvPr/>
              </p14:nvContentPartPr>
              <p14:xfrm>
                <a:off x="8572263" y="365419"/>
                <a:ext cx="329040" cy="1001160"/>
              </p14:xfrm>
            </p:contentPart>
          </mc:Choice>
          <mc:Fallback xmlns="">
            <p:pic>
              <p:nvPicPr>
                <p:cNvPr id="19" name="Рукописный ввод 18">
                  <a:extLst>
                    <a:ext uri="{FF2B5EF4-FFF2-40B4-BE49-F238E27FC236}">
                      <a16:creationId xmlns:a16="http://schemas.microsoft.com/office/drawing/2014/main" id="{D8B319F9-7C60-4F86-BD48-5ED84C460E2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563623" y="356779"/>
                  <a:ext cx="346680" cy="101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" name="Рукописный ввод 20">
                <a:extLst>
                  <a:ext uri="{FF2B5EF4-FFF2-40B4-BE49-F238E27FC236}">
                    <a16:creationId xmlns:a16="http://schemas.microsoft.com/office/drawing/2014/main" id="{EC581D8D-ECA7-484B-8A95-B9753E2D8C21}"/>
                  </a:ext>
                </a:extLst>
              </p14:cNvPr>
              <p14:cNvContentPartPr/>
              <p14:nvPr/>
            </p14:nvContentPartPr>
            <p14:xfrm>
              <a:off x="11220423" y="3816739"/>
              <a:ext cx="412920" cy="556200"/>
            </p14:xfrm>
          </p:contentPart>
        </mc:Choice>
        <mc:Fallback xmlns="">
          <p:pic>
            <p:nvPicPr>
              <p:cNvPr id="21" name="Рукописный ввод 20">
                <a:extLst>
                  <a:ext uri="{FF2B5EF4-FFF2-40B4-BE49-F238E27FC236}">
                    <a16:creationId xmlns:a16="http://schemas.microsoft.com/office/drawing/2014/main" id="{EC581D8D-ECA7-484B-8A95-B9753E2D8C2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211423" y="3808099"/>
                <a:ext cx="430560" cy="57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id="{55F6CD24-2906-4CA5-8D83-634DFCB9A609}"/>
                  </a:ext>
                </a:extLst>
              </p14:cNvPr>
              <p14:cNvContentPartPr/>
              <p14:nvPr/>
            </p14:nvContentPartPr>
            <p14:xfrm>
              <a:off x="11289543" y="4594339"/>
              <a:ext cx="579960" cy="234720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55F6CD24-2906-4CA5-8D83-634DFCB9A60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280543" y="4585699"/>
                <a:ext cx="59760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4A190699-A682-4F85-B990-2E8BDAC2079A}"/>
                  </a:ext>
                </a:extLst>
              </p14:cNvPr>
              <p14:cNvContentPartPr/>
              <p14:nvPr/>
            </p14:nvContentPartPr>
            <p14:xfrm>
              <a:off x="5841303" y="4239379"/>
              <a:ext cx="290520" cy="260280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4A190699-A682-4F85-B990-2E8BDAC2079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832303" y="4230739"/>
                <a:ext cx="308160" cy="27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E04F9AB6-AED3-4BE5-A86C-96BD227952A7}"/>
              </a:ext>
            </a:extLst>
          </p:cNvPr>
          <p:cNvGrpSpPr/>
          <p:nvPr/>
        </p:nvGrpSpPr>
        <p:grpSpPr>
          <a:xfrm>
            <a:off x="5519463" y="1752139"/>
            <a:ext cx="1432440" cy="753480"/>
            <a:chOff x="5519463" y="1752139"/>
            <a:chExt cx="1432440" cy="75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Рукописный ввод 24">
                  <a:extLst>
                    <a:ext uri="{FF2B5EF4-FFF2-40B4-BE49-F238E27FC236}">
                      <a16:creationId xmlns:a16="http://schemas.microsoft.com/office/drawing/2014/main" id="{0F95CA99-BAC8-4AA3-8029-21C9979A4195}"/>
                    </a:ext>
                  </a:extLst>
                </p14:cNvPr>
                <p14:cNvContentPartPr/>
                <p14:nvPr/>
              </p14:nvContentPartPr>
              <p14:xfrm>
                <a:off x="5519463" y="2255779"/>
                <a:ext cx="507600" cy="69480"/>
              </p14:xfrm>
            </p:contentPart>
          </mc:Choice>
          <mc:Fallback xmlns="">
            <p:pic>
              <p:nvPicPr>
                <p:cNvPr id="25" name="Рукописный ввод 24">
                  <a:extLst>
                    <a:ext uri="{FF2B5EF4-FFF2-40B4-BE49-F238E27FC236}">
                      <a16:creationId xmlns:a16="http://schemas.microsoft.com/office/drawing/2014/main" id="{0F95CA99-BAC8-4AA3-8029-21C9979A419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510463" y="2247139"/>
                  <a:ext cx="5252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Рукописный ввод 25">
                  <a:extLst>
                    <a:ext uri="{FF2B5EF4-FFF2-40B4-BE49-F238E27FC236}">
                      <a16:creationId xmlns:a16="http://schemas.microsoft.com/office/drawing/2014/main" id="{FDD0CA0F-B407-4FE6-A7D1-4259008ED344}"/>
                    </a:ext>
                  </a:extLst>
                </p14:cNvPr>
                <p14:cNvContentPartPr/>
                <p14:nvPr/>
              </p14:nvContentPartPr>
              <p14:xfrm>
                <a:off x="6333783" y="1878499"/>
                <a:ext cx="343800" cy="251280"/>
              </p14:xfrm>
            </p:contentPart>
          </mc:Choice>
          <mc:Fallback xmlns="">
            <p:pic>
              <p:nvPicPr>
                <p:cNvPr id="26" name="Рукописный ввод 25">
                  <a:extLst>
                    <a:ext uri="{FF2B5EF4-FFF2-40B4-BE49-F238E27FC236}">
                      <a16:creationId xmlns:a16="http://schemas.microsoft.com/office/drawing/2014/main" id="{FDD0CA0F-B407-4FE6-A7D1-4259008ED34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325143" y="1869499"/>
                  <a:ext cx="3614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Рукописный ввод 26">
                  <a:extLst>
                    <a:ext uri="{FF2B5EF4-FFF2-40B4-BE49-F238E27FC236}">
                      <a16:creationId xmlns:a16="http://schemas.microsoft.com/office/drawing/2014/main" id="{97AF2999-1949-4923-9439-76E002CF06F8}"/>
                    </a:ext>
                  </a:extLst>
                </p14:cNvPr>
                <p14:cNvContentPartPr/>
                <p14:nvPr/>
              </p14:nvContentPartPr>
              <p14:xfrm>
                <a:off x="6640863" y="1850419"/>
                <a:ext cx="148320" cy="290520"/>
              </p14:xfrm>
            </p:contentPart>
          </mc:Choice>
          <mc:Fallback xmlns="">
            <p:pic>
              <p:nvPicPr>
                <p:cNvPr id="27" name="Рукописный ввод 26">
                  <a:extLst>
                    <a:ext uri="{FF2B5EF4-FFF2-40B4-BE49-F238E27FC236}">
                      <a16:creationId xmlns:a16="http://schemas.microsoft.com/office/drawing/2014/main" id="{97AF2999-1949-4923-9439-76E002CF06F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632223" y="1841419"/>
                  <a:ext cx="1659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Рукописный ввод 27">
                  <a:extLst>
                    <a:ext uri="{FF2B5EF4-FFF2-40B4-BE49-F238E27FC236}">
                      <a16:creationId xmlns:a16="http://schemas.microsoft.com/office/drawing/2014/main" id="{50DF7D1B-D17A-4E25-B8C4-B82B125230BA}"/>
                    </a:ext>
                  </a:extLst>
                </p14:cNvPr>
                <p14:cNvContentPartPr/>
                <p14:nvPr/>
              </p14:nvContentPartPr>
              <p14:xfrm>
                <a:off x="6618543" y="1752139"/>
                <a:ext cx="333360" cy="169560"/>
              </p14:xfrm>
            </p:contentPart>
          </mc:Choice>
          <mc:Fallback xmlns="">
            <p:pic>
              <p:nvPicPr>
                <p:cNvPr id="28" name="Рукописный ввод 27">
                  <a:extLst>
                    <a:ext uri="{FF2B5EF4-FFF2-40B4-BE49-F238E27FC236}">
                      <a16:creationId xmlns:a16="http://schemas.microsoft.com/office/drawing/2014/main" id="{50DF7D1B-D17A-4E25-B8C4-B82B125230B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609903" y="1743139"/>
                  <a:ext cx="3510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Рукописный ввод 28">
                  <a:extLst>
                    <a:ext uri="{FF2B5EF4-FFF2-40B4-BE49-F238E27FC236}">
                      <a16:creationId xmlns:a16="http://schemas.microsoft.com/office/drawing/2014/main" id="{AA385D9C-0AD5-4478-BD93-AE7CE16F386F}"/>
                    </a:ext>
                  </a:extLst>
                </p14:cNvPr>
                <p14:cNvContentPartPr/>
                <p14:nvPr/>
              </p14:nvContentPartPr>
              <p14:xfrm>
                <a:off x="6251343" y="2100259"/>
                <a:ext cx="623880" cy="63720"/>
              </p14:xfrm>
            </p:contentPart>
          </mc:Choice>
          <mc:Fallback xmlns="">
            <p:pic>
              <p:nvPicPr>
                <p:cNvPr id="29" name="Рукописный ввод 28">
                  <a:extLst>
                    <a:ext uri="{FF2B5EF4-FFF2-40B4-BE49-F238E27FC236}">
                      <a16:creationId xmlns:a16="http://schemas.microsoft.com/office/drawing/2014/main" id="{AA385D9C-0AD5-4478-BD93-AE7CE16F386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242343" y="2091619"/>
                  <a:ext cx="6415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Рукописный ввод 29">
                  <a:extLst>
                    <a:ext uri="{FF2B5EF4-FFF2-40B4-BE49-F238E27FC236}">
                      <a16:creationId xmlns:a16="http://schemas.microsoft.com/office/drawing/2014/main" id="{110203D5-1076-437F-AE97-6BE4F004325B}"/>
                    </a:ext>
                  </a:extLst>
                </p14:cNvPr>
                <p14:cNvContentPartPr/>
                <p14:nvPr/>
              </p14:nvContentPartPr>
              <p14:xfrm>
                <a:off x="6317223" y="2265139"/>
                <a:ext cx="257040" cy="240480"/>
              </p14:xfrm>
            </p:contentPart>
          </mc:Choice>
          <mc:Fallback xmlns="">
            <p:pic>
              <p:nvPicPr>
                <p:cNvPr id="30" name="Рукописный ввод 29">
                  <a:extLst>
                    <a:ext uri="{FF2B5EF4-FFF2-40B4-BE49-F238E27FC236}">
                      <a16:creationId xmlns:a16="http://schemas.microsoft.com/office/drawing/2014/main" id="{110203D5-1076-437F-AE97-6BE4F004325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308583" y="2256139"/>
                  <a:ext cx="2746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Рукописный ввод 30">
                  <a:extLst>
                    <a:ext uri="{FF2B5EF4-FFF2-40B4-BE49-F238E27FC236}">
                      <a16:creationId xmlns:a16="http://schemas.microsoft.com/office/drawing/2014/main" id="{C7437831-B96B-41E0-9E9B-CF5CD9E63AC8}"/>
                    </a:ext>
                  </a:extLst>
                </p14:cNvPr>
                <p14:cNvContentPartPr/>
                <p14:nvPr/>
              </p14:nvContentPartPr>
              <p14:xfrm>
                <a:off x="6596223" y="2278099"/>
                <a:ext cx="86400" cy="221760"/>
              </p14:xfrm>
            </p:contentPart>
          </mc:Choice>
          <mc:Fallback xmlns="">
            <p:pic>
              <p:nvPicPr>
                <p:cNvPr id="31" name="Рукописный ввод 30">
                  <a:extLst>
                    <a:ext uri="{FF2B5EF4-FFF2-40B4-BE49-F238E27FC236}">
                      <a16:creationId xmlns:a16="http://schemas.microsoft.com/office/drawing/2014/main" id="{C7437831-B96B-41E0-9E9B-CF5CD9E63AC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587583" y="2269099"/>
                  <a:ext cx="1040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Рукописный ввод 31">
                  <a:extLst>
                    <a:ext uri="{FF2B5EF4-FFF2-40B4-BE49-F238E27FC236}">
                      <a16:creationId xmlns:a16="http://schemas.microsoft.com/office/drawing/2014/main" id="{922BA9FC-E2B3-430B-A454-5D9DA1D2EB84}"/>
                    </a:ext>
                  </a:extLst>
                </p14:cNvPr>
                <p14:cNvContentPartPr/>
                <p14:nvPr/>
              </p14:nvContentPartPr>
              <p14:xfrm>
                <a:off x="6670023" y="2299339"/>
                <a:ext cx="74880" cy="193680"/>
              </p14:xfrm>
            </p:contentPart>
          </mc:Choice>
          <mc:Fallback xmlns="">
            <p:pic>
              <p:nvPicPr>
                <p:cNvPr id="32" name="Рукописный ввод 31">
                  <a:extLst>
                    <a:ext uri="{FF2B5EF4-FFF2-40B4-BE49-F238E27FC236}">
                      <a16:creationId xmlns:a16="http://schemas.microsoft.com/office/drawing/2014/main" id="{922BA9FC-E2B3-430B-A454-5D9DA1D2EB8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661383" y="2290339"/>
                  <a:ext cx="925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Рукописный ввод 32">
                  <a:extLst>
                    <a:ext uri="{FF2B5EF4-FFF2-40B4-BE49-F238E27FC236}">
                      <a16:creationId xmlns:a16="http://schemas.microsoft.com/office/drawing/2014/main" id="{CB029B0B-2445-4EEA-B6D5-FEA35038392A}"/>
                    </a:ext>
                  </a:extLst>
                </p14:cNvPr>
                <p14:cNvContentPartPr/>
                <p14:nvPr/>
              </p14:nvContentPartPr>
              <p14:xfrm>
                <a:off x="6574263" y="2230219"/>
                <a:ext cx="248400" cy="69120"/>
              </p14:xfrm>
            </p:contentPart>
          </mc:Choice>
          <mc:Fallback xmlns="">
            <p:pic>
              <p:nvPicPr>
                <p:cNvPr id="33" name="Рукописный ввод 32">
                  <a:extLst>
                    <a:ext uri="{FF2B5EF4-FFF2-40B4-BE49-F238E27FC236}">
                      <a16:creationId xmlns:a16="http://schemas.microsoft.com/office/drawing/2014/main" id="{CB029B0B-2445-4EEA-B6D5-FEA35038392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565263" y="2221219"/>
                  <a:ext cx="26604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AB17BEFF-64BC-4BF3-A10A-6FF81BD20BB0}"/>
              </a:ext>
            </a:extLst>
          </p:cNvPr>
          <p:cNvGrpSpPr/>
          <p:nvPr/>
        </p:nvGrpSpPr>
        <p:grpSpPr>
          <a:xfrm>
            <a:off x="6882063" y="3925819"/>
            <a:ext cx="572040" cy="1256760"/>
            <a:chOff x="6882063" y="3925819"/>
            <a:chExt cx="572040" cy="125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Рукописный ввод 34">
                  <a:extLst>
                    <a:ext uri="{FF2B5EF4-FFF2-40B4-BE49-F238E27FC236}">
                      <a16:creationId xmlns:a16="http://schemas.microsoft.com/office/drawing/2014/main" id="{64F3758B-E6E7-43EB-9EFA-C43535CAF1CF}"/>
                    </a:ext>
                  </a:extLst>
                </p14:cNvPr>
                <p14:cNvContentPartPr/>
                <p14:nvPr/>
              </p14:nvContentPartPr>
              <p14:xfrm>
                <a:off x="7351503" y="3925819"/>
                <a:ext cx="102600" cy="369000"/>
              </p14:xfrm>
            </p:contentPart>
          </mc:Choice>
          <mc:Fallback xmlns="">
            <p:pic>
              <p:nvPicPr>
                <p:cNvPr id="35" name="Рукописный ввод 34">
                  <a:extLst>
                    <a:ext uri="{FF2B5EF4-FFF2-40B4-BE49-F238E27FC236}">
                      <a16:creationId xmlns:a16="http://schemas.microsoft.com/office/drawing/2014/main" id="{64F3758B-E6E7-43EB-9EFA-C43535CAF1C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342863" y="3916819"/>
                  <a:ext cx="12024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Рукописный ввод 35">
                  <a:extLst>
                    <a:ext uri="{FF2B5EF4-FFF2-40B4-BE49-F238E27FC236}">
                      <a16:creationId xmlns:a16="http://schemas.microsoft.com/office/drawing/2014/main" id="{0208EA04-ACF5-401F-9E4A-F8590C4EFF4F}"/>
                    </a:ext>
                  </a:extLst>
                </p14:cNvPr>
                <p14:cNvContentPartPr/>
                <p14:nvPr/>
              </p14:nvContentPartPr>
              <p14:xfrm>
                <a:off x="7017423" y="4409659"/>
                <a:ext cx="84240" cy="302040"/>
              </p14:xfrm>
            </p:contentPart>
          </mc:Choice>
          <mc:Fallback xmlns="">
            <p:pic>
              <p:nvPicPr>
                <p:cNvPr id="36" name="Рукописный ввод 35">
                  <a:extLst>
                    <a:ext uri="{FF2B5EF4-FFF2-40B4-BE49-F238E27FC236}">
                      <a16:creationId xmlns:a16="http://schemas.microsoft.com/office/drawing/2014/main" id="{0208EA04-ACF5-401F-9E4A-F8590C4EFF4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008783" y="4400659"/>
                  <a:ext cx="10188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Рукописный ввод 36">
                  <a:extLst>
                    <a:ext uri="{FF2B5EF4-FFF2-40B4-BE49-F238E27FC236}">
                      <a16:creationId xmlns:a16="http://schemas.microsoft.com/office/drawing/2014/main" id="{61E137B2-AC76-4F55-ADBF-926BBD21B0EC}"/>
                    </a:ext>
                  </a:extLst>
                </p14:cNvPr>
                <p14:cNvContentPartPr/>
                <p14:nvPr/>
              </p14:nvContentPartPr>
              <p14:xfrm>
                <a:off x="7094103" y="4461859"/>
                <a:ext cx="104760" cy="255600"/>
              </p14:xfrm>
            </p:contentPart>
          </mc:Choice>
          <mc:Fallback xmlns="">
            <p:pic>
              <p:nvPicPr>
                <p:cNvPr id="37" name="Рукописный ввод 36">
                  <a:extLst>
                    <a:ext uri="{FF2B5EF4-FFF2-40B4-BE49-F238E27FC236}">
                      <a16:creationId xmlns:a16="http://schemas.microsoft.com/office/drawing/2014/main" id="{61E137B2-AC76-4F55-ADBF-926BBD21B0E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085463" y="4452859"/>
                  <a:ext cx="1224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Рукописный ввод 38">
                  <a:extLst>
                    <a:ext uri="{FF2B5EF4-FFF2-40B4-BE49-F238E27FC236}">
                      <a16:creationId xmlns:a16="http://schemas.microsoft.com/office/drawing/2014/main" id="{9289B915-00B3-48A8-B986-9285BEF1CB00}"/>
                    </a:ext>
                  </a:extLst>
                </p14:cNvPr>
                <p14:cNvContentPartPr/>
                <p14:nvPr/>
              </p14:nvContentPartPr>
              <p14:xfrm>
                <a:off x="6973143" y="4385899"/>
                <a:ext cx="444960" cy="39240"/>
              </p14:xfrm>
            </p:contentPart>
          </mc:Choice>
          <mc:Fallback xmlns="">
            <p:pic>
              <p:nvPicPr>
                <p:cNvPr id="39" name="Рукописный ввод 38">
                  <a:extLst>
                    <a:ext uri="{FF2B5EF4-FFF2-40B4-BE49-F238E27FC236}">
                      <a16:creationId xmlns:a16="http://schemas.microsoft.com/office/drawing/2014/main" id="{9289B915-00B3-48A8-B986-9285BEF1CB0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964143" y="4377259"/>
                  <a:ext cx="4626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Рукописный ввод 40">
                  <a:extLst>
                    <a:ext uri="{FF2B5EF4-FFF2-40B4-BE49-F238E27FC236}">
                      <a16:creationId xmlns:a16="http://schemas.microsoft.com/office/drawing/2014/main" id="{CC6E4697-0347-4032-9C77-628C17BD9DC6}"/>
                    </a:ext>
                  </a:extLst>
                </p14:cNvPr>
                <p14:cNvContentPartPr/>
                <p14:nvPr/>
              </p14:nvContentPartPr>
              <p14:xfrm>
                <a:off x="6882063" y="4737259"/>
                <a:ext cx="335160" cy="18720"/>
              </p14:xfrm>
            </p:contentPart>
          </mc:Choice>
          <mc:Fallback xmlns="">
            <p:pic>
              <p:nvPicPr>
                <p:cNvPr id="41" name="Рукописный ввод 40">
                  <a:extLst>
                    <a:ext uri="{FF2B5EF4-FFF2-40B4-BE49-F238E27FC236}">
                      <a16:creationId xmlns:a16="http://schemas.microsoft.com/office/drawing/2014/main" id="{CC6E4697-0347-4032-9C77-628C17BD9DC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873423" y="4728259"/>
                  <a:ext cx="3528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Рукописный ввод 41">
                  <a:extLst>
                    <a:ext uri="{FF2B5EF4-FFF2-40B4-BE49-F238E27FC236}">
                      <a16:creationId xmlns:a16="http://schemas.microsoft.com/office/drawing/2014/main" id="{9DC8223B-78D7-4D4E-AD32-8C14BBD5D846}"/>
                    </a:ext>
                  </a:extLst>
                </p14:cNvPr>
                <p14:cNvContentPartPr/>
                <p14:nvPr/>
              </p14:nvContentPartPr>
              <p14:xfrm>
                <a:off x="6926703" y="4916179"/>
                <a:ext cx="186120" cy="266400"/>
              </p14:xfrm>
            </p:contentPart>
          </mc:Choice>
          <mc:Fallback xmlns="">
            <p:pic>
              <p:nvPicPr>
                <p:cNvPr id="42" name="Рукописный ввод 41">
                  <a:extLst>
                    <a:ext uri="{FF2B5EF4-FFF2-40B4-BE49-F238E27FC236}">
                      <a16:creationId xmlns:a16="http://schemas.microsoft.com/office/drawing/2014/main" id="{9DC8223B-78D7-4D4E-AD32-8C14BBD5D84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917703" y="4907539"/>
                  <a:ext cx="2037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Рукописный ввод 42">
                  <a:extLst>
                    <a:ext uri="{FF2B5EF4-FFF2-40B4-BE49-F238E27FC236}">
                      <a16:creationId xmlns:a16="http://schemas.microsoft.com/office/drawing/2014/main" id="{E9C161B6-D83B-4E25-84F1-021AC8244A4A}"/>
                    </a:ext>
                  </a:extLst>
                </p14:cNvPr>
                <p14:cNvContentPartPr/>
                <p14:nvPr/>
              </p14:nvContentPartPr>
              <p14:xfrm>
                <a:off x="6929583" y="4793419"/>
                <a:ext cx="400680" cy="176400"/>
              </p14:xfrm>
            </p:contentPart>
          </mc:Choice>
          <mc:Fallback xmlns="">
            <p:pic>
              <p:nvPicPr>
                <p:cNvPr id="43" name="Рукописный ввод 42">
                  <a:extLst>
                    <a:ext uri="{FF2B5EF4-FFF2-40B4-BE49-F238E27FC236}">
                      <a16:creationId xmlns:a16="http://schemas.microsoft.com/office/drawing/2014/main" id="{E9C161B6-D83B-4E25-84F1-021AC8244A4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920943" y="4784419"/>
                  <a:ext cx="418320" cy="19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6AD12B24-2C90-4B2E-AEC3-6490E1C4CC58}"/>
              </a:ext>
            </a:extLst>
          </p:cNvPr>
          <p:cNvGrpSpPr/>
          <p:nvPr/>
        </p:nvGrpSpPr>
        <p:grpSpPr>
          <a:xfrm>
            <a:off x="8561823" y="3888379"/>
            <a:ext cx="616680" cy="1309320"/>
            <a:chOff x="8561823" y="3888379"/>
            <a:chExt cx="616680" cy="130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Рукописный ввод 43">
                  <a:extLst>
                    <a:ext uri="{FF2B5EF4-FFF2-40B4-BE49-F238E27FC236}">
                      <a16:creationId xmlns:a16="http://schemas.microsoft.com/office/drawing/2014/main" id="{F47C8736-D583-4A1D-B202-597A4053FA01}"/>
                    </a:ext>
                  </a:extLst>
                </p14:cNvPr>
                <p14:cNvContentPartPr/>
                <p14:nvPr/>
              </p14:nvContentPartPr>
              <p14:xfrm>
                <a:off x="8869983" y="3888379"/>
                <a:ext cx="75960" cy="399240"/>
              </p14:xfrm>
            </p:contentPart>
          </mc:Choice>
          <mc:Fallback xmlns="">
            <p:pic>
              <p:nvPicPr>
                <p:cNvPr id="44" name="Рукописный ввод 43">
                  <a:extLst>
                    <a:ext uri="{FF2B5EF4-FFF2-40B4-BE49-F238E27FC236}">
                      <a16:creationId xmlns:a16="http://schemas.microsoft.com/office/drawing/2014/main" id="{F47C8736-D583-4A1D-B202-597A4053FA0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861343" y="3879379"/>
                  <a:ext cx="9360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Рукописный ввод 45">
                  <a:extLst>
                    <a:ext uri="{FF2B5EF4-FFF2-40B4-BE49-F238E27FC236}">
                      <a16:creationId xmlns:a16="http://schemas.microsoft.com/office/drawing/2014/main" id="{642C6B36-BBCF-4660-9748-796A6E525869}"/>
                    </a:ext>
                  </a:extLst>
                </p14:cNvPr>
                <p14:cNvContentPartPr/>
                <p14:nvPr/>
              </p14:nvContentPartPr>
              <p14:xfrm>
                <a:off x="8641383" y="4420819"/>
                <a:ext cx="210240" cy="289800"/>
              </p14:xfrm>
            </p:contentPart>
          </mc:Choice>
          <mc:Fallback xmlns="">
            <p:pic>
              <p:nvPicPr>
                <p:cNvPr id="46" name="Рукописный ввод 45">
                  <a:extLst>
                    <a:ext uri="{FF2B5EF4-FFF2-40B4-BE49-F238E27FC236}">
                      <a16:creationId xmlns:a16="http://schemas.microsoft.com/office/drawing/2014/main" id="{642C6B36-BBCF-4660-9748-796A6E52586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632743" y="4411819"/>
                  <a:ext cx="2278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Рукописный ввод 46">
                  <a:extLst>
                    <a:ext uri="{FF2B5EF4-FFF2-40B4-BE49-F238E27FC236}">
                      <a16:creationId xmlns:a16="http://schemas.microsoft.com/office/drawing/2014/main" id="{31A019B5-5B55-4242-B79E-0744632D830D}"/>
                    </a:ext>
                  </a:extLst>
                </p14:cNvPr>
                <p14:cNvContentPartPr/>
                <p14:nvPr/>
              </p14:nvContentPartPr>
              <p14:xfrm>
                <a:off x="8883303" y="4489219"/>
                <a:ext cx="97920" cy="221400"/>
              </p14:xfrm>
            </p:contentPart>
          </mc:Choice>
          <mc:Fallback xmlns="">
            <p:pic>
              <p:nvPicPr>
                <p:cNvPr id="47" name="Рукописный ввод 46">
                  <a:extLst>
                    <a:ext uri="{FF2B5EF4-FFF2-40B4-BE49-F238E27FC236}">
                      <a16:creationId xmlns:a16="http://schemas.microsoft.com/office/drawing/2014/main" id="{31A019B5-5B55-4242-B79E-0744632D830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874303" y="4480579"/>
                  <a:ext cx="1155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Рукописный ввод 47">
                  <a:extLst>
                    <a:ext uri="{FF2B5EF4-FFF2-40B4-BE49-F238E27FC236}">
                      <a16:creationId xmlns:a16="http://schemas.microsoft.com/office/drawing/2014/main" id="{5881A552-F7F8-4CF0-957B-22780A911810}"/>
                    </a:ext>
                  </a:extLst>
                </p14:cNvPr>
                <p14:cNvContentPartPr/>
                <p14:nvPr/>
              </p14:nvContentPartPr>
              <p14:xfrm>
                <a:off x="8975823" y="4474099"/>
                <a:ext cx="89280" cy="236520"/>
              </p14:xfrm>
            </p:contentPart>
          </mc:Choice>
          <mc:Fallback xmlns="">
            <p:pic>
              <p:nvPicPr>
                <p:cNvPr id="48" name="Рукописный ввод 47">
                  <a:extLst>
                    <a:ext uri="{FF2B5EF4-FFF2-40B4-BE49-F238E27FC236}">
                      <a16:creationId xmlns:a16="http://schemas.microsoft.com/office/drawing/2014/main" id="{5881A552-F7F8-4CF0-957B-22780A91181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966823" y="4465099"/>
                  <a:ext cx="1069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Рукописный ввод 48">
                  <a:extLst>
                    <a:ext uri="{FF2B5EF4-FFF2-40B4-BE49-F238E27FC236}">
                      <a16:creationId xmlns:a16="http://schemas.microsoft.com/office/drawing/2014/main" id="{D83E6181-E9F4-4CE8-80E4-12A82B67C979}"/>
                    </a:ext>
                  </a:extLst>
                </p14:cNvPr>
                <p14:cNvContentPartPr/>
                <p14:nvPr/>
              </p14:nvContentPartPr>
              <p14:xfrm>
                <a:off x="8894103" y="4399579"/>
                <a:ext cx="284400" cy="56160"/>
              </p14:xfrm>
            </p:contentPart>
          </mc:Choice>
          <mc:Fallback xmlns="">
            <p:pic>
              <p:nvPicPr>
                <p:cNvPr id="49" name="Рукописный ввод 48">
                  <a:extLst>
                    <a:ext uri="{FF2B5EF4-FFF2-40B4-BE49-F238E27FC236}">
                      <a16:creationId xmlns:a16="http://schemas.microsoft.com/office/drawing/2014/main" id="{D83E6181-E9F4-4CE8-80E4-12A82B67C97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885103" y="4390939"/>
                  <a:ext cx="3020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Рукописный ввод 49">
                  <a:extLst>
                    <a:ext uri="{FF2B5EF4-FFF2-40B4-BE49-F238E27FC236}">
                      <a16:creationId xmlns:a16="http://schemas.microsoft.com/office/drawing/2014/main" id="{C9AA98F8-591A-43AA-8EA5-349E6B07355D}"/>
                    </a:ext>
                  </a:extLst>
                </p14:cNvPr>
                <p14:cNvContentPartPr/>
                <p14:nvPr/>
              </p14:nvContentPartPr>
              <p14:xfrm>
                <a:off x="8561823" y="4741219"/>
                <a:ext cx="457200" cy="26280"/>
              </p14:xfrm>
            </p:contentPart>
          </mc:Choice>
          <mc:Fallback xmlns="">
            <p:pic>
              <p:nvPicPr>
                <p:cNvPr id="50" name="Рукописный ввод 49">
                  <a:extLst>
                    <a:ext uri="{FF2B5EF4-FFF2-40B4-BE49-F238E27FC236}">
                      <a16:creationId xmlns:a16="http://schemas.microsoft.com/office/drawing/2014/main" id="{C9AA98F8-591A-43AA-8EA5-349E6B07355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553183" y="4732219"/>
                  <a:ext cx="4748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Рукописный ввод 50">
                  <a:extLst>
                    <a:ext uri="{FF2B5EF4-FFF2-40B4-BE49-F238E27FC236}">
                      <a16:creationId xmlns:a16="http://schemas.microsoft.com/office/drawing/2014/main" id="{8B14F1EC-E97D-4244-9C95-59CEE7C63625}"/>
                    </a:ext>
                  </a:extLst>
                </p14:cNvPr>
                <p14:cNvContentPartPr/>
                <p14:nvPr/>
              </p14:nvContentPartPr>
              <p14:xfrm>
                <a:off x="8565063" y="4905739"/>
                <a:ext cx="243360" cy="291960"/>
              </p14:xfrm>
            </p:contentPart>
          </mc:Choice>
          <mc:Fallback xmlns="">
            <p:pic>
              <p:nvPicPr>
                <p:cNvPr id="51" name="Рукописный ввод 50">
                  <a:extLst>
                    <a:ext uri="{FF2B5EF4-FFF2-40B4-BE49-F238E27FC236}">
                      <a16:creationId xmlns:a16="http://schemas.microsoft.com/office/drawing/2014/main" id="{8B14F1EC-E97D-4244-9C95-59CEE7C6362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556063" y="4897099"/>
                  <a:ext cx="26100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Рукописный ввод 51">
                  <a:extLst>
                    <a:ext uri="{FF2B5EF4-FFF2-40B4-BE49-F238E27FC236}">
                      <a16:creationId xmlns:a16="http://schemas.microsoft.com/office/drawing/2014/main" id="{EA451FBD-1024-4358-AC4C-7BB5C7B9669E}"/>
                    </a:ext>
                  </a:extLst>
                </p14:cNvPr>
                <p14:cNvContentPartPr/>
                <p14:nvPr/>
              </p14:nvContentPartPr>
              <p14:xfrm>
                <a:off x="8603223" y="4839499"/>
                <a:ext cx="457560" cy="113040"/>
              </p14:xfrm>
            </p:contentPart>
          </mc:Choice>
          <mc:Fallback xmlns="">
            <p:pic>
              <p:nvPicPr>
                <p:cNvPr id="52" name="Рукописный ввод 51">
                  <a:extLst>
                    <a:ext uri="{FF2B5EF4-FFF2-40B4-BE49-F238E27FC236}">
                      <a16:creationId xmlns:a16="http://schemas.microsoft.com/office/drawing/2014/main" id="{EA451FBD-1024-4358-AC4C-7BB5C7B9669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594583" y="4830499"/>
                  <a:ext cx="47520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0B39E482-1F44-421F-946A-2AA73EAE837A}"/>
              </a:ext>
            </a:extLst>
          </p:cNvPr>
          <p:cNvGrpSpPr/>
          <p:nvPr/>
        </p:nvGrpSpPr>
        <p:grpSpPr>
          <a:xfrm>
            <a:off x="9685383" y="3981619"/>
            <a:ext cx="630720" cy="860040"/>
            <a:chOff x="9685383" y="3981619"/>
            <a:chExt cx="630720" cy="86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Рукописный ввод 53">
                  <a:extLst>
                    <a:ext uri="{FF2B5EF4-FFF2-40B4-BE49-F238E27FC236}">
                      <a16:creationId xmlns:a16="http://schemas.microsoft.com/office/drawing/2014/main" id="{D0086261-FA53-4FC2-B0F3-2A2859529EC1}"/>
                    </a:ext>
                  </a:extLst>
                </p14:cNvPr>
                <p14:cNvContentPartPr/>
                <p14:nvPr/>
              </p14:nvContentPartPr>
              <p14:xfrm>
                <a:off x="9936663" y="3981619"/>
                <a:ext cx="58680" cy="313560"/>
              </p14:xfrm>
            </p:contentPart>
          </mc:Choice>
          <mc:Fallback xmlns="">
            <p:pic>
              <p:nvPicPr>
                <p:cNvPr id="54" name="Рукописный ввод 53">
                  <a:extLst>
                    <a:ext uri="{FF2B5EF4-FFF2-40B4-BE49-F238E27FC236}">
                      <a16:creationId xmlns:a16="http://schemas.microsoft.com/office/drawing/2014/main" id="{D0086261-FA53-4FC2-B0F3-2A2859529EC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927663" y="3972979"/>
                  <a:ext cx="7632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Рукописный ввод 54">
                  <a:extLst>
                    <a:ext uri="{FF2B5EF4-FFF2-40B4-BE49-F238E27FC236}">
                      <a16:creationId xmlns:a16="http://schemas.microsoft.com/office/drawing/2014/main" id="{9D9F57A9-8DE7-4B83-A5FD-51408E8657B3}"/>
                    </a:ext>
                  </a:extLst>
                </p14:cNvPr>
                <p14:cNvContentPartPr/>
                <p14:nvPr/>
              </p14:nvContentPartPr>
              <p14:xfrm>
                <a:off x="9809223" y="4417219"/>
                <a:ext cx="218160" cy="368640"/>
              </p14:xfrm>
            </p:contentPart>
          </mc:Choice>
          <mc:Fallback xmlns="">
            <p:pic>
              <p:nvPicPr>
                <p:cNvPr id="55" name="Рукописный ввод 54">
                  <a:extLst>
                    <a:ext uri="{FF2B5EF4-FFF2-40B4-BE49-F238E27FC236}">
                      <a16:creationId xmlns:a16="http://schemas.microsoft.com/office/drawing/2014/main" id="{9D9F57A9-8DE7-4B83-A5FD-51408E8657B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800223" y="4408219"/>
                  <a:ext cx="23580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Рукописный ввод 55">
                  <a:extLst>
                    <a:ext uri="{FF2B5EF4-FFF2-40B4-BE49-F238E27FC236}">
                      <a16:creationId xmlns:a16="http://schemas.microsoft.com/office/drawing/2014/main" id="{4827516B-9E04-44C8-AD89-195611B26709}"/>
                    </a:ext>
                  </a:extLst>
                </p14:cNvPr>
                <p14:cNvContentPartPr/>
                <p14:nvPr/>
              </p14:nvContentPartPr>
              <p14:xfrm>
                <a:off x="10064823" y="4521979"/>
                <a:ext cx="110880" cy="245880"/>
              </p14:xfrm>
            </p:contentPart>
          </mc:Choice>
          <mc:Fallback xmlns="">
            <p:pic>
              <p:nvPicPr>
                <p:cNvPr id="56" name="Рукописный ввод 55">
                  <a:extLst>
                    <a:ext uri="{FF2B5EF4-FFF2-40B4-BE49-F238E27FC236}">
                      <a16:creationId xmlns:a16="http://schemas.microsoft.com/office/drawing/2014/main" id="{4827516B-9E04-44C8-AD89-195611B2670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056183" y="4513339"/>
                  <a:ext cx="1285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Рукописный ввод 56">
                  <a:extLst>
                    <a:ext uri="{FF2B5EF4-FFF2-40B4-BE49-F238E27FC236}">
                      <a16:creationId xmlns:a16="http://schemas.microsoft.com/office/drawing/2014/main" id="{5B641101-DF7B-4278-AD05-923982BB9428}"/>
                    </a:ext>
                  </a:extLst>
                </p14:cNvPr>
                <p14:cNvContentPartPr/>
                <p14:nvPr/>
              </p14:nvContentPartPr>
              <p14:xfrm>
                <a:off x="10148703" y="4509739"/>
                <a:ext cx="106920" cy="262440"/>
              </p14:xfrm>
            </p:contentPart>
          </mc:Choice>
          <mc:Fallback xmlns="">
            <p:pic>
              <p:nvPicPr>
                <p:cNvPr id="57" name="Рукописный ввод 56">
                  <a:extLst>
                    <a:ext uri="{FF2B5EF4-FFF2-40B4-BE49-F238E27FC236}">
                      <a16:creationId xmlns:a16="http://schemas.microsoft.com/office/drawing/2014/main" id="{5B641101-DF7B-4278-AD05-923982BB942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139703" y="4501099"/>
                  <a:ext cx="1245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Рукописный ввод 57">
                  <a:extLst>
                    <a:ext uri="{FF2B5EF4-FFF2-40B4-BE49-F238E27FC236}">
                      <a16:creationId xmlns:a16="http://schemas.microsoft.com/office/drawing/2014/main" id="{7DBFFAB6-6108-46BA-8E03-4EADC4117257}"/>
                    </a:ext>
                  </a:extLst>
                </p14:cNvPr>
                <p14:cNvContentPartPr/>
                <p14:nvPr/>
              </p14:nvContentPartPr>
              <p14:xfrm>
                <a:off x="10062663" y="4469779"/>
                <a:ext cx="253440" cy="28080"/>
              </p14:xfrm>
            </p:contentPart>
          </mc:Choice>
          <mc:Fallback xmlns="">
            <p:pic>
              <p:nvPicPr>
                <p:cNvPr id="58" name="Рукописный ввод 57">
                  <a:extLst>
                    <a:ext uri="{FF2B5EF4-FFF2-40B4-BE49-F238E27FC236}">
                      <a16:creationId xmlns:a16="http://schemas.microsoft.com/office/drawing/2014/main" id="{7DBFFAB6-6108-46BA-8E03-4EADC411725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054023" y="4461139"/>
                  <a:ext cx="271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Рукописный ввод 58">
                  <a:extLst>
                    <a:ext uri="{FF2B5EF4-FFF2-40B4-BE49-F238E27FC236}">
                      <a16:creationId xmlns:a16="http://schemas.microsoft.com/office/drawing/2014/main" id="{A46F4DF8-6415-4E64-BEF4-0033ED6F2C55}"/>
                    </a:ext>
                  </a:extLst>
                </p14:cNvPr>
                <p14:cNvContentPartPr/>
                <p14:nvPr/>
              </p14:nvContentPartPr>
              <p14:xfrm>
                <a:off x="9685383" y="4821499"/>
                <a:ext cx="507960" cy="20160"/>
              </p14:xfrm>
            </p:contentPart>
          </mc:Choice>
          <mc:Fallback xmlns="">
            <p:pic>
              <p:nvPicPr>
                <p:cNvPr id="59" name="Рукописный ввод 58">
                  <a:extLst>
                    <a:ext uri="{FF2B5EF4-FFF2-40B4-BE49-F238E27FC236}">
                      <a16:creationId xmlns:a16="http://schemas.microsoft.com/office/drawing/2014/main" id="{A46F4DF8-6415-4E64-BEF4-0033ED6F2C5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676383" y="4812499"/>
                  <a:ext cx="52560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E97D8761-D3EF-4A63-A1C0-6CCEC3CA9A84}"/>
              </a:ext>
            </a:extLst>
          </p:cNvPr>
          <p:cNvGrpSpPr/>
          <p:nvPr/>
        </p:nvGrpSpPr>
        <p:grpSpPr>
          <a:xfrm>
            <a:off x="9781503" y="5017699"/>
            <a:ext cx="365400" cy="358560"/>
            <a:chOff x="9781503" y="5017699"/>
            <a:chExt cx="365400" cy="35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Рукописный ввод 59">
                  <a:extLst>
                    <a:ext uri="{FF2B5EF4-FFF2-40B4-BE49-F238E27FC236}">
                      <a16:creationId xmlns:a16="http://schemas.microsoft.com/office/drawing/2014/main" id="{2AACA934-5F4F-426B-BE03-1806D73C03F5}"/>
                    </a:ext>
                  </a:extLst>
                </p14:cNvPr>
                <p14:cNvContentPartPr/>
                <p14:nvPr/>
              </p14:nvContentPartPr>
              <p14:xfrm>
                <a:off x="9781503" y="5017699"/>
                <a:ext cx="246600" cy="358560"/>
              </p14:xfrm>
            </p:contentPart>
          </mc:Choice>
          <mc:Fallback xmlns="">
            <p:pic>
              <p:nvPicPr>
                <p:cNvPr id="60" name="Рукописный ввод 59">
                  <a:extLst>
                    <a:ext uri="{FF2B5EF4-FFF2-40B4-BE49-F238E27FC236}">
                      <a16:creationId xmlns:a16="http://schemas.microsoft.com/office/drawing/2014/main" id="{2AACA934-5F4F-426B-BE03-1806D73C03F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772503" y="5008699"/>
                  <a:ext cx="26424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Рукописный ввод 60">
                  <a:extLst>
                    <a:ext uri="{FF2B5EF4-FFF2-40B4-BE49-F238E27FC236}">
                      <a16:creationId xmlns:a16="http://schemas.microsoft.com/office/drawing/2014/main" id="{5E51AE31-DD8C-4367-91A0-61B5662C1FC3}"/>
                    </a:ext>
                  </a:extLst>
                </p14:cNvPr>
                <p14:cNvContentPartPr/>
                <p14:nvPr/>
              </p14:nvContentPartPr>
              <p14:xfrm>
                <a:off x="9798063" y="5036059"/>
                <a:ext cx="348840" cy="74160"/>
              </p14:xfrm>
            </p:contentPart>
          </mc:Choice>
          <mc:Fallback xmlns="">
            <p:pic>
              <p:nvPicPr>
                <p:cNvPr id="61" name="Рукописный ввод 60">
                  <a:extLst>
                    <a:ext uri="{FF2B5EF4-FFF2-40B4-BE49-F238E27FC236}">
                      <a16:creationId xmlns:a16="http://schemas.microsoft.com/office/drawing/2014/main" id="{5E51AE31-DD8C-4367-91A0-61B5662C1FC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789063" y="5027059"/>
                  <a:ext cx="36648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FCD10DEB-4BA3-4C10-86F4-956118B71B65}"/>
              </a:ext>
            </a:extLst>
          </p:cNvPr>
          <p:cNvGrpSpPr/>
          <p:nvPr/>
        </p:nvGrpSpPr>
        <p:grpSpPr>
          <a:xfrm>
            <a:off x="4093863" y="3915019"/>
            <a:ext cx="667080" cy="1178640"/>
            <a:chOff x="4093863" y="3915019"/>
            <a:chExt cx="667080" cy="117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Рукописный ввод 64">
                  <a:extLst>
                    <a:ext uri="{FF2B5EF4-FFF2-40B4-BE49-F238E27FC236}">
                      <a16:creationId xmlns:a16="http://schemas.microsoft.com/office/drawing/2014/main" id="{0F5C335F-F7F5-4FE3-A131-3E5133064F91}"/>
                    </a:ext>
                  </a:extLst>
                </p14:cNvPr>
                <p14:cNvContentPartPr/>
                <p14:nvPr/>
              </p14:nvContentPartPr>
              <p14:xfrm>
                <a:off x="4094583" y="3915019"/>
                <a:ext cx="74520" cy="415080"/>
              </p14:xfrm>
            </p:contentPart>
          </mc:Choice>
          <mc:Fallback xmlns="">
            <p:pic>
              <p:nvPicPr>
                <p:cNvPr id="65" name="Рукописный ввод 64">
                  <a:extLst>
                    <a:ext uri="{FF2B5EF4-FFF2-40B4-BE49-F238E27FC236}">
                      <a16:creationId xmlns:a16="http://schemas.microsoft.com/office/drawing/2014/main" id="{0F5C335F-F7F5-4FE3-A131-3E5133064F9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085943" y="3906019"/>
                  <a:ext cx="9216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Рукописный ввод 65">
                  <a:extLst>
                    <a:ext uri="{FF2B5EF4-FFF2-40B4-BE49-F238E27FC236}">
                      <a16:creationId xmlns:a16="http://schemas.microsoft.com/office/drawing/2014/main" id="{FA23DD6C-E765-4407-8B17-4CF761DD1A3F}"/>
                    </a:ext>
                  </a:extLst>
                </p14:cNvPr>
                <p14:cNvContentPartPr/>
                <p14:nvPr/>
              </p14:nvContentPartPr>
              <p14:xfrm>
                <a:off x="4093863" y="4549339"/>
                <a:ext cx="263880" cy="25200"/>
              </p14:xfrm>
            </p:contentPart>
          </mc:Choice>
          <mc:Fallback xmlns="">
            <p:pic>
              <p:nvPicPr>
                <p:cNvPr id="66" name="Рукописный ввод 65">
                  <a:extLst>
                    <a:ext uri="{FF2B5EF4-FFF2-40B4-BE49-F238E27FC236}">
                      <a16:creationId xmlns:a16="http://schemas.microsoft.com/office/drawing/2014/main" id="{FA23DD6C-E765-4407-8B17-4CF761DD1A3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084863" y="4540699"/>
                  <a:ext cx="2815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Рукописный ввод 66">
                  <a:extLst>
                    <a:ext uri="{FF2B5EF4-FFF2-40B4-BE49-F238E27FC236}">
                      <a16:creationId xmlns:a16="http://schemas.microsoft.com/office/drawing/2014/main" id="{3ACCB756-F780-4C0B-8FB0-AA4D7F881373}"/>
                    </a:ext>
                  </a:extLst>
                </p14:cNvPr>
                <p14:cNvContentPartPr/>
                <p14:nvPr/>
              </p14:nvContentPartPr>
              <p14:xfrm>
                <a:off x="4398423" y="4396339"/>
                <a:ext cx="86040" cy="241200"/>
              </p14:xfrm>
            </p:contentPart>
          </mc:Choice>
          <mc:Fallback xmlns="">
            <p:pic>
              <p:nvPicPr>
                <p:cNvPr id="67" name="Рукописный ввод 66">
                  <a:extLst>
                    <a:ext uri="{FF2B5EF4-FFF2-40B4-BE49-F238E27FC236}">
                      <a16:creationId xmlns:a16="http://schemas.microsoft.com/office/drawing/2014/main" id="{3ACCB756-F780-4C0B-8FB0-AA4D7F88137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389783" y="4387339"/>
                  <a:ext cx="1036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Рукописный ввод 67">
                  <a:extLst>
                    <a:ext uri="{FF2B5EF4-FFF2-40B4-BE49-F238E27FC236}">
                      <a16:creationId xmlns:a16="http://schemas.microsoft.com/office/drawing/2014/main" id="{D42B8384-8EDE-4840-831E-6E63371CA5A1}"/>
                    </a:ext>
                  </a:extLst>
                </p14:cNvPr>
                <p14:cNvContentPartPr/>
                <p14:nvPr/>
              </p14:nvContentPartPr>
              <p14:xfrm>
                <a:off x="4516503" y="4403899"/>
                <a:ext cx="58320" cy="186480"/>
              </p14:xfrm>
            </p:contentPart>
          </mc:Choice>
          <mc:Fallback xmlns="">
            <p:pic>
              <p:nvPicPr>
                <p:cNvPr id="68" name="Рукописный ввод 67">
                  <a:extLst>
                    <a:ext uri="{FF2B5EF4-FFF2-40B4-BE49-F238E27FC236}">
                      <a16:creationId xmlns:a16="http://schemas.microsoft.com/office/drawing/2014/main" id="{D42B8384-8EDE-4840-831E-6E63371CA5A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507503" y="4395259"/>
                  <a:ext cx="759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Рукописный ввод 68">
                  <a:extLst>
                    <a:ext uri="{FF2B5EF4-FFF2-40B4-BE49-F238E27FC236}">
                      <a16:creationId xmlns:a16="http://schemas.microsoft.com/office/drawing/2014/main" id="{90A2AA24-BEE9-44A0-B27A-423894153E81}"/>
                    </a:ext>
                  </a:extLst>
                </p14:cNvPr>
                <p14:cNvContentPartPr/>
                <p14:nvPr/>
              </p14:nvContentPartPr>
              <p14:xfrm>
                <a:off x="4374663" y="4344139"/>
                <a:ext cx="282240" cy="30960"/>
              </p14:xfrm>
            </p:contentPart>
          </mc:Choice>
          <mc:Fallback xmlns="">
            <p:pic>
              <p:nvPicPr>
                <p:cNvPr id="69" name="Рукописный ввод 68">
                  <a:extLst>
                    <a:ext uri="{FF2B5EF4-FFF2-40B4-BE49-F238E27FC236}">
                      <a16:creationId xmlns:a16="http://schemas.microsoft.com/office/drawing/2014/main" id="{90A2AA24-BEE9-44A0-B27A-423894153E8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365663" y="4335499"/>
                  <a:ext cx="2998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Рукописный ввод 69">
                  <a:extLst>
                    <a:ext uri="{FF2B5EF4-FFF2-40B4-BE49-F238E27FC236}">
                      <a16:creationId xmlns:a16="http://schemas.microsoft.com/office/drawing/2014/main" id="{8550A549-A9AF-402F-A583-5B5937242ED9}"/>
                    </a:ext>
                  </a:extLst>
                </p14:cNvPr>
                <p14:cNvContentPartPr/>
                <p14:nvPr/>
              </p14:nvContentPartPr>
              <p14:xfrm>
                <a:off x="4247583" y="4612339"/>
                <a:ext cx="439920" cy="62640"/>
              </p14:xfrm>
            </p:contentPart>
          </mc:Choice>
          <mc:Fallback xmlns="">
            <p:pic>
              <p:nvPicPr>
                <p:cNvPr id="70" name="Рукописный ввод 69">
                  <a:extLst>
                    <a:ext uri="{FF2B5EF4-FFF2-40B4-BE49-F238E27FC236}">
                      <a16:creationId xmlns:a16="http://schemas.microsoft.com/office/drawing/2014/main" id="{8550A549-A9AF-402F-A583-5B5937242ED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238583" y="4603339"/>
                  <a:ext cx="4575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Рукописный ввод 70">
                  <a:extLst>
                    <a:ext uri="{FF2B5EF4-FFF2-40B4-BE49-F238E27FC236}">
                      <a16:creationId xmlns:a16="http://schemas.microsoft.com/office/drawing/2014/main" id="{EE2F7D33-A961-471D-AF28-32F7E54DA191}"/>
                    </a:ext>
                  </a:extLst>
                </p14:cNvPr>
                <p14:cNvContentPartPr/>
                <p14:nvPr/>
              </p14:nvContentPartPr>
              <p14:xfrm>
                <a:off x="4240383" y="4767139"/>
                <a:ext cx="248760" cy="326520"/>
              </p14:xfrm>
            </p:contentPart>
          </mc:Choice>
          <mc:Fallback xmlns="">
            <p:pic>
              <p:nvPicPr>
                <p:cNvPr id="71" name="Рукописный ввод 70">
                  <a:extLst>
                    <a:ext uri="{FF2B5EF4-FFF2-40B4-BE49-F238E27FC236}">
                      <a16:creationId xmlns:a16="http://schemas.microsoft.com/office/drawing/2014/main" id="{EE2F7D33-A961-471D-AF28-32F7E54DA19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231383" y="4758139"/>
                  <a:ext cx="26640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Рукописный ввод 71">
                  <a:extLst>
                    <a:ext uri="{FF2B5EF4-FFF2-40B4-BE49-F238E27FC236}">
                      <a16:creationId xmlns:a16="http://schemas.microsoft.com/office/drawing/2014/main" id="{2C122D36-53AE-4A6B-B454-003153379547}"/>
                    </a:ext>
                  </a:extLst>
                </p14:cNvPr>
                <p14:cNvContentPartPr/>
                <p14:nvPr/>
              </p14:nvContentPartPr>
              <p14:xfrm>
                <a:off x="4271343" y="4707379"/>
                <a:ext cx="489600" cy="131400"/>
              </p14:xfrm>
            </p:contentPart>
          </mc:Choice>
          <mc:Fallback xmlns="">
            <p:pic>
              <p:nvPicPr>
                <p:cNvPr id="72" name="Рукописный ввод 71">
                  <a:extLst>
                    <a:ext uri="{FF2B5EF4-FFF2-40B4-BE49-F238E27FC236}">
                      <a16:creationId xmlns:a16="http://schemas.microsoft.com/office/drawing/2014/main" id="{2C122D36-53AE-4A6B-B454-00315337954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262343" y="4698739"/>
                  <a:ext cx="50724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80EBF33C-0906-47F8-9232-770ACA720933}"/>
              </a:ext>
            </a:extLst>
          </p:cNvPr>
          <p:cNvGrpSpPr/>
          <p:nvPr/>
        </p:nvGrpSpPr>
        <p:grpSpPr>
          <a:xfrm>
            <a:off x="2302503" y="3924019"/>
            <a:ext cx="714960" cy="1285560"/>
            <a:chOff x="2302503" y="3924019"/>
            <a:chExt cx="714960" cy="128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Рукописный ввод 72">
                  <a:extLst>
                    <a:ext uri="{FF2B5EF4-FFF2-40B4-BE49-F238E27FC236}">
                      <a16:creationId xmlns:a16="http://schemas.microsoft.com/office/drawing/2014/main" id="{27679547-0646-48D9-8264-A4FDF2F29656}"/>
                    </a:ext>
                  </a:extLst>
                </p14:cNvPr>
                <p14:cNvContentPartPr/>
                <p14:nvPr/>
              </p14:nvContentPartPr>
              <p14:xfrm>
                <a:off x="2686263" y="3924019"/>
                <a:ext cx="69840" cy="425520"/>
              </p14:xfrm>
            </p:contentPart>
          </mc:Choice>
          <mc:Fallback xmlns="">
            <p:pic>
              <p:nvPicPr>
                <p:cNvPr id="73" name="Рукописный ввод 72">
                  <a:extLst>
                    <a:ext uri="{FF2B5EF4-FFF2-40B4-BE49-F238E27FC236}">
                      <a16:creationId xmlns:a16="http://schemas.microsoft.com/office/drawing/2014/main" id="{27679547-0646-48D9-8264-A4FDF2F2965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677623" y="3915019"/>
                  <a:ext cx="8748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Рукописный ввод 73">
                  <a:extLst>
                    <a:ext uri="{FF2B5EF4-FFF2-40B4-BE49-F238E27FC236}">
                      <a16:creationId xmlns:a16="http://schemas.microsoft.com/office/drawing/2014/main" id="{57DD3136-267C-414F-A682-FF3C3706F1CD}"/>
                    </a:ext>
                  </a:extLst>
                </p14:cNvPr>
                <p14:cNvContentPartPr/>
                <p14:nvPr/>
              </p14:nvContentPartPr>
              <p14:xfrm>
                <a:off x="2302503" y="4578499"/>
                <a:ext cx="231480" cy="13680"/>
              </p14:xfrm>
            </p:contentPart>
          </mc:Choice>
          <mc:Fallback xmlns="">
            <p:pic>
              <p:nvPicPr>
                <p:cNvPr id="74" name="Рукописный ввод 73">
                  <a:extLst>
                    <a:ext uri="{FF2B5EF4-FFF2-40B4-BE49-F238E27FC236}">
                      <a16:creationId xmlns:a16="http://schemas.microsoft.com/office/drawing/2014/main" id="{57DD3136-267C-414F-A682-FF3C3706F1C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293503" y="4569499"/>
                  <a:ext cx="249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Рукописный ввод 74">
                  <a:extLst>
                    <a:ext uri="{FF2B5EF4-FFF2-40B4-BE49-F238E27FC236}">
                      <a16:creationId xmlns:a16="http://schemas.microsoft.com/office/drawing/2014/main" id="{4481A4D4-AA21-4072-8C32-1C7C5D5D5ECF}"/>
                    </a:ext>
                  </a:extLst>
                </p14:cNvPr>
                <p14:cNvContentPartPr/>
                <p14:nvPr/>
              </p14:nvContentPartPr>
              <p14:xfrm>
                <a:off x="2561343" y="4445659"/>
                <a:ext cx="196200" cy="238680"/>
              </p14:xfrm>
            </p:contentPart>
          </mc:Choice>
          <mc:Fallback xmlns="">
            <p:pic>
              <p:nvPicPr>
                <p:cNvPr id="75" name="Рукописный ввод 74">
                  <a:extLst>
                    <a:ext uri="{FF2B5EF4-FFF2-40B4-BE49-F238E27FC236}">
                      <a16:creationId xmlns:a16="http://schemas.microsoft.com/office/drawing/2014/main" id="{4481A4D4-AA21-4072-8C32-1C7C5D5D5EC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552343" y="4437019"/>
                  <a:ext cx="2138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Рукописный ввод 75">
                  <a:extLst>
                    <a:ext uri="{FF2B5EF4-FFF2-40B4-BE49-F238E27FC236}">
                      <a16:creationId xmlns:a16="http://schemas.microsoft.com/office/drawing/2014/main" id="{54FC3CB4-17BE-48D7-A662-87E306221F2A}"/>
                    </a:ext>
                  </a:extLst>
                </p14:cNvPr>
                <p14:cNvContentPartPr/>
                <p14:nvPr/>
              </p14:nvContentPartPr>
              <p14:xfrm>
                <a:off x="2789223" y="4452499"/>
                <a:ext cx="63000" cy="247320"/>
              </p14:xfrm>
            </p:contentPart>
          </mc:Choice>
          <mc:Fallback xmlns="">
            <p:pic>
              <p:nvPicPr>
                <p:cNvPr id="76" name="Рукописный ввод 75">
                  <a:extLst>
                    <a:ext uri="{FF2B5EF4-FFF2-40B4-BE49-F238E27FC236}">
                      <a16:creationId xmlns:a16="http://schemas.microsoft.com/office/drawing/2014/main" id="{54FC3CB4-17BE-48D7-A662-87E306221F2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780583" y="4443859"/>
                  <a:ext cx="806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Рукописный ввод 76">
                  <a:extLst>
                    <a:ext uri="{FF2B5EF4-FFF2-40B4-BE49-F238E27FC236}">
                      <a16:creationId xmlns:a16="http://schemas.microsoft.com/office/drawing/2014/main" id="{5F92C7D9-D14A-4B83-8876-BA4553FBDFBB}"/>
                    </a:ext>
                  </a:extLst>
                </p14:cNvPr>
                <p14:cNvContentPartPr/>
                <p14:nvPr/>
              </p14:nvContentPartPr>
              <p14:xfrm>
                <a:off x="2874543" y="4463659"/>
                <a:ext cx="88560" cy="224280"/>
              </p14:xfrm>
            </p:contentPart>
          </mc:Choice>
          <mc:Fallback xmlns="">
            <p:pic>
              <p:nvPicPr>
                <p:cNvPr id="77" name="Рукописный ввод 76">
                  <a:extLst>
                    <a:ext uri="{FF2B5EF4-FFF2-40B4-BE49-F238E27FC236}">
                      <a16:creationId xmlns:a16="http://schemas.microsoft.com/office/drawing/2014/main" id="{5F92C7D9-D14A-4B83-8876-BA4553FBDFB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865543" y="4455019"/>
                  <a:ext cx="1062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Рукописный ввод 77">
                  <a:extLst>
                    <a:ext uri="{FF2B5EF4-FFF2-40B4-BE49-F238E27FC236}">
                      <a16:creationId xmlns:a16="http://schemas.microsoft.com/office/drawing/2014/main" id="{04AB1733-14E1-42EE-94C7-76DF0DFEDDA2}"/>
                    </a:ext>
                  </a:extLst>
                </p14:cNvPr>
                <p14:cNvContentPartPr/>
                <p14:nvPr/>
              </p14:nvContentPartPr>
              <p14:xfrm>
                <a:off x="2483943" y="4401019"/>
                <a:ext cx="533520" cy="350640"/>
              </p14:xfrm>
            </p:contentPart>
          </mc:Choice>
          <mc:Fallback xmlns="">
            <p:pic>
              <p:nvPicPr>
                <p:cNvPr id="78" name="Рукописный ввод 77">
                  <a:extLst>
                    <a:ext uri="{FF2B5EF4-FFF2-40B4-BE49-F238E27FC236}">
                      <a16:creationId xmlns:a16="http://schemas.microsoft.com/office/drawing/2014/main" id="{04AB1733-14E1-42EE-94C7-76DF0DFEDDA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474943" y="4392379"/>
                  <a:ext cx="55116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Рукописный ввод 78">
                  <a:extLst>
                    <a:ext uri="{FF2B5EF4-FFF2-40B4-BE49-F238E27FC236}">
                      <a16:creationId xmlns:a16="http://schemas.microsoft.com/office/drawing/2014/main" id="{801F5809-06AD-44C1-A3C8-260D5CF0123D}"/>
                    </a:ext>
                  </a:extLst>
                </p14:cNvPr>
                <p14:cNvContentPartPr/>
                <p14:nvPr/>
              </p14:nvContentPartPr>
              <p14:xfrm>
                <a:off x="2442543" y="4903939"/>
                <a:ext cx="185400" cy="305640"/>
              </p14:xfrm>
            </p:contentPart>
          </mc:Choice>
          <mc:Fallback xmlns="">
            <p:pic>
              <p:nvPicPr>
                <p:cNvPr id="79" name="Рукописный ввод 78">
                  <a:extLst>
                    <a:ext uri="{FF2B5EF4-FFF2-40B4-BE49-F238E27FC236}">
                      <a16:creationId xmlns:a16="http://schemas.microsoft.com/office/drawing/2014/main" id="{801F5809-06AD-44C1-A3C8-260D5CF0123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433543" y="4895299"/>
                  <a:ext cx="20304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Рукописный ввод 79">
                  <a:extLst>
                    <a:ext uri="{FF2B5EF4-FFF2-40B4-BE49-F238E27FC236}">
                      <a16:creationId xmlns:a16="http://schemas.microsoft.com/office/drawing/2014/main" id="{58FDC267-EA32-4272-B580-1A573CDE5DDA}"/>
                    </a:ext>
                  </a:extLst>
                </p14:cNvPr>
                <p14:cNvContentPartPr/>
                <p14:nvPr/>
              </p14:nvContentPartPr>
              <p14:xfrm>
                <a:off x="2487903" y="4829779"/>
                <a:ext cx="399600" cy="129600"/>
              </p14:xfrm>
            </p:contentPart>
          </mc:Choice>
          <mc:Fallback xmlns="">
            <p:pic>
              <p:nvPicPr>
                <p:cNvPr id="80" name="Рукописный ввод 79">
                  <a:extLst>
                    <a:ext uri="{FF2B5EF4-FFF2-40B4-BE49-F238E27FC236}">
                      <a16:creationId xmlns:a16="http://schemas.microsoft.com/office/drawing/2014/main" id="{58FDC267-EA32-4272-B580-1A573CDE5DD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479263" y="4821139"/>
                  <a:ext cx="41724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353C488-BE6A-4E78-A576-7A525CBDFAD6}"/>
              </a:ext>
            </a:extLst>
          </p:cNvPr>
          <p:cNvGrpSpPr/>
          <p:nvPr/>
        </p:nvGrpSpPr>
        <p:grpSpPr>
          <a:xfrm>
            <a:off x="1258143" y="3928339"/>
            <a:ext cx="722160" cy="1290240"/>
            <a:chOff x="1258143" y="3928339"/>
            <a:chExt cx="722160" cy="129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Рукописный ввод 80">
                  <a:extLst>
                    <a:ext uri="{FF2B5EF4-FFF2-40B4-BE49-F238E27FC236}">
                      <a16:creationId xmlns:a16="http://schemas.microsoft.com/office/drawing/2014/main" id="{041FC7B4-9281-41DC-B805-CBAD6C16733B}"/>
                    </a:ext>
                  </a:extLst>
                </p14:cNvPr>
                <p14:cNvContentPartPr/>
                <p14:nvPr/>
              </p14:nvContentPartPr>
              <p14:xfrm>
                <a:off x="1653783" y="3928339"/>
                <a:ext cx="54720" cy="386280"/>
              </p14:xfrm>
            </p:contentPart>
          </mc:Choice>
          <mc:Fallback xmlns="">
            <p:pic>
              <p:nvPicPr>
                <p:cNvPr id="81" name="Рукописный ввод 80">
                  <a:extLst>
                    <a:ext uri="{FF2B5EF4-FFF2-40B4-BE49-F238E27FC236}">
                      <a16:creationId xmlns:a16="http://schemas.microsoft.com/office/drawing/2014/main" id="{041FC7B4-9281-41DC-B805-CBAD6C16733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645143" y="3919699"/>
                  <a:ext cx="7236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Рукописный ввод 81">
                  <a:extLst>
                    <a:ext uri="{FF2B5EF4-FFF2-40B4-BE49-F238E27FC236}">
                      <a16:creationId xmlns:a16="http://schemas.microsoft.com/office/drawing/2014/main" id="{40AC4AFD-15B4-4AE6-8655-7BA32B5A98FE}"/>
                    </a:ext>
                  </a:extLst>
                </p14:cNvPr>
                <p14:cNvContentPartPr/>
                <p14:nvPr/>
              </p14:nvContentPartPr>
              <p14:xfrm>
                <a:off x="1258143" y="4606219"/>
                <a:ext cx="272520" cy="11520"/>
              </p14:xfrm>
            </p:contentPart>
          </mc:Choice>
          <mc:Fallback xmlns="">
            <p:pic>
              <p:nvPicPr>
                <p:cNvPr id="82" name="Рукописный ввод 81">
                  <a:extLst>
                    <a:ext uri="{FF2B5EF4-FFF2-40B4-BE49-F238E27FC236}">
                      <a16:creationId xmlns:a16="http://schemas.microsoft.com/office/drawing/2014/main" id="{40AC4AFD-15B4-4AE6-8655-7BA32B5A98F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249143" y="4597219"/>
                  <a:ext cx="290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Рукописный ввод 82">
                  <a:extLst>
                    <a:ext uri="{FF2B5EF4-FFF2-40B4-BE49-F238E27FC236}">
                      <a16:creationId xmlns:a16="http://schemas.microsoft.com/office/drawing/2014/main" id="{C1101175-75F6-44E6-ABDA-582887396A95}"/>
                    </a:ext>
                  </a:extLst>
                </p14:cNvPr>
                <p14:cNvContentPartPr/>
                <p14:nvPr/>
              </p14:nvContentPartPr>
              <p14:xfrm>
                <a:off x="1492863" y="4437379"/>
                <a:ext cx="155880" cy="278280"/>
              </p14:xfrm>
            </p:contentPart>
          </mc:Choice>
          <mc:Fallback xmlns="">
            <p:pic>
              <p:nvPicPr>
                <p:cNvPr id="83" name="Рукописный ввод 82">
                  <a:extLst>
                    <a:ext uri="{FF2B5EF4-FFF2-40B4-BE49-F238E27FC236}">
                      <a16:creationId xmlns:a16="http://schemas.microsoft.com/office/drawing/2014/main" id="{C1101175-75F6-44E6-ABDA-582887396A9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484223" y="4428379"/>
                  <a:ext cx="1735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4" name="Рукописный ввод 83">
                  <a:extLst>
                    <a:ext uri="{FF2B5EF4-FFF2-40B4-BE49-F238E27FC236}">
                      <a16:creationId xmlns:a16="http://schemas.microsoft.com/office/drawing/2014/main" id="{E7F256F9-05F0-449D-8B27-5689E67669EF}"/>
                    </a:ext>
                  </a:extLst>
                </p14:cNvPr>
                <p14:cNvContentPartPr/>
                <p14:nvPr/>
              </p14:nvContentPartPr>
              <p14:xfrm>
                <a:off x="1677903" y="4458619"/>
                <a:ext cx="102960" cy="220680"/>
              </p14:xfrm>
            </p:contentPart>
          </mc:Choice>
          <mc:Fallback xmlns="">
            <p:pic>
              <p:nvPicPr>
                <p:cNvPr id="84" name="Рукописный ввод 83">
                  <a:extLst>
                    <a:ext uri="{FF2B5EF4-FFF2-40B4-BE49-F238E27FC236}">
                      <a16:creationId xmlns:a16="http://schemas.microsoft.com/office/drawing/2014/main" id="{E7F256F9-05F0-449D-8B27-5689E67669E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669263" y="4449979"/>
                  <a:ext cx="1206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5" name="Рукописный ввод 84">
                  <a:extLst>
                    <a:ext uri="{FF2B5EF4-FFF2-40B4-BE49-F238E27FC236}">
                      <a16:creationId xmlns:a16="http://schemas.microsoft.com/office/drawing/2014/main" id="{8091CA6A-AF52-49A0-A782-3AD7D8BA36D4}"/>
                    </a:ext>
                  </a:extLst>
                </p14:cNvPr>
                <p14:cNvContentPartPr/>
                <p14:nvPr/>
              </p14:nvContentPartPr>
              <p14:xfrm>
                <a:off x="1781583" y="4448539"/>
                <a:ext cx="106920" cy="242640"/>
              </p14:xfrm>
            </p:contentPart>
          </mc:Choice>
          <mc:Fallback xmlns="">
            <p:pic>
              <p:nvPicPr>
                <p:cNvPr id="85" name="Рукописный ввод 84">
                  <a:extLst>
                    <a:ext uri="{FF2B5EF4-FFF2-40B4-BE49-F238E27FC236}">
                      <a16:creationId xmlns:a16="http://schemas.microsoft.com/office/drawing/2014/main" id="{8091CA6A-AF52-49A0-A782-3AD7D8BA36D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772583" y="4439539"/>
                  <a:ext cx="1245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6" name="Рукописный ввод 85">
                  <a:extLst>
                    <a:ext uri="{FF2B5EF4-FFF2-40B4-BE49-F238E27FC236}">
                      <a16:creationId xmlns:a16="http://schemas.microsoft.com/office/drawing/2014/main" id="{3B18B5B3-8FE2-4B55-B919-2C3F58803692}"/>
                    </a:ext>
                  </a:extLst>
                </p14:cNvPr>
                <p14:cNvContentPartPr/>
                <p14:nvPr/>
              </p14:nvContentPartPr>
              <p14:xfrm>
                <a:off x="1354263" y="4363579"/>
                <a:ext cx="624600" cy="396360"/>
              </p14:xfrm>
            </p:contentPart>
          </mc:Choice>
          <mc:Fallback xmlns="">
            <p:pic>
              <p:nvPicPr>
                <p:cNvPr id="86" name="Рукописный ввод 85">
                  <a:extLst>
                    <a:ext uri="{FF2B5EF4-FFF2-40B4-BE49-F238E27FC236}">
                      <a16:creationId xmlns:a16="http://schemas.microsoft.com/office/drawing/2014/main" id="{3B18B5B3-8FE2-4B55-B919-2C3F5880369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345623" y="4354579"/>
                  <a:ext cx="64224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7" name="Рукописный ввод 86">
                  <a:extLst>
                    <a:ext uri="{FF2B5EF4-FFF2-40B4-BE49-F238E27FC236}">
                      <a16:creationId xmlns:a16="http://schemas.microsoft.com/office/drawing/2014/main" id="{6C634A11-6771-45EE-9DFF-C1EBC13B4437}"/>
                    </a:ext>
                  </a:extLst>
                </p14:cNvPr>
                <p14:cNvContentPartPr/>
                <p14:nvPr/>
              </p14:nvContentPartPr>
              <p14:xfrm>
                <a:off x="1390263" y="4892419"/>
                <a:ext cx="168480" cy="326160"/>
              </p14:xfrm>
            </p:contentPart>
          </mc:Choice>
          <mc:Fallback xmlns="">
            <p:pic>
              <p:nvPicPr>
                <p:cNvPr id="87" name="Рукописный ввод 86">
                  <a:extLst>
                    <a:ext uri="{FF2B5EF4-FFF2-40B4-BE49-F238E27FC236}">
                      <a16:creationId xmlns:a16="http://schemas.microsoft.com/office/drawing/2014/main" id="{6C634A11-6771-45EE-9DFF-C1EBC13B443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381623" y="4883779"/>
                  <a:ext cx="18612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8" name="Рукописный ввод 87">
                  <a:extLst>
                    <a:ext uri="{FF2B5EF4-FFF2-40B4-BE49-F238E27FC236}">
                      <a16:creationId xmlns:a16="http://schemas.microsoft.com/office/drawing/2014/main" id="{C21F4F07-E762-4701-B04D-ACBA953213EC}"/>
                    </a:ext>
                  </a:extLst>
                </p14:cNvPr>
                <p14:cNvContentPartPr/>
                <p14:nvPr/>
              </p14:nvContentPartPr>
              <p14:xfrm>
                <a:off x="1344903" y="4740139"/>
                <a:ext cx="635400" cy="206280"/>
              </p14:xfrm>
            </p:contentPart>
          </mc:Choice>
          <mc:Fallback xmlns="">
            <p:pic>
              <p:nvPicPr>
                <p:cNvPr id="88" name="Рукописный ввод 87">
                  <a:extLst>
                    <a:ext uri="{FF2B5EF4-FFF2-40B4-BE49-F238E27FC236}">
                      <a16:creationId xmlns:a16="http://schemas.microsoft.com/office/drawing/2014/main" id="{C21F4F07-E762-4701-B04D-ACBA953213E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336263" y="4731499"/>
                  <a:ext cx="653040" cy="2239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49CA2169-4604-4E20-9B66-82F99C5B01EC}"/>
              </a:ext>
            </a:extLst>
          </p:cNvPr>
          <p:cNvSpPr txBox="1"/>
          <p:nvPr/>
        </p:nvSpPr>
        <p:spPr>
          <a:xfrm>
            <a:off x="560717" y="736579"/>
            <a:ext cx="4677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2</a:t>
            </a:r>
            <a:r>
              <a:rPr lang="en-US" sz="2400" b="1" dirty="0"/>
              <a:t>-</a:t>
            </a:r>
            <a:r>
              <a:rPr lang="ru-RU" sz="2400" b="1" dirty="0"/>
              <a:t>ой импульс</a:t>
            </a:r>
          </a:p>
          <a:p>
            <a:r>
              <a:rPr lang="ru-RU" sz="2400" b="1" dirty="0"/>
              <a:t>Действительная часть спектра</a:t>
            </a:r>
          </a:p>
        </p:txBody>
      </p:sp>
    </p:spTree>
    <p:extLst>
      <p:ext uri="{BB962C8B-B14F-4D97-AF65-F5344CB8AC3E}">
        <p14:creationId xmlns:p14="http://schemas.microsoft.com/office/powerpoint/2010/main" val="2396723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36AB306B-6820-4F28-8A79-E4F2676F0D25}"/>
                  </a:ext>
                </a:extLst>
              </p14:cNvPr>
              <p14:cNvContentPartPr/>
              <p14:nvPr/>
            </p14:nvContentPartPr>
            <p14:xfrm>
              <a:off x="5797042" y="852265"/>
              <a:ext cx="360" cy="4584240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36AB306B-6820-4F28-8A79-E4F2676F0D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88042" y="843265"/>
                <a:ext cx="18000" cy="4601880"/>
              </a:xfrm>
              <a:prstGeom prst="rect">
                <a:avLst/>
              </a:prstGeom>
            </p:spPr>
          </p:pic>
        </mc:Fallback>
      </mc:AlternateContent>
      <p:sp>
        <p:nvSpPr>
          <p:cNvPr id="38" name="Полилиния: фигура 37">
            <a:extLst>
              <a:ext uri="{FF2B5EF4-FFF2-40B4-BE49-F238E27FC236}">
                <a16:creationId xmlns:a16="http://schemas.microsoft.com/office/drawing/2014/main" id="{B4AAF735-3E55-4F77-AC3D-ECAFADCB275D}"/>
              </a:ext>
            </a:extLst>
          </p:cNvPr>
          <p:cNvSpPr/>
          <p:nvPr/>
        </p:nvSpPr>
        <p:spPr>
          <a:xfrm>
            <a:off x="5797040" y="1926326"/>
            <a:ext cx="5533623" cy="2211541"/>
          </a:xfrm>
          <a:custGeom>
            <a:avLst/>
            <a:gdLst>
              <a:gd name="connsiteX0" fmla="*/ 0 w 3810000"/>
              <a:gd name="connsiteY0" fmla="*/ 0 h 1664445"/>
              <a:gd name="connsiteX1" fmla="*/ 957072 w 3810000"/>
              <a:gd name="connsiteY1" fmla="*/ 798576 h 1664445"/>
              <a:gd name="connsiteX2" fmla="*/ 1737360 w 3810000"/>
              <a:gd name="connsiteY2" fmla="*/ 1664208 h 1664445"/>
              <a:gd name="connsiteX3" fmla="*/ 2743200 w 3810000"/>
              <a:gd name="connsiteY3" fmla="*/ 890016 h 1664445"/>
              <a:gd name="connsiteX4" fmla="*/ 3810000 w 3810000"/>
              <a:gd name="connsiteY4" fmla="*/ 1261872 h 1664445"/>
              <a:gd name="connsiteX0" fmla="*/ 0 w 3810000"/>
              <a:gd name="connsiteY0" fmla="*/ 0 h 1667978"/>
              <a:gd name="connsiteX1" fmla="*/ 859536 w 3810000"/>
              <a:gd name="connsiteY1" fmla="*/ 505968 h 1667978"/>
              <a:gd name="connsiteX2" fmla="*/ 1737360 w 3810000"/>
              <a:gd name="connsiteY2" fmla="*/ 1664208 h 1667978"/>
              <a:gd name="connsiteX3" fmla="*/ 2743200 w 3810000"/>
              <a:gd name="connsiteY3" fmla="*/ 890016 h 1667978"/>
              <a:gd name="connsiteX4" fmla="*/ 3810000 w 3810000"/>
              <a:gd name="connsiteY4" fmla="*/ 1261872 h 1667978"/>
              <a:gd name="connsiteX0" fmla="*/ 0 w 3810000"/>
              <a:gd name="connsiteY0" fmla="*/ 0 h 1670628"/>
              <a:gd name="connsiteX1" fmla="*/ 871728 w 3810000"/>
              <a:gd name="connsiteY1" fmla="*/ 377952 h 1670628"/>
              <a:gd name="connsiteX2" fmla="*/ 1737360 w 3810000"/>
              <a:gd name="connsiteY2" fmla="*/ 1664208 h 1670628"/>
              <a:gd name="connsiteX3" fmla="*/ 2743200 w 3810000"/>
              <a:gd name="connsiteY3" fmla="*/ 890016 h 1670628"/>
              <a:gd name="connsiteX4" fmla="*/ 3810000 w 3810000"/>
              <a:gd name="connsiteY4" fmla="*/ 1261872 h 1670628"/>
              <a:gd name="connsiteX0" fmla="*/ 0 w 3810000"/>
              <a:gd name="connsiteY0" fmla="*/ 0 h 1676724"/>
              <a:gd name="connsiteX1" fmla="*/ 871728 w 3810000"/>
              <a:gd name="connsiteY1" fmla="*/ 384048 h 1676724"/>
              <a:gd name="connsiteX2" fmla="*/ 1737360 w 3810000"/>
              <a:gd name="connsiteY2" fmla="*/ 1670304 h 1676724"/>
              <a:gd name="connsiteX3" fmla="*/ 2743200 w 3810000"/>
              <a:gd name="connsiteY3" fmla="*/ 896112 h 1676724"/>
              <a:gd name="connsiteX4" fmla="*/ 3810000 w 3810000"/>
              <a:gd name="connsiteY4" fmla="*/ 1267968 h 1676724"/>
              <a:gd name="connsiteX0" fmla="*/ 0 w 3810000"/>
              <a:gd name="connsiteY0" fmla="*/ 0 h 1676724"/>
              <a:gd name="connsiteX1" fmla="*/ 871728 w 3810000"/>
              <a:gd name="connsiteY1" fmla="*/ 384048 h 1676724"/>
              <a:gd name="connsiteX2" fmla="*/ 1737360 w 3810000"/>
              <a:gd name="connsiteY2" fmla="*/ 1670304 h 1676724"/>
              <a:gd name="connsiteX3" fmla="*/ 2743200 w 3810000"/>
              <a:gd name="connsiteY3" fmla="*/ 896112 h 1676724"/>
              <a:gd name="connsiteX4" fmla="*/ 3810000 w 3810000"/>
              <a:gd name="connsiteY4" fmla="*/ 1267968 h 1676724"/>
              <a:gd name="connsiteX0" fmla="*/ 0 w 3810000"/>
              <a:gd name="connsiteY0" fmla="*/ 0 h 1674416"/>
              <a:gd name="connsiteX1" fmla="*/ 1024128 w 3810000"/>
              <a:gd name="connsiteY1" fmla="*/ 493776 h 1674416"/>
              <a:gd name="connsiteX2" fmla="*/ 1737360 w 3810000"/>
              <a:gd name="connsiteY2" fmla="*/ 1670304 h 1674416"/>
              <a:gd name="connsiteX3" fmla="*/ 2743200 w 3810000"/>
              <a:gd name="connsiteY3" fmla="*/ 896112 h 1674416"/>
              <a:gd name="connsiteX4" fmla="*/ 3810000 w 3810000"/>
              <a:gd name="connsiteY4" fmla="*/ 1267968 h 1674416"/>
              <a:gd name="connsiteX0" fmla="*/ 0 w 3810000"/>
              <a:gd name="connsiteY0" fmla="*/ 0 h 1673745"/>
              <a:gd name="connsiteX1" fmla="*/ 1018032 w 3810000"/>
              <a:gd name="connsiteY1" fmla="*/ 530352 h 1673745"/>
              <a:gd name="connsiteX2" fmla="*/ 1737360 w 3810000"/>
              <a:gd name="connsiteY2" fmla="*/ 1670304 h 1673745"/>
              <a:gd name="connsiteX3" fmla="*/ 2743200 w 3810000"/>
              <a:gd name="connsiteY3" fmla="*/ 896112 h 1673745"/>
              <a:gd name="connsiteX4" fmla="*/ 3810000 w 3810000"/>
              <a:gd name="connsiteY4" fmla="*/ 1267968 h 1673745"/>
              <a:gd name="connsiteX0" fmla="*/ 0 w 3810000"/>
              <a:gd name="connsiteY0" fmla="*/ 0 h 1594870"/>
              <a:gd name="connsiteX1" fmla="*/ 1018032 w 3810000"/>
              <a:gd name="connsiteY1" fmla="*/ 530352 h 1594870"/>
              <a:gd name="connsiteX2" fmla="*/ 1847088 w 3810000"/>
              <a:gd name="connsiteY2" fmla="*/ 1591056 h 1594870"/>
              <a:gd name="connsiteX3" fmla="*/ 2743200 w 3810000"/>
              <a:gd name="connsiteY3" fmla="*/ 896112 h 1594870"/>
              <a:gd name="connsiteX4" fmla="*/ 3810000 w 3810000"/>
              <a:gd name="connsiteY4" fmla="*/ 1267968 h 1594870"/>
              <a:gd name="connsiteX0" fmla="*/ 0 w 3810000"/>
              <a:gd name="connsiteY0" fmla="*/ 0 h 1597824"/>
              <a:gd name="connsiteX1" fmla="*/ 1018032 w 3810000"/>
              <a:gd name="connsiteY1" fmla="*/ 530352 h 1597824"/>
              <a:gd name="connsiteX2" fmla="*/ 1847088 w 3810000"/>
              <a:gd name="connsiteY2" fmla="*/ 1591056 h 1597824"/>
              <a:gd name="connsiteX3" fmla="*/ 2859024 w 3810000"/>
              <a:gd name="connsiteY3" fmla="*/ 993648 h 1597824"/>
              <a:gd name="connsiteX4" fmla="*/ 3810000 w 3810000"/>
              <a:gd name="connsiteY4" fmla="*/ 1267968 h 1597824"/>
              <a:gd name="connsiteX0" fmla="*/ 0 w 3810000"/>
              <a:gd name="connsiteY0" fmla="*/ 0 h 1602470"/>
              <a:gd name="connsiteX1" fmla="*/ 1018032 w 3810000"/>
              <a:gd name="connsiteY1" fmla="*/ 530352 h 1602470"/>
              <a:gd name="connsiteX2" fmla="*/ 1847088 w 3810000"/>
              <a:gd name="connsiteY2" fmla="*/ 1591056 h 1602470"/>
              <a:gd name="connsiteX3" fmla="*/ 3035808 w 3810000"/>
              <a:gd name="connsiteY3" fmla="*/ 1097280 h 1602470"/>
              <a:gd name="connsiteX4" fmla="*/ 3810000 w 3810000"/>
              <a:gd name="connsiteY4" fmla="*/ 1267968 h 1602470"/>
              <a:gd name="connsiteX0" fmla="*/ 0 w 4255008"/>
              <a:gd name="connsiteY0" fmla="*/ 0 h 1602470"/>
              <a:gd name="connsiteX1" fmla="*/ 1018032 w 4255008"/>
              <a:gd name="connsiteY1" fmla="*/ 530352 h 1602470"/>
              <a:gd name="connsiteX2" fmla="*/ 1847088 w 4255008"/>
              <a:gd name="connsiteY2" fmla="*/ 1591056 h 1602470"/>
              <a:gd name="connsiteX3" fmla="*/ 3035808 w 4255008"/>
              <a:gd name="connsiteY3" fmla="*/ 1097280 h 1602470"/>
              <a:gd name="connsiteX4" fmla="*/ 4255008 w 4255008"/>
              <a:gd name="connsiteY4" fmla="*/ 1389888 h 1602470"/>
              <a:gd name="connsiteX0" fmla="*/ 0 w 4255008"/>
              <a:gd name="connsiteY0" fmla="*/ 0 h 1620415"/>
              <a:gd name="connsiteX1" fmla="*/ 1018032 w 4255008"/>
              <a:gd name="connsiteY1" fmla="*/ 530352 h 1620415"/>
              <a:gd name="connsiteX2" fmla="*/ 2011680 w 4255008"/>
              <a:gd name="connsiteY2" fmla="*/ 1609344 h 1620415"/>
              <a:gd name="connsiteX3" fmla="*/ 3035808 w 4255008"/>
              <a:gd name="connsiteY3" fmla="*/ 1097280 h 1620415"/>
              <a:gd name="connsiteX4" fmla="*/ 4255008 w 4255008"/>
              <a:gd name="connsiteY4" fmla="*/ 1389888 h 1620415"/>
              <a:gd name="connsiteX0" fmla="*/ 0 w 4255008"/>
              <a:gd name="connsiteY0" fmla="*/ 0 h 2583583"/>
              <a:gd name="connsiteX1" fmla="*/ 1018032 w 4255008"/>
              <a:gd name="connsiteY1" fmla="*/ 1493520 h 2583583"/>
              <a:gd name="connsiteX2" fmla="*/ 2011680 w 4255008"/>
              <a:gd name="connsiteY2" fmla="*/ 2572512 h 2583583"/>
              <a:gd name="connsiteX3" fmla="*/ 3035808 w 4255008"/>
              <a:gd name="connsiteY3" fmla="*/ 2060448 h 2583583"/>
              <a:gd name="connsiteX4" fmla="*/ 4255008 w 4255008"/>
              <a:gd name="connsiteY4" fmla="*/ 2353056 h 2583583"/>
              <a:gd name="connsiteX0" fmla="*/ 0 w 4255008"/>
              <a:gd name="connsiteY0" fmla="*/ 0 h 2583268"/>
              <a:gd name="connsiteX1" fmla="*/ 1005840 w 4255008"/>
              <a:gd name="connsiteY1" fmla="*/ 2194560 h 2583268"/>
              <a:gd name="connsiteX2" fmla="*/ 2011680 w 4255008"/>
              <a:gd name="connsiteY2" fmla="*/ 2572512 h 2583268"/>
              <a:gd name="connsiteX3" fmla="*/ 3035808 w 4255008"/>
              <a:gd name="connsiteY3" fmla="*/ 2060448 h 2583268"/>
              <a:gd name="connsiteX4" fmla="*/ 4255008 w 4255008"/>
              <a:gd name="connsiteY4" fmla="*/ 2353056 h 2583268"/>
              <a:gd name="connsiteX0" fmla="*/ 0 w 4255008"/>
              <a:gd name="connsiteY0" fmla="*/ 0 h 2579093"/>
              <a:gd name="connsiteX1" fmla="*/ 1005840 w 4255008"/>
              <a:gd name="connsiteY1" fmla="*/ 2194560 h 2579093"/>
              <a:gd name="connsiteX2" fmla="*/ 2011680 w 4255008"/>
              <a:gd name="connsiteY2" fmla="*/ 2572512 h 2579093"/>
              <a:gd name="connsiteX3" fmla="*/ 3035808 w 4255008"/>
              <a:gd name="connsiteY3" fmla="*/ 2060448 h 2579093"/>
              <a:gd name="connsiteX4" fmla="*/ 4255008 w 4255008"/>
              <a:gd name="connsiteY4" fmla="*/ 2353056 h 2579093"/>
              <a:gd name="connsiteX0" fmla="*/ 0 w 4255008"/>
              <a:gd name="connsiteY0" fmla="*/ 0 h 2353056"/>
              <a:gd name="connsiteX1" fmla="*/ 1005840 w 4255008"/>
              <a:gd name="connsiteY1" fmla="*/ 2194560 h 2353056"/>
              <a:gd name="connsiteX2" fmla="*/ 1792224 w 4255008"/>
              <a:gd name="connsiteY2" fmla="*/ 1469136 h 2353056"/>
              <a:gd name="connsiteX3" fmla="*/ 3035808 w 4255008"/>
              <a:gd name="connsiteY3" fmla="*/ 2060448 h 2353056"/>
              <a:gd name="connsiteX4" fmla="*/ 4255008 w 4255008"/>
              <a:gd name="connsiteY4" fmla="*/ 2353056 h 2353056"/>
              <a:gd name="connsiteX0" fmla="*/ 0 w 4255008"/>
              <a:gd name="connsiteY0" fmla="*/ 0 h 2353056"/>
              <a:gd name="connsiteX1" fmla="*/ 1005840 w 4255008"/>
              <a:gd name="connsiteY1" fmla="*/ 2194560 h 2353056"/>
              <a:gd name="connsiteX2" fmla="*/ 1792224 w 4255008"/>
              <a:gd name="connsiteY2" fmla="*/ 1469136 h 2353056"/>
              <a:gd name="connsiteX3" fmla="*/ 3035808 w 4255008"/>
              <a:gd name="connsiteY3" fmla="*/ 2060448 h 2353056"/>
              <a:gd name="connsiteX4" fmla="*/ 4255008 w 4255008"/>
              <a:gd name="connsiteY4" fmla="*/ 2353056 h 2353056"/>
              <a:gd name="connsiteX0" fmla="*/ 0 w 4255008"/>
              <a:gd name="connsiteY0" fmla="*/ 0 h 2353056"/>
              <a:gd name="connsiteX1" fmla="*/ 1005840 w 4255008"/>
              <a:gd name="connsiteY1" fmla="*/ 2194560 h 2353056"/>
              <a:gd name="connsiteX2" fmla="*/ 1792224 w 4255008"/>
              <a:gd name="connsiteY2" fmla="*/ 1469136 h 2353056"/>
              <a:gd name="connsiteX3" fmla="*/ 3035808 w 4255008"/>
              <a:gd name="connsiteY3" fmla="*/ 2060448 h 2353056"/>
              <a:gd name="connsiteX4" fmla="*/ 4255008 w 4255008"/>
              <a:gd name="connsiteY4" fmla="*/ 2353056 h 2353056"/>
              <a:gd name="connsiteX0" fmla="*/ 0 w 4255008"/>
              <a:gd name="connsiteY0" fmla="*/ 0 h 2353056"/>
              <a:gd name="connsiteX1" fmla="*/ 1005840 w 4255008"/>
              <a:gd name="connsiteY1" fmla="*/ 2194560 h 2353056"/>
              <a:gd name="connsiteX2" fmla="*/ 1792224 w 4255008"/>
              <a:gd name="connsiteY2" fmla="*/ 1469136 h 2353056"/>
              <a:gd name="connsiteX3" fmla="*/ 2511552 w 4255008"/>
              <a:gd name="connsiteY3" fmla="*/ 2176272 h 2353056"/>
              <a:gd name="connsiteX4" fmla="*/ 4255008 w 4255008"/>
              <a:gd name="connsiteY4" fmla="*/ 2353056 h 2353056"/>
              <a:gd name="connsiteX0" fmla="*/ 0 w 4255008"/>
              <a:gd name="connsiteY0" fmla="*/ 0 h 2353056"/>
              <a:gd name="connsiteX1" fmla="*/ 1042416 w 4255008"/>
              <a:gd name="connsiteY1" fmla="*/ 2188464 h 2353056"/>
              <a:gd name="connsiteX2" fmla="*/ 1792224 w 4255008"/>
              <a:gd name="connsiteY2" fmla="*/ 1469136 h 2353056"/>
              <a:gd name="connsiteX3" fmla="*/ 2511552 w 4255008"/>
              <a:gd name="connsiteY3" fmla="*/ 2176272 h 2353056"/>
              <a:gd name="connsiteX4" fmla="*/ 4255008 w 4255008"/>
              <a:gd name="connsiteY4" fmla="*/ 2353056 h 2353056"/>
              <a:gd name="connsiteX0" fmla="*/ 0 w 3169920"/>
              <a:gd name="connsiteY0" fmla="*/ 0 h 2188640"/>
              <a:gd name="connsiteX1" fmla="*/ 1042416 w 3169920"/>
              <a:gd name="connsiteY1" fmla="*/ 2188464 h 2188640"/>
              <a:gd name="connsiteX2" fmla="*/ 1792224 w 3169920"/>
              <a:gd name="connsiteY2" fmla="*/ 1469136 h 2188640"/>
              <a:gd name="connsiteX3" fmla="*/ 2511552 w 3169920"/>
              <a:gd name="connsiteY3" fmla="*/ 2176272 h 2188640"/>
              <a:gd name="connsiteX4" fmla="*/ 3169920 w 3169920"/>
              <a:gd name="connsiteY4" fmla="*/ 1487424 h 2188640"/>
              <a:gd name="connsiteX0" fmla="*/ 0 w 3220550"/>
              <a:gd name="connsiteY0" fmla="*/ 0 h 2188640"/>
              <a:gd name="connsiteX1" fmla="*/ 1042416 w 3220550"/>
              <a:gd name="connsiteY1" fmla="*/ 2188464 h 2188640"/>
              <a:gd name="connsiteX2" fmla="*/ 1792224 w 3220550"/>
              <a:gd name="connsiteY2" fmla="*/ 1469136 h 2188640"/>
              <a:gd name="connsiteX3" fmla="*/ 2511552 w 3220550"/>
              <a:gd name="connsiteY3" fmla="*/ 2176272 h 2188640"/>
              <a:gd name="connsiteX4" fmla="*/ 3169920 w 3220550"/>
              <a:gd name="connsiteY4" fmla="*/ 1487424 h 2188640"/>
              <a:gd name="connsiteX5" fmla="*/ 3176270 w 3220550"/>
              <a:gd name="connsiteY5" fmla="*/ 1493521 h 2188640"/>
              <a:gd name="connsiteX0" fmla="*/ 0 w 3560318"/>
              <a:gd name="connsiteY0" fmla="*/ 0 h 2188640"/>
              <a:gd name="connsiteX1" fmla="*/ 1042416 w 3560318"/>
              <a:gd name="connsiteY1" fmla="*/ 2188464 h 2188640"/>
              <a:gd name="connsiteX2" fmla="*/ 1792224 w 3560318"/>
              <a:gd name="connsiteY2" fmla="*/ 1469136 h 2188640"/>
              <a:gd name="connsiteX3" fmla="*/ 2511552 w 3560318"/>
              <a:gd name="connsiteY3" fmla="*/ 2176272 h 2188640"/>
              <a:gd name="connsiteX4" fmla="*/ 3169920 w 3560318"/>
              <a:gd name="connsiteY4" fmla="*/ 1487424 h 2188640"/>
              <a:gd name="connsiteX5" fmla="*/ 3560318 w 3560318"/>
              <a:gd name="connsiteY5" fmla="*/ 2023873 h 2188640"/>
              <a:gd name="connsiteX0" fmla="*/ 0 w 3627374"/>
              <a:gd name="connsiteY0" fmla="*/ 0 h 2365249"/>
              <a:gd name="connsiteX1" fmla="*/ 1042416 w 3627374"/>
              <a:gd name="connsiteY1" fmla="*/ 2188464 h 2365249"/>
              <a:gd name="connsiteX2" fmla="*/ 1792224 w 3627374"/>
              <a:gd name="connsiteY2" fmla="*/ 1469136 h 2365249"/>
              <a:gd name="connsiteX3" fmla="*/ 2511552 w 3627374"/>
              <a:gd name="connsiteY3" fmla="*/ 2176272 h 2365249"/>
              <a:gd name="connsiteX4" fmla="*/ 3169920 w 3627374"/>
              <a:gd name="connsiteY4" fmla="*/ 1487424 h 2365249"/>
              <a:gd name="connsiteX5" fmla="*/ 3627374 w 3627374"/>
              <a:gd name="connsiteY5" fmla="*/ 2365249 h 2365249"/>
              <a:gd name="connsiteX0" fmla="*/ 0 w 3621278"/>
              <a:gd name="connsiteY0" fmla="*/ 0 h 2188640"/>
              <a:gd name="connsiteX1" fmla="*/ 1042416 w 3621278"/>
              <a:gd name="connsiteY1" fmla="*/ 2188464 h 2188640"/>
              <a:gd name="connsiteX2" fmla="*/ 1792224 w 3621278"/>
              <a:gd name="connsiteY2" fmla="*/ 1469136 h 2188640"/>
              <a:gd name="connsiteX3" fmla="*/ 2511552 w 3621278"/>
              <a:gd name="connsiteY3" fmla="*/ 2176272 h 2188640"/>
              <a:gd name="connsiteX4" fmla="*/ 3169920 w 3621278"/>
              <a:gd name="connsiteY4" fmla="*/ 1487424 h 2188640"/>
              <a:gd name="connsiteX5" fmla="*/ 3621278 w 3621278"/>
              <a:gd name="connsiteY5" fmla="*/ 2170177 h 2188640"/>
              <a:gd name="connsiteX0" fmla="*/ 0 w 3169920"/>
              <a:gd name="connsiteY0" fmla="*/ 0 h 2188640"/>
              <a:gd name="connsiteX1" fmla="*/ 1042416 w 3169920"/>
              <a:gd name="connsiteY1" fmla="*/ 2188464 h 2188640"/>
              <a:gd name="connsiteX2" fmla="*/ 1792224 w 3169920"/>
              <a:gd name="connsiteY2" fmla="*/ 1469136 h 2188640"/>
              <a:gd name="connsiteX3" fmla="*/ 2511552 w 3169920"/>
              <a:gd name="connsiteY3" fmla="*/ 2176272 h 2188640"/>
              <a:gd name="connsiteX4" fmla="*/ 3169920 w 3169920"/>
              <a:gd name="connsiteY4" fmla="*/ 1487424 h 2188640"/>
              <a:gd name="connsiteX0" fmla="*/ 0 w 3220550"/>
              <a:gd name="connsiteY0" fmla="*/ 0 h 2188640"/>
              <a:gd name="connsiteX1" fmla="*/ 1042416 w 3220550"/>
              <a:gd name="connsiteY1" fmla="*/ 2188464 h 2188640"/>
              <a:gd name="connsiteX2" fmla="*/ 1792224 w 3220550"/>
              <a:gd name="connsiteY2" fmla="*/ 1469136 h 2188640"/>
              <a:gd name="connsiteX3" fmla="*/ 2511552 w 3220550"/>
              <a:gd name="connsiteY3" fmla="*/ 2176272 h 2188640"/>
              <a:gd name="connsiteX4" fmla="*/ 3169920 w 3220550"/>
              <a:gd name="connsiteY4" fmla="*/ 1487424 h 2188640"/>
              <a:gd name="connsiteX5" fmla="*/ 3176270 w 3220550"/>
              <a:gd name="connsiteY5" fmla="*/ 1505713 h 2188640"/>
              <a:gd name="connsiteX0" fmla="*/ 0 w 3609086"/>
              <a:gd name="connsiteY0" fmla="*/ 0 h 2188640"/>
              <a:gd name="connsiteX1" fmla="*/ 1042416 w 3609086"/>
              <a:gd name="connsiteY1" fmla="*/ 2188464 h 2188640"/>
              <a:gd name="connsiteX2" fmla="*/ 1792224 w 3609086"/>
              <a:gd name="connsiteY2" fmla="*/ 1469136 h 2188640"/>
              <a:gd name="connsiteX3" fmla="*/ 2511552 w 3609086"/>
              <a:gd name="connsiteY3" fmla="*/ 2176272 h 2188640"/>
              <a:gd name="connsiteX4" fmla="*/ 3169920 w 3609086"/>
              <a:gd name="connsiteY4" fmla="*/ 1487424 h 2188640"/>
              <a:gd name="connsiteX5" fmla="*/ 3609086 w 3609086"/>
              <a:gd name="connsiteY5" fmla="*/ 2121409 h 2188640"/>
              <a:gd name="connsiteX0" fmla="*/ 0 w 3560318"/>
              <a:gd name="connsiteY0" fmla="*/ 0 h 2200657"/>
              <a:gd name="connsiteX1" fmla="*/ 1042416 w 3560318"/>
              <a:gd name="connsiteY1" fmla="*/ 2188464 h 2200657"/>
              <a:gd name="connsiteX2" fmla="*/ 1792224 w 3560318"/>
              <a:gd name="connsiteY2" fmla="*/ 1469136 h 2200657"/>
              <a:gd name="connsiteX3" fmla="*/ 2511552 w 3560318"/>
              <a:gd name="connsiteY3" fmla="*/ 2176272 h 2200657"/>
              <a:gd name="connsiteX4" fmla="*/ 3169920 w 3560318"/>
              <a:gd name="connsiteY4" fmla="*/ 1487424 h 2200657"/>
              <a:gd name="connsiteX5" fmla="*/ 3560318 w 3560318"/>
              <a:gd name="connsiteY5" fmla="*/ 2200657 h 2200657"/>
              <a:gd name="connsiteX0" fmla="*/ 0 w 3589236"/>
              <a:gd name="connsiteY0" fmla="*/ 0 h 2251771"/>
              <a:gd name="connsiteX1" fmla="*/ 1042416 w 3589236"/>
              <a:gd name="connsiteY1" fmla="*/ 2188464 h 2251771"/>
              <a:gd name="connsiteX2" fmla="*/ 1792224 w 3589236"/>
              <a:gd name="connsiteY2" fmla="*/ 1469136 h 2251771"/>
              <a:gd name="connsiteX3" fmla="*/ 2511552 w 3589236"/>
              <a:gd name="connsiteY3" fmla="*/ 2176272 h 2251771"/>
              <a:gd name="connsiteX4" fmla="*/ 3169920 w 3589236"/>
              <a:gd name="connsiteY4" fmla="*/ 1487424 h 2251771"/>
              <a:gd name="connsiteX5" fmla="*/ 3560318 w 3589236"/>
              <a:gd name="connsiteY5" fmla="*/ 2200657 h 2251771"/>
              <a:gd name="connsiteX6" fmla="*/ 3560318 w 3589236"/>
              <a:gd name="connsiteY6" fmla="*/ 2194561 h 2251771"/>
              <a:gd name="connsiteX0" fmla="*/ 0 w 4029710"/>
              <a:gd name="connsiteY0" fmla="*/ 0 h 2216609"/>
              <a:gd name="connsiteX1" fmla="*/ 1042416 w 4029710"/>
              <a:gd name="connsiteY1" fmla="*/ 2188464 h 2216609"/>
              <a:gd name="connsiteX2" fmla="*/ 1792224 w 4029710"/>
              <a:gd name="connsiteY2" fmla="*/ 1469136 h 2216609"/>
              <a:gd name="connsiteX3" fmla="*/ 2511552 w 4029710"/>
              <a:gd name="connsiteY3" fmla="*/ 2176272 h 2216609"/>
              <a:gd name="connsiteX4" fmla="*/ 3169920 w 4029710"/>
              <a:gd name="connsiteY4" fmla="*/ 1487424 h 2216609"/>
              <a:gd name="connsiteX5" fmla="*/ 3560318 w 4029710"/>
              <a:gd name="connsiteY5" fmla="*/ 2200657 h 2216609"/>
              <a:gd name="connsiteX6" fmla="*/ 4029710 w 4029710"/>
              <a:gd name="connsiteY6" fmla="*/ 1743457 h 2216609"/>
              <a:gd name="connsiteX0" fmla="*/ 0 w 4070221"/>
              <a:gd name="connsiteY0" fmla="*/ 0 h 2216609"/>
              <a:gd name="connsiteX1" fmla="*/ 1042416 w 4070221"/>
              <a:gd name="connsiteY1" fmla="*/ 2188464 h 2216609"/>
              <a:gd name="connsiteX2" fmla="*/ 1792224 w 4070221"/>
              <a:gd name="connsiteY2" fmla="*/ 1469136 h 2216609"/>
              <a:gd name="connsiteX3" fmla="*/ 2511552 w 4070221"/>
              <a:gd name="connsiteY3" fmla="*/ 2176272 h 2216609"/>
              <a:gd name="connsiteX4" fmla="*/ 3169920 w 4070221"/>
              <a:gd name="connsiteY4" fmla="*/ 1487424 h 2216609"/>
              <a:gd name="connsiteX5" fmla="*/ 3560318 w 4070221"/>
              <a:gd name="connsiteY5" fmla="*/ 2200657 h 2216609"/>
              <a:gd name="connsiteX6" fmla="*/ 4029710 w 4070221"/>
              <a:gd name="connsiteY6" fmla="*/ 1743457 h 2216609"/>
              <a:gd name="connsiteX7" fmla="*/ 4047998 w 4070221"/>
              <a:gd name="connsiteY7" fmla="*/ 1773937 h 2216609"/>
              <a:gd name="connsiteX0" fmla="*/ 0 w 4413758"/>
              <a:gd name="connsiteY0" fmla="*/ 0 h 2216609"/>
              <a:gd name="connsiteX1" fmla="*/ 1042416 w 4413758"/>
              <a:gd name="connsiteY1" fmla="*/ 2188464 h 2216609"/>
              <a:gd name="connsiteX2" fmla="*/ 1792224 w 4413758"/>
              <a:gd name="connsiteY2" fmla="*/ 1469136 h 2216609"/>
              <a:gd name="connsiteX3" fmla="*/ 2511552 w 4413758"/>
              <a:gd name="connsiteY3" fmla="*/ 2176272 h 2216609"/>
              <a:gd name="connsiteX4" fmla="*/ 3169920 w 4413758"/>
              <a:gd name="connsiteY4" fmla="*/ 1487424 h 2216609"/>
              <a:gd name="connsiteX5" fmla="*/ 3560318 w 4413758"/>
              <a:gd name="connsiteY5" fmla="*/ 2200657 h 2216609"/>
              <a:gd name="connsiteX6" fmla="*/ 4029710 w 4413758"/>
              <a:gd name="connsiteY6" fmla="*/ 1743457 h 2216609"/>
              <a:gd name="connsiteX7" fmla="*/ 4413758 w 4413758"/>
              <a:gd name="connsiteY7" fmla="*/ 2194561 h 2216609"/>
              <a:gd name="connsiteX0" fmla="*/ 0 w 4413758"/>
              <a:gd name="connsiteY0" fmla="*/ 0 h 2216609"/>
              <a:gd name="connsiteX1" fmla="*/ 1042416 w 4413758"/>
              <a:gd name="connsiteY1" fmla="*/ 2188464 h 2216609"/>
              <a:gd name="connsiteX2" fmla="*/ 1792224 w 4413758"/>
              <a:gd name="connsiteY2" fmla="*/ 1469136 h 2216609"/>
              <a:gd name="connsiteX3" fmla="*/ 2511552 w 4413758"/>
              <a:gd name="connsiteY3" fmla="*/ 2176272 h 2216609"/>
              <a:gd name="connsiteX4" fmla="*/ 3169920 w 4413758"/>
              <a:gd name="connsiteY4" fmla="*/ 1487424 h 2216609"/>
              <a:gd name="connsiteX5" fmla="*/ 3560318 w 4413758"/>
              <a:gd name="connsiteY5" fmla="*/ 2200657 h 2216609"/>
              <a:gd name="connsiteX6" fmla="*/ 4029710 w 4413758"/>
              <a:gd name="connsiteY6" fmla="*/ 1743457 h 2216609"/>
              <a:gd name="connsiteX7" fmla="*/ 4413758 w 4413758"/>
              <a:gd name="connsiteY7" fmla="*/ 2194561 h 2216609"/>
              <a:gd name="connsiteX0" fmla="*/ 0 w 4413758"/>
              <a:gd name="connsiteY0" fmla="*/ 0 h 2216609"/>
              <a:gd name="connsiteX1" fmla="*/ 1042416 w 4413758"/>
              <a:gd name="connsiteY1" fmla="*/ 2188464 h 2216609"/>
              <a:gd name="connsiteX2" fmla="*/ 1792224 w 4413758"/>
              <a:gd name="connsiteY2" fmla="*/ 1469136 h 2216609"/>
              <a:gd name="connsiteX3" fmla="*/ 2511552 w 4413758"/>
              <a:gd name="connsiteY3" fmla="*/ 2176272 h 2216609"/>
              <a:gd name="connsiteX4" fmla="*/ 3169920 w 4413758"/>
              <a:gd name="connsiteY4" fmla="*/ 1487424 h 2216609"/>
              <a:gd name="connsiteX5" fmla="*/ 3560318 w 4413758"/>
              <a:gd name="connsiteY5" fmla="*/ 2200657 h 2216609"/>
              <a:gd name="connsiteX6" fmla="*/ 4029710 w 4413758"/>
              <a:gd name="connsiteY6" fmla="*/ 1743457 h 2216609"/>
              <a:gd name="connsiteX7" fmla="*/ 4413758 w 4413758"/>
              <a:gd name="connsiteY7" fmla="*/ 2194561 h 2216609"/>
              <a:gd name="connsiteX0" fmla="*/ 0 w 4413758"/>
              <a:gd name="connsiteY0" fmla="*/ 0 h 2216609"/>
              <a:gd name="connsiteX1" fmla="*/ 1042416 w 4413758"/>
              <a:gd name="connsiteY1" fmla="*/ 2188464 h 2216609"/>
              <a:gd name="connsiteX2" fmla="*/ 1792224 w 4413758"/>
              <a:gd name="connsiteY2" fmla="*/ 1469136 h 2216609"/>
              <a:gd name="connsiteX3" fmla="*/ 2511552 w 4413758"/>
              <a:gd name="connsiteY3" fmla="*/ 2176272 h 2216609"/>
              <a:gd name="connsiteX4" fmla="*/ 3078480 w 4413758"/>
              <a:gd name="connsiteY4" fmla="*/ 1463040 h 2216609"/>
              <a:gd name="connsiteX5" fmla="*/ 3560318 w 4413758"/>
              <a:gd name="connsiteY5" fmla="*/ 2200657 h 2216609"/>
              <a:gd name="connsiteX6" fmla="*/ 4029710 w 4413758"/>
              <a:gd name="connsiteY6" fmla="*/ 1743457 h 2216609"/>
              <a:gd name="connsiteX7" fmla="*/ 4413758 w 4413758"/>
              <a:gd name="connsiteY7" fmla="*/ 2194561 h 2216609"/>
              <a:gd name="connsiteX0" fmla="*/ 0 w 4413758"/>
              <a:gd name="connsiteY0" fmla="*/ 0 h 2216609"/>
              <a:gd name="connsiteX1" fmla="*/ 1042416 w 4413758"/>
              <a:gd name="connsiteY1" fmla="*/ 2188464 h 2216609"/>
              <a:gd name="connsiteX2" fmla="*/ 1792224 w 4413758"/>
              <a:gd name="connsiteY2" fmla="*/ 1469136 h 2216609"/>
              <a:gd name="connsiteX3" fmla="*/ 2511552 w 4413758"/>
              <a:gd name="connsiteY3" fmla="*/ 2176272 h 2216609"/>
              <a:gd name="connsiteX4" fmla="*/ 3078480 w 4413758"/>
              <a:gd name="connsiteY4" fmla="*/ 1463040 h 2216609"/>
              <a:gd name="connsiteX5" fmla="*/ 3560318 w 4413758"/>
              <a:gd name="connsiteY5" fmla="*/ 2200657 h 2216609"/>
              <a:gd name="connsiteX6" fmla="*/ 4029710 w 4413758"/>
              <a:gd name="connsiteY6" fmla="*/ 1743457 h 2216609"/>
              <a:gd name="connsiteX7" fmla="*/ 4413758 w 4413758"/>
              <a:gd name="connsiteY7" fmla="*/ 2194561 h 2216609"/>
              <a:gd name="connsiteX0" fmla="*/ 0 w 4413758"/>
              <a:gd name="connsiteY0" fmla="*/ 0 h 2216609"/>
              <a:gd name="connsiteX1" fmla="*/ 1042416 w 4413758"/>
              <a:gd name="connsiteY1" fmla="*/ 2188464 h 2216609"/>
              <a:gd name="connsiteX2" fmla="*/ 1792224 w 4413758"/>
              <a:gd name="connsiteY2" fmla="*/ 1469136 h 2216609"/>
              <a:gd name="connsiteX3" fmla="*/ 2511552 w 4413758"/>
              <a:gd name="connsiteY3" fmla="*/ 2176272 h 2216609"/>
              <a:gd name="connsiteX4" fmla="*/ 3078480 w 4413758"/>
              <a:gd name="connsiteY4" fmla="*/ 1463040 h 2216609"/>
              <a:gd name="connsiteX5" fmla="*/ 3560318 w 4413758"/>
              <a:gd name="connsiteY5" fmla="*/ 2200657 h 2216609"/>
              <a:gd name="connsiteX6" fmla="*/ 4029710 w 4413758"/>
              <a:gd name="connsiteY6" fmla="*/ 1743457 h 2216609"/>
              <a:gd name="connsiteX7" fmla="*/ 4413758 w 4413758"/>
              <a:gd name="connsiteY7" fmla="*/ 2194561 h 2216609"/>
              <a:gd name="connsiteX0" fmla="*/ 0 w 4413758"/>
              <a:gd name="connsiteY0" fmla="*/ 0 h 2216609"/>
              <a:gd name="connsiteX1" fmla="*/ 1042416 w 4413758"/>
              <a:gd name="connsiteY1" fmla="*/ 2188464 h 2216609"/>
              <a:gd name="connsiteX2" fmla="*/ 1792224 w 4413758"/>
              <a:gd name="connsiteY2" fmla="*/ 1469136 h 2216609"/>
              <a:gd name="connsiteX3" fmla="*/ 2511552 w 4413758"/>
              <a:gd name="connsiteY3" fmla="*/ 2176272 h 2216609"/>
              <a:gd name="connsiteX4" fmla="*/ 3078480 w 4413758"/>
              <a:gd name="connsiteY4" fmla="*/ 1463040 h 2216609"/>
              <a:gd name="connsiteX5" fmla="*/ 3560318 w 4413758"/>
              <a:gd name="connsiteY5" fmla="*/ 2200657 h 2216609"/>
              <a:gd name="connsiteX6" fmla="*/ 4029710 w 4413758"/>
              <a:gd name="connsiteY6" fmla="*/ 1743457 h 2216609"/>
              <a:gd name="connsiteX7" fmla="*/ 4413758 w 4413758"/>
              <a:gd name="connsiteY7" fmla="*/ 2194561 h 2216609"/>
              <a:gd name="connsiteX0" fmla="*/ 0 w 4413758"/>
              <a:gd name="connsiteY0" fmla="*/ 0 h 2216609"/>
              <a:gd name="connsiteX1" fmla="*/ 1042416 w 4413758"/>
              <a:gd name="connsiteY1" fmla="*/ 2188464 h 2216609"/>
              <a:gd name="connsiteX2" fmla="*/ 1792224 w 4413758"/>
              <a:gd name="connsiteY2" fmla="*/ 1469136 h 2216609"/>
              <a:gd name="connsiteX3" fmla="*/ 2511552 w 4413758"/>
              <a:gd name="connsiteY3" fmla="*/ 2176272 h 2216609"/>
              <a:gd name="connsiteX4" fmla="*/ 3078480 w 4413758"/>
              <a:gd name="connsiteY4" fmla="*/ 1463040 h 2216609"/>
              <a:gd name="connsiteX5" fmla="*/ 3560318 w 4413758"/>
              <a:gd name="connsiteY5" fmla="*/ 2200657 h 2216609"/>
              <a:gd name="connsiteX6" fmla="*/ 4029710 w 4413758"/>
              <a:gd name="connsiteY6" fmla="*/ 1743457 h 2216609"/>
              <a:gd name="connsiteX7" fmla="*/ 4413758 w 4413758"/>
              <a:gd name="connsiteY7" fmla="*/ 2194561 h 2216609"/>
              <a:gd name="connsiteX0" fmla="*/ 0 w 4413758"/>
              <a:gd name="connsiteY0" fmla="*/ 0 h 2216609"/>
              <a:gd name="connsiteX1" fmla="*/ 1042416 w 4413758"/>
              <a:gd name="connsiteY1" fmla="*/ 2188464 h 2216609"/>
              <a:gd name="connsiteX2" fmla="*/ 1792224 w 4413758"/>
              <a:gd name="connsiteY2" fmla="*/ 1469136 h 2216609"/>
              <a:gd name="connsiteX3" fmla="*/ 2511552 w 4413758"/>
              <a:gd name="connsiteY3" fmla="*/ 2176272 h 2216609"/>
              <a:gd name="connsiteX4" fmla="*/ 3078480 w 4413758"/>
              <a:gd name="connsiteY4" fmla="*/ 1463040 h 2216609"/>
              <a:gd name="connsiteX5" fmla="*/ 3560318 w 4413758"/>
              <a:gd name="connsiteY5" fmla="*/ 2200657 h 2216609"/>
              <a:gd name="connsiteX6" fmla="*/ 4029710 w 4413758"/>
              <a:gd name="connsiteY6" fmla="*/ 1743457 h 2216609"/>
              <a:gd name="connsiteX7" fmla="*/ 4413758 w 4413758"/>
              <a:gd name="connsiteY7" fmla="*/ 2194561 h 2216609"/>
              <a:gd name="connsiteX0" fmla="*/ 0 w 4413758"/>
              <a:gd name="connsiteY0" fmla="*/ 0 h 2200673"/>
              <a:gd name="connsiteX1" fmla="*/ 1042416 w 4413758"/>
              <a:gd name="connsiteY1" fmla="*/ 2188464 h 2200673"/>
              <a:gd name="connsiteX2" fmla="*/ 1792224 w 4413758"/>
              <a:gd name="connsiteY2" fmla="*/ 1469136 h 2200673"/>
              <a:gd name="connsiteX3" fmla="*/ 2511552 w 4413758"/>
              <a:gd name="connsiteY3" fmla="*/ 2176272 h 2200673"/>
              <a:gd name="connsiteX4" fmla="*/ 3078480 w 4413758"/>
              <a:gd name="connsiteY4" fmla="*/ 1463040 h 2200673"/>
              <a:gd name="connsiteX5" fmla="*/ 3560318 w 4413758"/>
              <a:gd name="connsiteY5" fmla="*/ 2200657 h 2200673"/>
              <a:gd name="connsiteX6" fmla="*/ 4029710 w 4413758"/>
              <a:gd name="connsiteY6" fmla="*/ 1743457 h 2200673"/>
              <a:gd name="connsiteX7" fmla="*/ 4413758 w 4413758"/>
              <a:gd name="connsiteY7" fmla="*/ 2194561 h 2200673"/>
              <a:gd name="connsiteX0" fmla="*/ 0 w 4413758"/>
              <a:gd name="connsiteY0" fmla="*/ 0 h 2194561"/>
              <a:gd name="connsiteX1" fmla="*/ 1042416 w 4413758"/>
              <a:gd name="connsiteY1" fmla="*/ 2188464 h 2194561"/>
              <a:gd name="connsiteX2" fmla="*/ 1792224 w 4413758"/>
              <a:gd name="connsiteY2" fmla="*/ 1469136 h 2194561"/>
              <a:gd name="connsiteX3" fmla="*/ 2511552 w 4413758"/>
              <a:gd name="connsiteY3" fmla="*/ 2176272 h 2194561"/>
              <a:gd name="connsiteX4" fmla="*/ 3078480 w 4413758"/>
              <a:gd name="connsiteY4" fmla="*/ 1463040 h 2194561"/>
              <a:gd name="connsiteX5" fmla="*/ 3578606 w 4413758"/>
              <a:gd name="connsiteY5" fmla="*/ 2176273 h 2194561"/>
              <a:gd name="connsiteX6" fmla="*/ 4029710 w 4413758"/>
              <a:gd name="connsiteY6" fmla="*/ 1743457 h 2194561"/>
              <a:gd name="connsiteX7" fmla="*/ 4413758 w 4413758"/>
              <a:gd name="connsiteY7" fmla="*/ 2194561 h 2194561"/>
              <a:gd name="connsiteX0" fmla="*/ 0 w 4413758"/>
              <a:gd name="connsiteY0" fmla="*/ 0 h 2194561"/>
              <a:gd name="connsiteX1" fmla="*/ 1042416 w 4413758"/>
              <a:gd name="connsiteY1" fmla="*/ 2188464 h 2194561"/>
              <a:gd name="connsiteX2" fmla="*/ 1792224 w 4413758"/>
              <a:gd name="connsiteY2" fmla="*/ 1469136 h 2194561"/>
              <a:gd name="connsiteX3" fmla="*/ 2511552 w 4413758"/>
              <a:gd name="connsiteY3" fmla="*/ 2176272 h 2194561"/>
              <a:gd name="connsiteX4" fmla="*/ 3078480 w 4413758"/>
              <a:gd name="connsiteY4" fmla="*/ 1463040 h 2194561"/>
              <a:gd name="connsiteX5" fmla="*/ 3578606 w 4413758"/>
              <a:gd name="connsiteY5" fmla="*/ 2176273 h 2194561"/>
              <a:gd name="connsiteX6" fmla="*/ 4029710 w 4413758"/>
              <a:gd name="connsiteY6" fmla="*/ 1743457 h 2194561"/>
              <a:gd name="connsiteX7" fmla="*/ 4413758 w 4413758"/>
              <a:gd name="connsiteY7" fmla="*/ 2194561 h 2194561"/>
              <a:gd name="connsiteX0" fmla="*/ 0 w 4413758"/>
              <a:gd name="connsiteY0" fmla="*/ 0 h 2194561"/>
              <a:gd name="connsiteX1" fmla="*/ 1042416 w 4413758"/>
              <a:gd name="connsiteY1" fmla="*/ 2188464 h 2194561"/>
              <a:gd name="connsiteX2" fmla="*/ 1792224 w 4413758"/>
              <a:gd name="connsiteY2" fmla="*/ 1469136 h 2194561"/>
              <a:gd name="connsiteX3" fmla="*/ 2511552 w 4413758"/>
              <a:gd name="connsiteY3" fmla="*/ 2176272 h 2194561"/>
              <a:gd name="connsiteX4" fmla="*/ 3078480 w 4413758"/>
              <a:gd name="connsiteY4" fmla="*/ 1463040 h 2194561"/>
              <a:gd name="connsiteX5" fmla="*/ 3578606 w 4413758"/>
              <a:gd name="connsiteY5" fmla="*/ 2176273 h 2194561"/>
              <a:gd name="connsiteX6" fmla="*/ 4029710 w 4413758"/>
              <a:gd name="connsiteY6" fmla="*/ 1743457 h 2194561"/>
              <a:gd name="connsiteX7" fmla="*/ 4413758 w 4413758"/>
              <a:gd name="connsiteY7" fmla="*/ 2194561 h 2194561"/>
              <a:gd name="connsiteX0" fmla="*/ 0 w 4413758"/>
              <a:gd name="connsiteY0" fmla="*/ 0 h 2194561"/>
              <a:gd name="connsiteX1" fmla="*/ 1042416 w 4413758"/>
              <a:gd name="connsiteY1" fmla="*/ 2188464 h 2194561"/>
              <a:gd name="connsiteX2" fmla="*/ 1792224 w 4413758"/>
              <a:gd name="connsiteY2" fmla="*/ 1469136 h 2194561"/>
              <a:gd name="connsiteX3" fmla="*/ 2511552 w 4413758"/>
              <a:gd name="connsiteY3" fmla="*/ 2176272 h 2194561"/>
              <a:gd name="connsiteX4" fmla="*/ 3078480 w 4413758"/>
              <a:gd name="connsiteY4" fmla="*/ 1463040 h 2194561"/>
              <a:gd name="connsiteX5" fmla="*/ 3578606 w 4413758"/>
              <a:gd name="connsiteY5" fmla="*/ 2176273 h 2194561"/>
              <a:gd name="connsiteX6" fmla="*/ 4029710 w 4413758"/>
              <a:gd name="connsiteY6" fmla="*/ 1743457 h 2194561"/>
              <a:gd name="connsiteX7" fmla="*/ 4413758 w 4413758"/>
              <a:gd name="connsiteY7" fmla="*/ 2194561 h 2194561"/>
              <a:gd name="connsiteX0" fmla="*/ 0 w 4413758"/>
              <a:gd name="connsiteY0" fmla="*/ 0 h 2194561"/>
              <a:gd name="connsiteX1" fmla="*/ 1042416 w 4413758"/>
              <a:gd name="connsiteY1" fmla="*/ 2188464 h 2194561"/>
              <a:gd name="connsiteX2" fmla="*/ 1792224 w 4413758"/>
              <a:gd name="connsiteY2" fmla="*/ 1469136 h 2194561"/>
              <a:gd name="connsiteX3" fmla="*/ 2511552 w 4413758"/>
              <a:gd name="connsiteY3" fmla="*/ 2176272 h 2194561"/>
              <a:gd name="connsiteX4" fmla="*/ 3078480 w 4413758"/>
              <a:gd name="connsiteY4" fmla="*/ 1463040 h 2194561"/>
              <a:gd name="connsiteX5" fmla="*/ 3578606 w 4413758"/>
              <a:gd name="connsiteY5" fmla="*/ 2176273 h 2194561"/>
              <a:gd name="connsiteX6" fmla="*/ 4029710 w 4413758"/>
              <a:gd name="connsiteY6" fmla="*/ 1743457 h 2194561"/>
              <a:gd name="connsiteX7" fmla="*/ 4413758 w 4413758"/>
              <a:gd name="connsiteY7" fmla="*/ 2194561 h 2194561"/>
              <a:gd name="connsiteX0" fmla="*/ 0 w 4413758"/>
              <a:gd name="connsiteY0" fmla="*/ 0 h 2213452"/>
              <a:gd name="connsiteX1" fmla="*/ 1042416 w 4413758"/>
              <a:gd name="connsiteY1" fmla="*/ 2188464 h 2213452"/>
              <a:gd name="connsiteX2" fmla="*/ 1798320 w 4413758"/>
              <a:gd name="connsiteY2" fmla="*/ 1243584 h 2213452"/>
              <a:gd name="connsiteX3" fmla="*/ 2511552 w 4413758"/>
              <a:gd name="connsiteY3" fmla="*/ 2176272 h 2213452"/>
              <a:gd name="connsiteX4" fmla="*/ 3078480 w 4413758"/>
              <a:gd name="connsiteY4" fmla="*/ 1463040 h 2213452"/>
              <a:gd name="connsiteX5" fmla="*/ 3578606 w 4413758"/>
              <a:gd name="connsiteY5" fmla="*/ 2176273 h 2213452"/>
              <a:gd name="connsiteX6" fmla="*/ 4029710 w 4413758"/>
              <a:gd name="connsiteY6" fmla="*/ 1743457 h 2213452"/>
              <a:gd name="connsiteX7" fmla="*/ 4413758 w 4413758"/>
              <a:gd name="connsiteY7" fmla="*/ 2194561 h 2213452"/>
              <a:gd name="connsiteX0" fmla="*/ 0 w 4413758"/>
              <a:gd name="connsiteY0" fmla="*/ 0 h 2242294"/>
              <a:gd name="connsiteX1" fmla="*/ 1042416 w 4413758"/>
              <a:gd name="connsiteY1" fmla="*/ 2188464 h 2242294"/>
              <a:gd name="connsiteX2" fmla="*/ 1825241 w 4413758"/>
              <a:gd name="connsiteY2" fmla="*/ 1621536 h 2242294"/>
              <a:gd name="connsiteX3" fmla="*/ 2511552 w 4413758"/>
              <a:gd name="connsiteY3" fmla="*/ 2176272 h 2242294"/>
              <a:gd name="connsiteX4" fmla="*/ 3078480 w 4413758"/>
              <a:gd name="connsiteY4" fmla="*/ 1463040 h 2242294"/>
              <a:gd name="connsiteX5" fmla="*/ 3578606 w 4413758"/>
              <a:gd name="connsiteY5" fmla="*/ 2176273 h 2242294"/>
              <a:gd name="connsiteX6" fmla="*/ 4029710 w 4413758"/>
              <a:gd name="connsiteY6" fmla="*/ 1743457 h 2242294"/>
              <a:gd name="connsiteX7" fmla="*/ 4413758 w 4413758"/>
              <a:gd name="connsiteY7" fmla="*/ 2194561 h 2242294"/>
              <a:gd name="connsiteX0" fmla="*/ 0 w 4413758"/>
              <a:gd name="connsiteY0" fmla="*/ 0 h 2242294"/>
              <a:gd name="connsiteX1" fmla="*/ 1042416 w 4413758"/>
              <a:gd name="connsiteY1" fmla="*/ 2188464 h 2242294"/>
              <a:gd name="connsiteX2" fmla="*/ 1825241 w 4413758"/>
              <a:gd name="connsiteY2" fmla="*/ 1621536 h 2242294"/>
              <a:gd name="connsiteX3" fmla="*/ 2511552 w 4413758"/>
              <a:gd name="connsiteY3" fmla="*/ 2176272 h 2242294"/>
              <a:gd name="connsiteX4" fmla="*/ 3073096 w 4413758"/>
              <a:gd name="connsiteY4" fmla="*/ 1816608 h 2242294"/>
              <a:gd name="connsiteX5" fmla="*/ 3578606 w 4413758"/>
              <a:gd name="connsiteY5" fmla="*/ 2176273 h 2242294"/>
              <a:gd name="connsiteX6" fmla="*/ 4029710 w 4413758"/>
              <a:gd name="connsiteY6" fmla="*/ 1743457 h 2242294"/>
              <a:gd name="connsiteX7" fmla="*/ 4413758 w 4413758"/>
              <a:gd name="connsiteY7" fmla="*/ 2194561 h 2242294"/>
              <a:gd name="connsiteX0" fmla="*/ 0 w 4413758"/>
              <a:gd name="connsiteY0" fmla="*/ 0 h 2242294"/>
              <a:gd name="connsiteX1" fmla="*/ 1042416 w 4413758"/>
              <a:gd name="connsiteY1" fmla="*/ 2188464 h 2242294"/>
              <a:gd name="connsiteX2" fmla="*/ 1825241 w 4413758"/>
              <a:gd name="connsiteY2" fmla="*/ 1621536 h 2242294"/>
              <a:gd name="connsiteX3" fmla="*/ 2511552 w 4413758"/>
              <a:gd name="connsiteY3" fmla="*/ 2176272 h 2242294"/>
              <a:gd name="connsiteX4" fmla="*/ 3073096 w 4413758"/>
              <a:gd name="connsiteY4" fmla="*/ 1816608 h 2242294"/>
              <a:gd name="connsiteX5" fmla="*/ 3578606 w 4413758"/>
              <a:gd name="connsiteY5" fmla="*/ 2176273 h 2242294"/>
              <a:gd name="connsiteX6" fmla="*/ 4018941 w 4413758"/>
              <a:gd name="connsiteY6" fmla="*/ 1987297 h 2242294"/>
              <a:gd name="connsiteX7" fmla="*/ 4413758 w 4413758"/>
              <a:gd name="connsiteY7" fmla="*/ 2194561 h 2242294"/>
              <a:gd name="connsiteX0" fmla="*/ 0 w 4413758"/>
              <a:gd name="connsiteY0" fmla="*/ 0 h 2242294"/>
              <a:gd name="connsiteX1" fmla="*/ 1042416 w 4413758"/>
              <a:gd name="connsiteY1" fmla="*/ 2188464 h 2242294"/>
              <a:gd name="connsiteX2" fmla="*/ 1825241 w 4413758"/>
              <a:gd name="connsiteY2" fmla="*/ 1621536 h 2242294"/>
              <a:gd name="connsiteX3" fmla="*/ 2511552 w 4413758"/>
              <a:gd name="connsiteY3" fmla="*/ 2176272 h 2242294"/>
              <a:gd name="connsiteX4" fmla="*/ 3073096 w 4413758"/>
              <a:gd name="connsiteY4" fmla="*/ 1816608 h 2242294"/>
              <a:gd name="connsiteX5" fmla="*/ 3578606 w 4413758"/>
              <a:gd name="connsiteY5" fmla="*/ 2176273 h 2242294"/>
              <a:gd name="connsiteX6" fmla="*/ 4018941 w 4413758"/>
              <a:gd name="connsiteY6" fmla="*/ 1987297 h 2242294"/>
              <a:gd name="connsiteX7" fmla="*/ 4413758 w 4413758"/>
              <a:gd name="connsiteY7" fmla="*/ 2194561 h 2242294"/>
              <a:gd name="connsiteX0" fmla="*/ 0 w 4413758"/>
              <a:gd name="connsiteY0" fmla="*/ 0 h 2242294"/>
              <a:gd name="connsiteX1" fmla="*/ 1042416 w 4413758"/>
              <a:gd name="connsiteY1" fmla="*/ 2188464 h 2242294"/>
              <a:gd name="connsiteX2" fmla="*/ 1825241 w 4413758"/>
              <a:gd name="connsiteY2" fmla="*/ 1621536 h 2242294"/>
              <a:gd name="connsiteX3" fmla="*/ 2511552 w 4413758"/>
              <a:gd name="connsiteY3" fmla="*/ 2176272 h 2242294"/>
              <a:gd name="connsiteX4" fmla="*/ 3073096 w 4413758"/>
              <a:gd name="connsiteY4" fmla="*/ 1816608 h 2242294"/>
              <a:gd name="connsiteX5" fmla="*/ 3578606 w 4413758"/>
              <a:gd name="connsiteY5" fmla="*/ 2176273 h 2242294"/>
              <a:gd name="connsiteX6" fmla="*/ 4018941 w 4413758"/>
              <a:gd name="connsiteY6" fmla="*/ 1987297 h 2242294"/>
              <a:gd name="connsiteX7" fmla="*/ 4413758 w 4413758"/>
              <a:gd name="connsiteY7" fmla="*/ 2194561 h 2242294"/>
              <a:gd name="connsiteX0" fmla="*/ 0 w 4413758"/>
              <a:gd name="connsiteY0" fmla="*/ 0 h 2242294"/>
              <a:gd name="connsiteX1" fmla="*/ 1042416 w 4413758"/>
              <a:gd name="connsiteY1" fmla="*/ 2188464 h 2242294"/>
              <a:gd name="connsiteX2" fmla="*/ 1825241 w 4413758"/>
              <a:gd name="connsiteY2" fmla="*/ 1621536 h 2242294"/>
              <a:gd name="connsiteX3" fmla="*/ 2511552 w 4413758"/>
              <a:gd name="connsiteY3" fmla="*/ 2176272 h 2242294"/>
              <a:gd name="connsiteX4" fmla="*/ 3073096 w 4413758"/>
              <a:gd name="connsiteY4" fmla="*/ 1816608 h 2242294"/>
              <a:gd name="connsiteX5" fmla="*/ 3578606 w 4413758"/>
              <a:gd name="connsiteY5" fmla="*/ 2176273 h 2242294"/>
              <a:gd name="connsiteX6" fmla="*/ 4018941 w 4413758"/>
              <a:gd name="connsiteY6" fmla="*/ 1987297 h 2242294"/>
              <a:gd name="connsiteX7" fmla="*/ 4413758 w 4413758"/>
              <a:gd name="connsiteY7" fmla="*/ 2194561 h 2242294"/>
              <a:gd name="connsiteX0" fmla="*/ 0 w 4413758"/>
              <a:gd name="connsiteY0" fmla="*/ 0 h 2242294"/>
              <a:gd name="connsiteX1" fmla="*/ 1042416 w 4413758"/>
              <a:gd name="connsiteY1" fmla="*/ 2188464 h 2242294"/>
              <a:gd name="connsiteX2" fmla="*/ 1825241 w 4413758"/>
              <a:gd name="connsiteY2" fmla="*/ 1621536 h 2242294"/>
              <a:gd name="connsiteX3" fmla="*/ 2511552 w 4413758"/>
              <a:gd name="connsiteY3" fmla="*/ 2176272 h 2242294"/>
              <a:gd name="connsiteX4" fmla="*/ 3073096 w 4413758"/>
              <a:gd name="connsiteY4" fmla="*/ 1816608 h 2242294"/>
              <a:gd name="connsiteX5" fmla="*/ 3578606 w 4413758"/>
              <a:gd name="connsiteY5" fmla="*/ 2176273 h 2242294"/>
              <a:gd name="connsiteX6" fmla="*/ 4018941 w 4413758"/>
              <a:gd name="connsiteY6" fmla="*/ 1987297 h 2242294"/>
              <a:gd name="connsiteX7" fmla="*/ 4413758 w 4413758"/>
              <a:gd name="connsiteY7" fmla="*/ 2194561 h 2242294"/>
              <a:gd name="connsiteX0" fmla="*/ 0 w 4413758"/>
              <a:gd name="connsiteY0" fmla="*/ 0 h 2197551"/>
              <a:gd name="connsiteX1" fmla="*/ 1042416 w 4413758"/>
              <a:gd name="connsiteY1" fmla="*/ 2188464 h 2197551"/>
              <a:gd name="connsiteX2" fmla="*/ 1825241 w 4413758"/>
              <a:gd name="connsiteY2" fmla="*/ 1621536 h 2197551"/>
              <a:gd name="connsiteX3" fmla="*/ 2511552 w 4413758"/>
              <a:gd name="connsiteY3" fmla="*/ 2176272 h 2197551"/>
              <a:gd name="connsiteX4" fmla="*/ 3073096 w 4413758"/>
              <a:gd name="connsiteY4" fmla="*/ 1816608 h 2197551"/>
              <a:gd name="connsiteX5" fmla="*/ 3578606 w 4413758"/>
              <a:gd name="connsiteY5" fmla="*/ 2176273 h 2197551"/>
              <a:gd name="connsiteX6" fmla="*/ 4018941 w 4413758"/>
              <a:gd name="connsiteY6" fmla="*/ 1987297 h 2197551"/>
              <a:gd name="connsiteX7" fmla="*/ 4413758 w 4413758"/>
              <a:gd name="connsiteY7" fmla="*/ 2194561 h 2197551"/>
              <a:gd name="connsiteX0" fmla="*/ 0 w 4413758"/>
              <a:gd name="connsiteY0" fmla="*/ 0 h 2258149"/>
              <a:gd name="connsiteX1" fmla="*/ 1042416 w 4413758"/>
              <a:gd name="connsiteY1" fmla="*/ 2188464 h 2258149"/>
              <a:gd name="connsiteX2" fmla="*/ 1900621 w 4413758"/>
              <a:gd name="connsiteY2" fmla="*/ 1755648 h 2258149"/>
              <a:gd name="connsiteX3" fmla="*/ 2511552 w 4413758"/>
              <a:gd name="connsiteY3" fmla="*/ 2176272 h 2258149"/>
              <a:gd name="connsiteX4" fmla="*/ 3073096 w 4413758"/>
              <a:gd name="connsiteY4" fmla="*/ 1816608 h 2258149"/>
              <a:gd name="connsiteX5" fmla="*/ 3578606 w 4413758"/>
              <a:gd name="connsiteY5" fmla="*/ 2176273 h 2258149"/>
              <a:gd name="connsiteX6" fmla="*/ 4018941 w 4413758"/>
              <a:gd name="connsiteY6" fmla="*/ 1987297 h 2258149"/>
              <a:gd name="connsiteX7" fmla="*/ 4413758 w 4413758"/>
              <a:gd name="connsiteY7" fmla="*/ 2194561 h 2258149"/>
              <a:gd name="connsiteX0" fmla="*/ 0 w 4413758"/>
              <a:gd name="connsiteY0" fmla="*/ 0 h 2195721"/>
              <a:gd name="connsiteX1" fmla="*/ 1042416 w 4413758"/>
              <a:gd name="connsiteY1" fmla="*/ 2188464 h 2195721"/>
              <a:gd name="connsiteX2" fmla="*/ 1900621 w 4413758"/>
              <a:gd name="connsiteY2" fmla="*/ 1755648 h 2195721"/>
              <a:gd name="connsiteX3" fmla="*/ 2511552 w 4413758"/>
              <a:gd name="connsiteY3" fmla="*/ 2176272 h 2195721"/>
              <a:gd name="connsiteX4" fmla="*/ 3073096 w 4413758"/>
              <a:gd name="connsiteY4" fmla="*/ 1816608 h 2195721"/>
              <a:gd name="connsiteX5" fmla="*/ 3578606 w 4413758"/>
              <a:gd name="connsiteY5" fmla="*/ 2176273 h 2195721"/>
              <a:gd name="connsiteX6" fmla="*/ 4018941 w 4413758"/>
              <a:gd name="connsiteY6" fmla="*/ 1987297 h 2195721"/>
              <a:gd name="connsiteX7" fmla="*/ 4413758 w 4413758"/>
              <a:gd name="connsiteY7" fmla="*/ 2194561 h 2195721"/>
              <a:gd name="connsiteX0" fmla="*/ 0 w 4413758"/>
              <a:gd name="connsiteY0" fmla="*/ 0 h 2195721"/>
              <a:gd name="connsiteX1" fmla="*/ 1042416 w 4413758"/>
              <a:gd name="connsiteY1" fmla="*/ 2188464 h 2195721"/>
              <a:gd name="connsiteX2" fmla="*/ 1900621 w 4413758"/>
              <a:gd name="connsiteY2" fmla="*/ 1755648 h 2195721"/>
              <a:gd name="connsiteX3" fmla="*/ 2511552 w 4413758"/>
              <a:gd name="connsiteY3" fmla="*/ 2176272 h 2195721"/>
              <a:gd name="connsiteX4" fmla="*/ 3073096 w 4413758"/>
              <a:gd name="connsiteY4" fmla="*/ 1816608 h 2195721"/>
              <a:gd name="connsiteX5" fmla="*/ 3578606 w 4413758"/>
              <a:gd name="connsiteY5" fmla="*/ 2176273 h 2195721"/>
              <a:gd name="connsiteX6" fmla="*/ 4018941 w 4413758"/>
              <a:gd name="connsiteY6" fmla="*/ 1987297 h 2195721"/>
              <a:gd name="connsiteX7" fmla="*/ 4413758 w 4413758"/>
              <a:gd name="connsiteY7" fmla="*/ 2194561 h 2195721"/>
              <a:gd name="connsiteX0" fmla="*/ 0 w 4413758"/>
              <a:gd name="connsiteY0" fmla="*/ 0 h 2195721"/>
              <a:gd name="connsiteX1" fmla="*/ 1042416 w 4413758"/>
              <a:gd name="connsiteY1" fmla="*/ 2188464 h 2195721"/>
              <a:gd name="connsiteX2" fmla="*/ 1900621 w 4413758"/>
              <a:gd name="connsiteY2" fmla="*/ 1755648 h 2195721"/>
              <a:gd name="connsiteX3" fmla="*/ 2511552 w 4413758"/>
              <a:gd name="connsiteY3" fmla="*/ 2176272 h 2195721"/>
              <a:gd name="connsiteX4" fmla="*/ 3073096 w 4413758"/>
              <a:gd name="connsiteY4" fmla="*/ 1816608 h 2195721"/>
              <a:gd name="connsiteX5" fmla="*/ 3578606 w 4413758"/>
              <a:gd name="connsiteY5" fmla="*/ 2176273 h 2195721"/>
              <a:gd name="connsiteX6" fmla="*/ 4018941 w 4413758"/>
              <a:gd name="connsiteY6" fmla="*/ 1987297 h 2195721"/>
              <a:gd name="connsiteX7" fmla="*/ 4413758 w 4413758"/>
              <a:gd name="connsiteY7" fmla="*/ 2194561 h 2195721"/>
              <a:gd name="connsiteX0" fmla="*/ 0 w 4413758"/>
              <a:gd name="connsiteY0" fmla="*/ 0 h 2195880"/>
              <a:gd name="connsiteX1" fmla="*/ 1042416 w 4413758"/>
              <a:gd name="connsiteY1" fmla="*/ 2188464 h 2195880"/>
              <a:gd name="connsiteX2" fmla="*/ 1900621 w 4413758"/>
              <a:gd name="connsiteY2" fmla="*/ 1755648 h 2195880"/>
              <a:gd name="connsiteX3" fmla="*/ 2511552 w 4413758"/>
              <a:gd name="connsiteY3" fmla="*/ 2176272 h 2195880"/>
              <a:gd name="connsiteX4" fmla="*/ 3073096 w 4413758"/>
              <a:gd name="connsiteY4" fmla="*/ 1816608 h 2195880"/>
              <a:gd name="connsiteX5" fmla="*/ 3578606 w 4413758"/>
              <a:gd name="connsiteY5" fmla="*/ 2176273 h 2195880"/>
              <a:gd name="connsiteX6" fmla="*/ 4018941 w 4413758"/>
              <a:gd name="connsiteY6" fmla="*/ 1987297 h 2195880"/>
              <a:gd name="connsiteX7" fmla="*/ 4413758 w 4413758"/>
              <a:gd name="connsiteY7" fmla="*/ 2194561 h 2195880"/>
              <a:gd name="connsiteX0" fmla="*/ 81247 w 4495005"/>
              <a:gd name="connsiteY0" fmla="*/ 146980 h 2404852"/>
              <a:gd name="connsiteX1" fmla="*/ 76086 w 4495005"/>
              <a:gd name="connsiteY1" fmla="*/ 166588 h 2404852"/>
              <a:gd name="connsiteX2" fmla="*/ 1123663 w 4495005"/>
              <a:gd name="connsiteY2" fmla="*/ 2335444 h 2404852"/>
              <a:gd name="connsiteX3" fmla="*/ 1981868 w 4495005"/>
              <a:gd name="connsiteY3" fmla="*/ 1902628 h 2404852"/>
              <a:gd name="connsiteX4" fmla="*/ 2592799 w 4495005"/>
              <a:gd name="connsiteY4" fmla="*/ 2323252 h 2404852"/>
              <a:gd name="connsiteX5" fmla="*/ 3154343 w 4495005"/>
              <a:gd name="connsiteY5" fmla="*/ 1963588 h 2404852"/>
              <a:gd name="connsiteX6" fmla="*/ 3659853 w 4495005"/>
              <a:gd name="connsiteY6" fmla="*/ 2323253 h 2404852"/>
              <a:gd name="connsiteX7" fmla="*/ 4100188 w 4495005"/>
              <a:gd name="connsiteY7" fmla="*/ 2134277 h 2404852"/>
              <a:gd name="connsiteX8" fmla="*/ 4495005 w 4495005"/>
              <a:gd name="connsiteY8" fmla="*/ 2341541 h 2404852"/>
              <a:gd name="connsiteX0" fmla="*/ 1 w 4887578"/>
              <a:gd name="connsiteY0" fmla="*/ 2234822 h 2273750"/>
              <a:gd name="connsiteX1" fmla="*/ 468659 w 4887578"/>
              <a:gd name="connsiteY1" fmla="*/ 35486 h 2273750"/>
              <a:gd name="connsiteX2" fmla="*/ 1516236 w 4887578"/>
              <a:gd name="connsiteY2" fmla="*/ 2204342 h 2273750"/>
              <a:gd name="connsiteX3" fmla="*/ 2374441 w 4887578"/>
              <a:gd name="connsiteY3" fmla="*/ 1771526 h 2273750"/>
              <a:gd name="connsiteX4" fmla="*/ 2985372 w 4887578"/>
              <a:gd name="connsiteY4" fmla="*/ 2192150 h 2273750"/>
              <a:gd name="connsiteX5" fmla="*/ 3546916 w 4887578"/>
              <a:gd name="connsiteY5" fmla="*/ 1832486 h 2273750"/>
              <a:gd name="connsiteX6" fmla="*/ 4052426 w 4887578"/>
              <a:gd name="connsiteY6" fmla="*/ 2192151 h 2273750"/>
              <a:gd name="connsiteX7" fmla="*/ 4492761 w 4887578"/>
              <a:gd name="connsiteY7" fmla="*/ 2003175 h 2273750"/>
              <a:gd name="connsiteX8" fmla="*/ 4887578 w 4887578"/>
              <a:gd name="connsiteY8" fmla="*/ 2210439 h 2273750"/>
              <a:gd name="connsiteX0" fmla="*/ 1 w 4887578"/>
              <a:gd name="connsiteY0" fmla="*/ 2234822 h 2273750"/>
              <a:gd name="connsiteX1" fmla="*/ 468659 w 4887578"/>
              <a:gd name="connsiteY1" fmla="*/ 35486 h 2273750"/>
              <a:gd name="connsiteX2" fmla="*/ 1516236 w 4887578"/>
              <a:gd name="connsiteY2" fmla="*/ 2204342 h 2273750"/>
              <a:gd name="connsiteX3" fmla="*/ 2374441 w 4887578"/>
              <a:gd name="connsiteY3" fmla="*/ 1771526 h 2273750"/>
              <a:gd name="connsiteX4" fmla="*/ 2985372 w 4887578"/>
              <a:gd name="connsiteY4" fmla="*/ 2192150 h 2273750"/>
              <a:gd name="connsiteX5" fmla="*/ 3546916 w 4887578"/>
              <a:gd name="connsiteY5" fmla="*/ 1832486 h 2273750"/>
              <a:gd name="connsiteX6" fmla="*/ 4052426 w 4887578"/>
              <a:gd name="connsiteY6" fmla="*/ 2192151 h 2273750"/>
              <a:gd name="connsiteX7" fmla="*/ 4492761 w 4887578"/>
              <a:gd name="connsiteY7" fmla="*/ 2003175 h 2273750"/>
              <a:gd name="connsiteX8" fmla="*/ 4887578 w 4887578"/>
              <a:gd name="connsiteY8" fmla="*/ 2210439 h 2273750"/>
              <a:gd name="connsiteX0" fmla="*/ 3 w 4887580"/>
              <a:gd name="connsiteY0" fmla="*/ 2199405 h 2238333"/>
              <a:gd name="connsiteX1" fmla="*/ 468661 w 4887580"/>
              <a:gd name="connsiteY1" fmla="*/ 69 h 2238333"/>
              <a:gd name="connsiteX2" fmla="*/ 1516238 w 4887580"/>
              <a:gd name="connsiteY2" fmla="*/ 2168925 h 2238333"/>
              <a:gd name="connsiteX3" fmla="*/ 2374443 w 4887580"/>
              <a:gd name="connsiteY3" fmla="*/ 1736109 h 2238333"/>
              <a:gd name="connsiteX4" fmla="*/ 2985374 w 4887580"/>
              <a:gd name="connsiteY4" fmla="*/ 2156733 h 2238333"/>
              <a:gd name="connsiteX5" fmla="*/ 3546918 w 4887580"/>
              <a:gd name="connsiteY5" fmla="*/ 1797069 h 2238333"/>
              <a:gd name="connsiteX6" fmla="*/ 4052428 w 4887580"/>
              <a:gd name="connsiteY6" fmla="*/ 2156734 h 2238333"/>
              <a:gd name="connsiteX7" fmla="*/ 4492763 w 4887580"/>
              <a:gd name="connsiteY7" fmla="*/ 1967758 h 2238333"/>
              <a:gd name="connsiteX8" fmla="*/ 4887580 w 4887580"/>
              <a:gd name="connsiteY8" fmla="*/ 2175022 h 2238333"/>
              <a:gd name="connsiteX0" fmla="*/ 2 w 4887579"/>
              <a:gd name="connsiteY0" fmla="*/ 2211596 h 2251237"/>
              <a:gd name="connsiteX1" fmla="*/ 689416 w 4887579"/>
              <a:gd name="connsiteY1" fmla="*/ 68 h 2251237"/>
              <a:gd name="connsiteX2" fmla="*/ 1516237 w 4887579"/>
              <a:gd name="connsiteY2" fmla="*/ 2181116 h 2251237"/>
              <a:gd name="connsiteX3" fmla="*/ 2374442 w 4887579"/>
              <a:gd name="connsiteY3" fmla="*/ 1748300 h 2251237"/>
              <a:gd name="connsiteX4" fmla="*/ 2985373 w 4887579"/>
              <a:gd name="connsiteY4" fmla="*/ 2168924 h 2251237"/>
              <a:gd name="connsiteX5" fmla="*/ 3546917 w 4887579"/>
              <a:gd name="connsiteY5" fmla="*/ 1809260 h 2251237"/>
              <a:gd name="connsiteX6" fmla="*/ 4052427 w 4887579"/>
              <a:gd name="connsiteY6" fmla="*/ 2168925 h 2251237"/>
              <a:gd name="connsiteX7" fmla="*/ 4492762 w 4887579"/>
              <a:gd name="connsiteY7" fmla="*/ 1979949 h 2251237"/>
              <a:gd name="connsiteX8" fmla="*/ 4887579 w 4887579"/>
              <a:gd name="connsiteY8" fmla="*/ 2187213 h 2251237"/>
              <a:gd name="connsiteX0" fmla="*/ 2 w 4887579"/>
              <a:gd name="connsiteY0" fmla="*/ 2211590 h 2211593"/>
              <a:gd name="connsiteX1" fmla="*/ 689416 w 4887579"/>
              <a:gd name="connsiteY1" fmla="*/ 62 h 2211593"/>
              <a:gd name="connsiteX2" fmla="*/ 1516237 w 4887579"/>
              <a:gd name="connsiteY2" fmla="*/ 2181110 h 2211593"/>
              <a:gd name="connsiteX3" fmla="*/ 2374442 w 4887579"/>
              <a:gd name="connsiteY3" fmla="*/ 1748294 h 2211593"/>
              <a:gd name="connsiteX4" fmla="*/ 2985373 w 4887579"/>
              <a:gd name="connsiteY4" fmla="*/ 2168918 h 2211593"/>
              <a:gd name="connsiteX5" fmla="*/ 3546917 w 4887579"/>
              <a:gd name="connsiteY5" fmla="*/ 1809254 h 2211593"/>
              <a:gd name="connsiteX6" fmla="*/ 4052427 w 4887579"/>
              <a:gd name="connsiteY6" fmla="*/ 2168919 h 2211593"/>
              <a:gd name="connsiteX7" fmla="*/ 4492762 w 4887579"/>
              <a:gd name="connsiteY7" fmla="*/ 1979943 h 2211593"/>
              <a:gd name="connsiteX8" fmla="*/ 4887579 w 4887579"/>
              <a:gd name="connsiteY8" fmla="*/ 2187207 h 2211593"/>
              <a:gd name="connsiteX0" fmla="*/ 2 w 4887579"/>
              <a:gd name="connsiteY0" fmla="*/ 2211538 h 2211541"/>
              <a:gd name="connsiteX1" fmla="*/ 689416 w 4887579"/>
              <a:gd name="connsiteY1" fmla="*/ 10 h 2211541"/>
              <a:gd name="connsiteX2" fmla="*/ 1597001 w 4887579"/>
              <a:gd name="connsiteY2" fmla="*/ 2181058 h 2211541"/>
              <a:gd name="connsiteX3" fmla="*/ 2374442 w 4887579"/>
              <a:gd name="connsiteY3" fmla="*/ 1748242 h 2211541"/>
              <a:gd name="connsiteX4" fmla="*/ 2985373 w 4887579"/>
              <a:gd name="connsiteY4" fmla="*/ 2168866 h 2211541"/>
              <a:gd name="connsiteX5" fmla="*/ 3546917 w 4887579"/>
              <a:gd name="connsiteY5" fmla="*/ 1809202 h 2211541"/>
              <a:gd name="connsiteX6" fmla="*/ 4052427 w 4887579"/>
              <a:gd name="connsiteY6" fmla="*/ 2168867 h 2211541"/>
              <a:gd name="connsiteX7" fmla="*/ 4492762 w 4887579"/>
              <a:gd name="connsiteY7" fmla="*/ 1979891 h 2211541"/>
              <a:gd name="connsiteX8" fmla="*/ 4887579 w 4887579"/>
              <a:gd name="connsiteY8" fmla="*/ 2187155 h 2211541"/>
              <a:gd name="connsiteX0" fmla="*/ 2 w 4887579"/>
              <a:gd name="connsiteY0" fmla="*/ 2211538 h 2211541"/>
              <a:gd name="connsiteX1" fmla="*/ 689416 w 4887579"/>
              <a:gd name="connsiteY1" fmla="*/ 10 h 2211541"/>
              <a:gd name="connsiteX2" fmla="*/ 1597001 w 4887579"/>
              <a:gd name="connsiteY2" fmla="*/ 2181058 h 2211541"/>
              <a:gd name="connsiteX3" fmla="*/ 2374442 w 4887579"/>
              <a:gd name="connsiteY3" fmla="*/ 1748242 h 2211541"/>
              <a:gd name="connsiteX4" fmla="*/ 2985373 w 4887579"/>
              <a:gd name="connsiteY4" fmla="*/ 2168866 h 2211541"/>
              <a:gd name="connsiteX5" fmla="*/ 3546917 w 4887579"/>
              <a:gd name="connsiteY5" fmla="*/ 1809202 h 2211541"/>
              <a:gd name="connsiteX6" fmla="*/ 4052427 w 4887579"/>
              <a:gd name="connsiteY6" fmla="*/ 2168867 h 2211541"/>
              <a:gd name="connsiteX7" fmla="*/ 4492762 w 4887579"/>
              <a:gd name="connsiteY7" fmla="*/ 1979891 h 2211541"/>
              <a:gd name="connsiteX8" fmla="*/ 4887579 w 4887579"/>
              <a:gd name="connsiteY8" fmla="*/ 2187155 h 221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7579" h="2211541">
                <a:moveTo>
                  <a:pt x="2" y="2211538"/>
                </a:moveTo>
                <a:cubicBezTo>
                  <a:pt x="-858" y="2214806"/>
                  <a:pt x="423250" y="5090"/>
                  <a:pt x="689416" y="10"/>
                </a:cubicBezTo>
                <a:cubicBezTo>
                  <a:pt x="955583" y="-5070"/>
                  <a:pt x="1197708" y="2109142"/>
                  <a:pt x="1597001" y="2181058"/>
                </a:cubicBezTo>
                <a:cubicBezTo>
                  <a:pt x="1996294" y="2252974"/>
                  <a:pt x="2143047" y="1750274"/>
                  <a:pt x="2374442" y="1748242"/>
                </a:cubicBezTo>
                <a:cubicBezTo>
                  <a:pt x="2605837" y="1746210"/>
                  <a:pt x="2789961" y="2158706"/>
                  <a:pt x="2985373" y="2168866"/>
                </a:cubicBezTo>
                <a:cubicBezTo>
                  <a:pt x="3180786" y="2179026"/>
                  <a:pt x="3282185" y="1797010"/>
                  <a:pt x="3546917" y="1809202"/>
                </a:cubicBezTo>
                <a:cubicBezTo>
                  <a:pt x="3811649" y="1821394"/>
                  <a:pt x="3894786" y="2140419"/>
                  <a:pt x="4052427" y="2168867"/>
                </a:cubicBezTo>
                <a:cubicBezTo>
                  <a:pt x="4210068" y="2197315"/>
                  <a:pt x="4230828" y="1996147"/>
                  <a:pt x="4492762" y="1979891"/>
                </a:cubicBezTo>
                <a:cubicBezTo>
                  <a:pt x="4754696" y="1963635"/>
                  <a:pt x="4883769" y="2180805"/>
                  <a:pt x="4887579" y="2187155"/>
                </a:cubicBezTo>
              </a:path>
            </a:pathLst>
          </a:custGeom>
          <a:noFill/>
          <a:ln w="38100">
            <a:solidFill>
              <a:srgbClr val="CB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D2C3357-1C75-49BB-B178-D2853129E166}"/>
              </a:ext>
            </a:extLst>
          </p:cNvPr>
          <p:cNvSpPr/>
          <p:nvPr/>
        </p:nvSpPr>
        <p:spPr>
          <a:xfrm flipV="1">
            <a:off x="621792" y="4114800"/>
            <a:ext cx="10936224" cy="30480"/>
          </a:xfrm>
          <a:prstGeom prst="line">
            <a:avLst/>
          </a:prstGeom>
          <a:solidFill>
            <a:srgbClr val="000000">
              <a:alpha val="5000"/>
            </a:srgbClr>
          </a:solidFill>
          <a:ln w="18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3676EFE3-10CA-40DF-A21A-827E54D83F94}"/>
              </a:ext>
            </a:extLst>
          </p:cNvPr>
          <p:cNvSpPr/>
          <p:nvPr/>
        </p:nvSpPr>
        <p:spPr>
          <a:xfrm flipH="1" flipV="1">
            <a:off x="263781" y="4114800"/>
            <a:ext cx="5533623" cy="2211541"/>
          </a:xfrm>
          <a:custGeom>
            <a:avLst/>
            <a:gdLst>
              <a:gd name="connsiteX0" fmla="*/ 0 w 3810000"/>
              <a:gd name="connsiteY0" fmla="*/ 0 h 1664445"/>
              <a:gd name="connsiteX1" fmla="*/ 957072 w 3810000"/>
              <a:gd name="connsiteY1" fmla="*/ 798576 h 1664445"/>
              <a:gd name="connsiteX2" fmla="*/ 1737360 w 3810000"/>
              <a:gd name="connsiteY2" fmla="*/ 1664208 h 1664445"/>
              <a:gd name="connsiteX3" fmla="*/ 2743200 w 3810000"/>
              <a:gd name="connsiteY3" fmla="*/ 890016 h 1664445"/>
              <a:gd name="connsiteX4" fmla="*/ 3810000 w 3810000"/>
              <a:gd name="connsiteY4" fmla="*/ 1261872 h 1664445"/>
              <a:gd name="connsiteX0" fmla="*/ 0 w 3810000"/>
              <a:gd name="connsiteY0" fmla="*/ 0 h 1667978"/>
              <a:gd name="connsiteX1" fmla="*/ 859536 w 3810000"/>
              <a:gd name="connsiteY1" fmla="*/ 505968 h 1667978"/>
              <a:gd name="connsiteX2" fmla="*/ 1737360 w 3810000"/>
              <a:gd name="connsiteY2" fmla="*/ 1664208 h 1667978"/>
              <a:gd name="connsiteX3" fmla="*/ 2743200 w 3810000"/>
              <a:gd name="connsiteY3" fmla="*/ 890016 h 1667978"/>
              <a:gd name="connsiteX4" fmla="*/ 3810000 w 3810000"/>
              <a:gd name="connsiteY4" fmla="*/ 1261872 h 1667978"/>
              <a:gd name="connsiteX0" fmla="*/ 0 w 3810000"/>
              <a:gd name="connsiteY0" fmla="*/ 0 h 1670628"/>
              <a:gd name="connsiteX1" fmla="*/ 871728 w 3810000"/>
              <a:gd name="connsiteY1" fmla="*/ 377952 h 1670628"/>
              <a:gd name="connsiteX2" fmla="*/ 1737360 w 3810000"/>
              <a:gd name="connsiteY2" fmla="*/ 1664208 h 1670628"/>
              <a:gd name="connsiteX3" fmla="*/ 2743200 w 3810000"/>
              <a:gd name="connsiteY3" fmla="*/ 890016 h 1670628"/>
              <a:gd name="connsiteX4" fmla="*/ 3810000 w 3810000"/>
              <a:gd name="connsiteY4" fmla="*/ 1261872 h 1670628"/>
              <a:gd name="connsiteX0" fmla="*/ 0 w 3810000"/>
              <a:gd name="connsiteY0" fmla="*/ 0 h 1676724"/>
              <a:gd name="connsiteX1" fmla="*/ 871728 w 3810000"/>
              <a:gd name="connsiteY1" fmla="*/ 384048 h 1676724"/>
              <a:gd name="connsiteX2" fmla="*/ 1737360 w 3810000"/>
              <a:gd name="connsiteY2" fmla="*/ 1670304 h 1676724"/>
              <a:gd name="connsiteX3" fmla="*/ 2743200 w 3810000"/>
              <a:gd name="connsiteY3" fmla="*/ 896112 h 1676724"/>
              <a:gd name="connsiteX4" fmla="*/ 3810000 w 3810000"/>
              <a:gd name="connsiteY4" fmla="*/ 1267968 h 1676724"/>
              <a:gd name="connsiteX0" fmla="*/ 0 w 3810000"/>
              <a:gd name="connsiteY0" fmla="*/ 0 h 1676724"/>
              <a:gd name="connsiteX1" fmla="*/ 871728 w 3810000"/>
              <a:gd name="connsiteY1" fmla="*/ 384048 h 1676724"/>
              <a:gd name="connsiteX2" fmla="*/ 1737360 w 3810000"/>
              <a:gd name="connsiteY2" fmla="*/ 1670304 h 1676724"/>
              <a:gd name="connsiteX3" fmla="*/ 2743200 w 3810000"/>
              <a:gd name="connsiteY3" fmla="*/ 896112 h 1676724"/>
              <a:gd name="connsiteX4" fmla="*/ 3810000 w 3810000"/>
              <a:gd name="connsiteY4" fmla="*/ 1267968 h 1676724"/>
              <a:gd name="connsiteX0" fmla="*/ 0 w 3810000"/>
              <a:gd name="connsiteY0" fmla="*/ 0 h 1674416"/>
              <a:gd name="connsiteX1" fmla="*/ 1024128 w 3810000"/>
              <a:gd name="connsiteY1" fmla="*/ 493776 h 1674416"/>
              <a:gd name="connsiteX2" fmla="*/ 1737360 w 3810000"/>
              <a:gd name="connsiteY2" fmla="*/ 1670304 h 1674416"/>
              <a:gd name="connsiteX3" fmla="*/ 2743200 w 3810000"/>
              <a:gd name="connsiteY3" fmla="*/ 896112 h 1674416"/>
              <a:gd name="connsiteX4" fmla="*/ 3810000 w 3810000"/>
              <a:gd name="connsiteY4" fmla="*/ 1267968 h 1674416"/>
              <a:gd name="connsiteX0" fmla="*/ 0 w 3810000"/>
              <a:gd name="connsiteY0" fmla="*/ 0 h 1673745"/>
              <a:gd name="connsiteX1" fmla="*/ 1018032 w 3810000"/>
              <a:gd name="connsiteY1" fmla="*/ 530352 h 1673745"/>
              <a:gd name="connsiteX2" fmla="*/ 1737360 w 3810000"/>
              <a:gd name="connsiteY2" fmla="*/ 1670304 h 1673745"/>
              <a:gd name="connsiteX3" fmla="*/ 2743200 w 3810000"/>
              <a:gd name="connsiteY3" fmla="*/ 896112 h 1673745"/>
              <a:gd name="connsiteX4" fmla="*/ 3810000 w 3810000"/>
              <a:gd name="connsiteY4" fmla="*/ 1267968 h 1673745"/>
              <a:gd name="connsiteX0" fmla="*/ 0 w 3810000"/>
              <a:gd name="connsiteY0" fmla="*/ 0 h 1594870"/>
              <a:gd name="connsiteX1" fmla="*/ 1018032 w 3810000"/>
              <a:gd name="connsiteY1" fmla="*/ 530352 h 1594870"/>
              <a:gd name="connsiteX2" fmla="*/ 1847088 w 3810000"/>
              <a:gd name="connsiteY2" fmla="*/ 1591056 h 1594870"/>
              <a:gd name="connsiteX3" fmla="*/ 2743200 w 3810000"/>
              <a:gd name="connsiteY3" fmla="*/ 896112 h 1594870"/>
              <a:gd name="connsiteX4" fmla="*/ 3810000 w 3810000"/>
              <a:gd name="connsiteY4" fmla="*/ 1267968 h 1594870"/>
              <a:gd name="connsiteX0" fmla="*/ 0 w 3810000"/>
              <a:gd name="connsiteY0" fmla="*/ 0 h 1597824"/>
              <a:gd name="connsiteX1" fmla="*/ 1018032 w 3810000"/>
              <a:gd name="connsiteY1" fmla="*/ 530352 h 1597824"/>
              <a:gd name="connsiteX2" fmla="*/ 1847088 w 3810000"/>
              <a:gd name="connsiteY2" fmla="*/ 1591056 h 1597824"/>
              <a:gd name="connsiteX3" fmla="*/ 2859024 w 3810000"/>
              <a:gd name="connsiteY3" fmla="*/ 993648 h 1597824"/>
              <a:gd name="connsiteX4" fmla="*/ 3810000 w 3810000"/>
              <a:gd name="connsiteY4" fmla="*/ 1267968 h 1597824"/>
              <a:gd name="connsiteX0" fmla="*/ 0 w 3810000"/>
              <a:gd name="connsiteY0" fmla="*/ 0 h 1602470"/>
              <a:gd name="connsiteX1" fmla="*/ 1018032 w 3810000"/>
              <a:gd name="connsiteY1" fmla="*/ 530352 h 1602470"/>
              <a:gd name="connsiteX2" fmla="*/ 1847088 w 3810000"/>
              <a:gd name="connsiteY2" fmla="*/ 1591056 h 1602470"/>
              <a:gd name="connsiteX3" fmla="*/ 3035808 w 3810000"/>
              <a:gd name="connsiteY3" fmla="*/ 1097280 h 1602470"/>
              <a:gd name="connsiteX4" fmla="*/ 3810000 w 3810000"/>
              <a:gd name="connsiteY4" fmla="*/ 1267968 h 1602470"/>
              <a:gd name="connsiteX0" fmla="*/ 0 w 4255008"/>
              <a:gd name="connsiteY0" fmla="*/ 0 h 1602470"/>
              <a:gd name="connsiteX1" fmla="*/ 1018032 w 4255008"/>
              <a:gd name="connsiteY1" fmla="*/ 530352 h 1602470"/>
              <a:gd name="connsiteX2" fmla="*/ 1847088 w 4255008"/>
              <a:gd name="connsiteY2" fmla="*/ 1591056 h 1602470"/>
              <a:gd name="connsiteX3" fmla="*/ 3035808 w 4255008"/>
              <a:gd name="connsiteY3" fmla="*/ 1097280 h 1602470"/>
              <a:gd name="connsiteX4" fmla="*/ 4255008 w 4255008"/>
              <a:gd name="connsiteY4" fmla="*/ 1389888 h 1602470"/>
              <a:gd name="connsiteX0" fmla="*/ 0 w 4255008"/>
              <a:gd name="connsiteY0" fmla="*/ 0 h 1620415"/>
              <a:gd name="connsiteX1" fmla="*/ 1018032 w 4255008"/>
              <a:gd name="connsiteY1" fmla="*/ 530352 h 1620415"/>
              <a:gd name="connsiteX2" fmla="*/ 2011680 w 4255008"/>
              <a:gd name="connsiteY2" fmla="*/ 1609344 h 1620415"/>
              <a:gd name="connsiteX3" fmla="*/ 3035808 w 4255008"/>
              <a:gd name="connsiteY3" fmla="*/ 1097280 h 1620415"/>
              <a:gd name="connsiteX4" fmla="*/ 4255008 w 4255008"/>
              <a:gd name="connsiteY4" fmla="*/ 1389888 h 1620415"/>
              <a:gd name="connsiteX0" fmla="*/ 0 w 4255008"/>
              <a:gd name="connsiteY0" fmla="*/ 0 h 2583583"/>
              <a:gd name="connsiteX1" fmla="*/ 1018032 w 4255008"/>
              <a:gd name="connsiteY1" fmla="*/ 1493520 h 2583583"/>
              <a:gd name="connsiteX2" fmla="*/ 2011680 w 4255008"/>
              <a:gd name="connsiteY2" fmla="*/ 2572512 h 2583583"/>
              <a:gd name="connsiteX3" fmla="*/ 3035808 w 4255008"/>
              <a:gd name="connsiteY3" fmla="*/ 2060448 h 2583583"/>
              <a:gd name="connsiteX4" fmla="*/ 4255008 w 4255008"/>
              <a:gd name="connsiteY4" fmla="*/ 2353056 h 2583583"/>
              <a:gd name="connsiteX0" fmla="*/ 0 w 4255008"/>
              <a:gd name="connsiteY0" fmla="*/ 0 h 2583268"/>
              <a:gd name="connsiteX1" fmla="*/ 1005840 w 4255008"/>
              <a:gd name="connsiteY1" fmla="*/ 2194560 h 2583268"/>
              <a:gd name="connsiteX2" fmla="*/ 2011680 w 4255008"/>
              <a:gd name="connsiteY2" fmla="*/ 2572512 h 2583268"/>
              <a:gd name="connsiteX3" fmla="*/ 3035808 w 4255008"/>
              <a:gd name="connsiteY3" fmla="*/ 2060448 h 2583268"/>
              <a:gd name="connsiteX4" fmla="*/ 4255008 w 4255008"/>
              <a:gd name="connsiteY4" fmla="*/ 2353056 h 2583268"/>
              <a:gd name="connsiteX0" fmla="*/ 0 w 4255008"/>
              <a:gd name="connsiteY0" fmla="*/ 0 h 2579093"/>
              <a:gd name="connsiteX1" fmla="*/ 1005840 w 4255008"/>
              <a:gd name="connsiteY1" fmla="*/ 2194560 h 2579093"/>
              <a:gd name="connsiteX2" fmla="*/ 2011680 w 4255008"/>
              <a:gd name="connsiteY2" fmla="*/ 2572512 h 2579093"/>
              <a:gd name="connsiteX3" fmla="*/ 3035808 w 4255008"/>
              <a:gd name="connsiteY3" fmla="*/ 2060448 h 2579093"/>
              <a:gd name="connsiteX4" fmla="*/ 4255008 w 4255008"/>
              <a:gd name="connsiteY4" fmla="*/ 2353056 h 2579093"/>
              <a:gd name="connsiteX0" fmla="*/ 0 w 4255008"/>
              <a:gd name="connsiteY0" fmla="*/ 0 h 2353056"/>
              <a:gd name="connsiteX1" fmla="*/ 1005840 w 4255008"/>
              <a:gd name="connsiteY1" fmla="*/ 2194560 h 2353056"/>
              <a:gd name="connsiteX2" fmla="*/ 1792224 w 4255008"/>
              <a:gd name="connsiteY2" fmla="*/ 1469136 h 2353056"/>
              <a:gd name="connsiteX3" fmla="*/ 3035808 w 4255008"/>
              <a:gd name="connsiteY3" fmla="*/ 2060448 h 2353056"/>
              <a:gd name="connsiteX4" fmla="*/ 4255008 w 4255008"/>
              <a:gd name="connsiteY4" fmla="*/ 2353056 h 2353056"/>
              <a:gd name="connsiteX0" fmla="*/ 0 w 4255008"/>
              <a:gd name="connsiteY0" fmla="*/ 0 h 2353056"/>
              <a:gd name="connsiteX1" fmla="*/ 1005840 w 4255008"/>
              <a:gd name="connsiteY1" fmla="*/ 2194560 h 2353056"/>
              <a:gd name="connsiteX2" fmla="*/ 1792224 w 4255008"/>
              <a:gd name="connsiteY2" fmla="*/ 1469136 h 2353056"/>
              <a:gd name="connsiteX3" fmla="*/ 3035808 w 4255008"/>
              <a:gd name="connsiteY3" fmla="*/ 2060448 h 2353056"/>
              <a:gd name="connsiteX4" fmla="*/ 4255008 w 4255008"/>
              <a:gd name="connsiteY4" fmla="*/ 2353056 h 2353056"/>
              <a:gd name="connsiteX0" fmla="*/ 0 w 4255008"/>
              <a:gd name="connsiteY0" fmla="*/ 0 h 2353056"/>
              <a:gd name="connsiteX1" fmla="*/ 1005840 w 4255008"/>
              <a:gd name="connsiteY1" fmla="*/ 2194560 h 2353056"/>
              <a:gd name="connsiteX2" fmla="*/ 1792224 w 4255008"/>
              <a:gd name="connsiteY2" fmla="*/ 1469136 h 2353056"/>
              <a:gd name="connsiteX3" fmla="*/ 3035808 w 4255008"/>
              <a:gd name="connsiteY3" fmla="*/ 2060448 h 2353056"/>
              <a:gd name="connsiteX4" fmla="*/ 4255008 w 4255008"/>
              <a:gd name="connsiteY4" fmla="*/ 2353056 h 2353056"/>
              <a:gd name="connsiteX0" fmla="*/ 0 w 4255008"/>
              <a:gd name="connsiteY0" fmla="*/ 0 h 2353056"/>
              <a:gd name="connsiteX1" fmla="*/ 1005840 w 4255008"/>
              <a:gd name="connsiteY1" fmla="*/ 2194560 h 2353056"/>
              <a:gd name="connsiteX2" fmla="*/ 1792224 w 4255008"/>
              <a:gd name="connsiteY2" fmla="*/ 1469136 h 2353056"/>
              <a:gd name="connsiteX3" fmla="*/ 2511552 w 4255008"/>
              <a:gd name="connsiteY3" fmla="*/ 2176272 h 2353056"/>
              <a:gd name="connsiteX4" fmla="*/ 4255008 w 4255008"/>
              <a:gd name="connsiteY4" fmla="*/ 2353056 h 2353056"/>
              <a:gd name="connsiteX0" fmla="*/ 0 w 4255008"/>
              <a:gd name="connsiteY0" fmla="*/ 0 h 2353056"/>
              <a:gd name="connsiteX1" fmla="*/ 1042416 w 4255008"/>
              <a:gd name="connsiteY1" fmla="*/ 2188464 h 2353056"/>
              <a:gd name="connsiteX2" fmla="*/ 1792224 w 4255008"/>
              <a:gd name="connsiteY2" fmla="*/ 1469136 h 2353056"/>
              <a:gd name="connsiteX3" fmla="*/ 2511552 w 4255008"/>
              <a:gd name="connsiteY3" fmla="*/ 2176272 h 2353056"/>
              <a:gd name="connsiteX4" fmla="*/ 4255008 w 4255008"/>
              <a:gd name="connsiteY4" fmla="*/ 2353056 h 2353056"/>
              <a:gd name="connsiteX0" fmla="*/ 0 w 3169920"/>
              <a:gd name="connsiteY0" fmla="*/ 0 h 2188640"/>
              <a:gd name="connsiteX1" fmla="*/ 1042416 w 3169920"/>
              <a:gd name="connsiteY1" fmla="*/ 2188464 h 2188640"/>
              <a:gd name="connsiteX2" fmla="*/ 1792224 w 3169920"/>
              <a:gd name="connsiteY2" fmla="*/ 1469136 h 2188640"/>
              <a:gd name="connsiteX3" fmla="*/ 2511552 w 3169920"/>
              <a:gd name="connsiteY3" fmla="*/ 2176272 h 2188640"/>
              <a:gd name="connsiteX4" fmla="*/ 3169920 w 3169920"/>
              <a:gd name="connsiteY4" fmla="*/ 1487424 h 2188640"/>
              <a:gd name="connsiteX0" fmla="*/ 0 w 3220550"/>
              <a:gd name="connsiteY0" fmla="*/ 0 h 2188640"/>
              <a:gd name="connsiteX1" fmla="*/ 1042416 w 3220550"/>
              <a:gd name="connsiteY1" fmla="*/ 2188464 h 2188640"/>
              <a:gd name="connsiteX2" fmla="*/ 1792224 w 3220550"/>
              <a:gd name="connsiteY2" fmla="*/ 1469136 h 2188640"/>
              <a:gd name="connsiteX3" fmla="*/ 2511552 w 3220550"/>
              <a:gd name="connsiteY3" fmla="*/ 2176272 h 2188640"/>
              <a:gd name="connsiteX4" fmla="*/ 3169920 w 3220550"/>
              <a:gd name="connsiteY4" fmla="*/ 1487424 h 2188640"/>
              <a:gd name="connsiteX5" fmla="*/ 3176270 w 3220550"/>
              <a:gd name="connsiteY5" fmla="*/ 1493521 h 2188640"/>
              <a:gd name="connsiteX0" fmla="*/ 0 w 3560318"/>
              <a:gd name="connsiteY0" fmla="*/ 0 h 2188640"/>
              <a:gd name="connsiteX1" fmla="*/ 1042416 w 3560318"/>
              <a:gd name="connsiteY1" fmla="*/ 2188464 h 2188640"/>
              <a:gd name="connsiteX2" fmla="*/ 1792224 w 3560318"/>
              <a:gd name="connsiteY2" fmla="*/ 1469136 h 2188640"/>
              <a:gd name="connsiteX3" fmla="*/ 2511552 w 3560318"/>
              <a:gd name="connsiteY3" fmla="*/ 2176272 h 2188640"/>
              <a:gd name="connsiteX4" fmla="*/ 3169920 w 3560318"/>
              <a:gd name="connsiteY4" fmla="*/ 1487424 h 2188640"/>
              <a:gd name="connsiteX5" fmla="*/ 3560318 w 3560318"/>
              <a:gd name="connsiteY5" fmla="*/ 2023873 h 2188640"/>
              <a:gd name="connsiteX0" fmla="*/ 0 w 3627374"/>
              <a:gd name="connsiteY0" fmla="*/ 0 h 2365249"/>
              <a:gd name="connsiteX1" fmla="*/ 1042416 w 3627374"/>
              <a:gd name="connsiteY1" fmla="*/ 2188464 h 2365249"/>
              <a:gd name="connsiteX2" fmla="*/ 1792224 w 3627374"/>
              <a:gd name="connsiteY2" fmla="*/ 1469136 h 2365249"/>
              <a:gd name="connsiteX3" fmla="*/ 2511552 w 3627374"/>
              <a:gd name="connsiteY3" fmla="*/ 2176272 h 2365249"/>
              <a:gd name="connsiteX4" fmla="*/ 3169920 w 3627374"/>
              <a:gd name="connsiteY4" fmla="*/ 1487424 h 2365249"/>
              <a:gd name="connsiteX5" fmla="*/ 3627374 w 3627374"/>
              <a:gd name="connsiteY5" fmla="*/ 2365249 h 2365249"/>
              <a:gd name="connsiteX0" fmla="*/ 0 w 3621278"/>
              <a:gd name="connsiteY0" fmla="*/ 0 h 2188640"/>
              <a:gd name="connsiteX1" fmla="*/ 1042416 w 3621278"/>
              <a:gd name="connsiteY1" fmla="*/ 2188464 h 2188640"/>
              <a:gd name="connsiteX2" fmla="*/ 1792224 w 3621278"/>
              <a:gd name="connsiteY2" fmla="*/ 1469136 h 2188640"/>
              <a:gd name="connsiteX3" fmla="*/ 2511552 w 3621278"/>
              <a:gd name="connsiteY3" fmla="*/ 2176272 h 2188640"/>
              <a:gd name="connsiteX4" fmla="*/ 3169920 w 3621278"/>
              <a:gd name="connsiteY4" fmla="*/ 1487424 h 2188640"/>
              <a:gd name="connsiteX5" fmla="*/ 3621278 w 3621278"/>
              <a:gd name="connsiteY5" fmla="*/ 2170177 h 2188640"/>
              <a:gd name="connsiteX0" fmla="*/ 0 w 3169920"/>
              <a:gd name="connsiteY0" fmla="*/ 0 h 2188640"/>
              <a:gd name="connsiteX1" fmla="*/ 1042416 w 3169920"/>
              <a:gd name="connsiteY1" fmla="*/ 2188464 h 2188640"/>
              <a:gd name="connsiteX2" fmla="*/ 1792224 w 3169920"/>
              <a:gd name="connsiteY2" fmla="*/ 1469136 h 2188640"/>
              <a:gd name="connsiteX3" fmla="*/ 2511552 w 3169920"/>
              <a:gd name="connsiteY3" fmla="*/ 2176272 h 2188640"/>
              <a:gd name="connsiteX4" fmla="*/ 3169920 w 3169920"/>
              <a:gd name="connsiteY4" fmla="*/ 1487424 h 2188640"/>
              <a:gd name="connsiteX0" fmla="*/ 0 w 3220550"/>
              <a:gd name="connsiteY0" fmla="*/ 0 h 2188640"/>
              <a:gd name="connsiteX1" fmla="*/ 1042416 w 3220550"/>
              <a:gd name="connsiteY1" fmla="*/ 2188464 h 2188640"/>
              <a:gd name="connsiteX2" fmla="*/ 1792224 w 3220550"/>
              <a:gd name="connsiteY2" fmla="*/ 1469136 h 2188640"/>
              <a:gd name="connsiteX3" fmla="*/ 2511552 w 3220550"/>
              <a:gd name="connsiteY3" fmla="*/ 2176272 h 2188640"/>
              <a:gd name="connsiteX4" fmla="*/ 3169920 w 3220550"/>
              <a:gd name="connsiteY4" fmla="*/ 1487424 h 2188640"/>
              <a:gd name="connsiteX5" fmla="*/ 3176270 w 3220550"/>
              <a:gd name="connsiteY5" fmla="*/ 1505713 h 2188640"/>
              <a:gd name="connsiteX0" fmla="*/ 0 w 3609086"/>
              <a:gd name="connsiteY0" fmla="*/ 0 h 2188640"/>
              <a:gd name="connsiteX1" fmla="*/ 1042416 w 3609086"/>
              <a:gd name="connsiteY1" fmla="*/ 2188464 h 2188640"/>
              <a:gd name="connsiteX2" fmla="*/ 1792224 w 3609086"/>
              <a:gd name="connsiteY2" fmla="*/ 1469136 h 2188640"/>
              <a:gd name="connsiteX3" fmla="*/ 2511552 w 3609086"/>
              <a:gd name="connsiteY3" fmla="*/ 2176272 h 2188640"/>
              <a:gd name="connsiteX4" fmla="*/ 3169920 w 3609086"/>
              <a:gd name="connsiteY4" fmla="*/ 1487424 h 2188640"/>
              <a:gd name="connsiteX5" fmla="*/ 3609086 w 3609086"/>
              <a:gd name="connsiteY5" fmla="*/ 2121409 h 2188640"/>
              <a:gd name="connsiteX0" fmla="*/ 0 w 3560318"/>
              <a:gd name="connsiteY0" fmla="*/ 0 h 2200657"/>
              <a:gd name="connsiteX1" fmla="*/ 1042416 w 3560318"/>
              <a:gd name="connsiteY1" fmla="*/ 2188464 h 2200657"/>
              <a:gd name="connsiteX2" fmla="*/ 1792224 w 3560318"/>
              <a:gd name="connsiteY2" fmla="*/ 1469136 h 2200657"/>
              <a:gd name="connsiteX3" fmla="*/ 2511552 w 3560318"/>
              <a:gd name="connsiteY3" fmla="*/ 2176272 h 2200657"/>
              <a:gd name="connsiteX4" fmla="*/ 3169920 w 3560318"/>
              <a:gd name="connsiteY4" fmla="*/ 1487424 h 2200657"/>
              <a:gd name="connsiteX5" fmla="*/ 3560318 w 3560318"/>
              <a:gd name="connsiteY5" fmla="*/ 2200657 h 2200657"/>
              <a:gd name="connsiteX0" fmla="*/ 0 w 3589236"/>
              <a:gd name="connsiteY0" fmla="*/ 0 h 2251771"/>
              <a:gd name="connsiteX1" fmla="*/ 1042416 w 3589236"/>
              <a:gd name="connsiteY1" fmla="*/ 2188464 h 2251771"/>
              <a:gd name="connsiteX2" fmla="*/ 1792224 w 3589236"/>
              <a:gd name="connsiteY2" fmla="*/ 1469136 h 2251771"/>
              <a:gd name="connsiteX3" fmla="*/ 2511552 w 3589236"/>
              <a:gd name="connsiteY3" fmla="*/ 2176272 h 2251771"/>
              <a:gd name="connsiteX4" fmla="*/ 3169920 w 3589236"/>
              <a:gd name="connsiteY4" fmla="*/ 1487424 h 2251771"/>
              <a:gd name="connsiteX5" fmla="*/ 3560318 w 3589236"/>
              <a:gd name="connsiteY5" fmla="*/ 2200657 h 2251771"/>
              <a:gd name="connsiteX6" fmla="*/ 3560318 w 3589236"/>
              <a:gd name="connsiteY6" fmla="*/ 2194561 h 2251771"/>
              <a:gd name="connsiteX0" fmla="*/ 0 w 4029710"/>
              <a:gd name="connsiteY0" fmla="*/ 0 h 2216609"/>
              <a:gd name="connsiteX1" fmla="*/ 1042416 w 4029710"/>
              <a:gd name="connsiteY1" fmla="*/ 2188464 h 2216609"/>
              <a:gd name="connsiteX2" fmla="*/ 1792224 w 4029710"/>
              <a:gd name="connsiteY2" fmla="*/ 1469136 h 2216609"/>
              <a:gd name="connsiteX3" fmla="*/ 2511552 w 4029710"/>
              <a:gd name="connsiteY3" fmla="*/ 2176272 h 2216609"/>
              <a:gd name="connsiteX4" fmla="*/ 3169920 w 4029710"/>
              <a:gd name="connsiteY4" fmla="*/ 1487424 h 2216609"/>
              <a:gd name="connsiteX5" fmla="*/ 3560318 w 4029710"/>
              <a:gd name="connsiteY5" fmla="*/ 2200657 h 2216609"/>
              <a:gd name="connsiteX6" fmla="*/ 4029710 w 4029710"/>
              <a:gd name="connsiteY6" fmla="*/ 1743457 h 2216609"/>
              <a:gd name="connsiteX0" fmla="*/ 0 w 4070221"/>
              <a:gd name="connsiteY0" fmla="*/ 0 h 2216609"/>
              <a:gd name="connsiteX1" fmla="*/ 1042416 w 4070221"/>
              <a:gd name="connsiteY1" fmla="*/ 2188464 h 2216609"/>
              <a:gd name="connsiteX2" fmla="*/ 1792224 w 4070221"/>
              <a:gd name="connsiteY2" fmla="*/ 1469136 h 2216609"/>
              <a:gd name="connsiteX3" fmla="*/ 2511552 w 4070221"/>
              <a:gd name="connsiteY3" fmla="*/ 2176272 h 2216609"/>
              <a:gd name="connsiteX4" fmla="*/ 3169920 w 4070221"/>
              <a:gd name="connsiteY4" fmla="*/ 1487424 h 2216609"/>
              <a:gd name="connsiteX5" fmla="*/ 3560318 w 4070221"/>
              <a:gd name="connsiteY5" fmla="*/ 2200657 h 2216609"/>
              <a:gd name="connsiteX6" fmla="*/ 4029710 w 4070221"/>
              <a:gd name="connsiteY6" fmla="*/ 1743457 h 2216609"/>
              <a:gd name="connsiteX7" fmla="*/ 4047998 w 4070221"/>
              <a:gd name="connsiteY7" fmla="*/ 1773937 h 2216609"/>
              <a:gd name="connsiteX0" fmla="*/ 0 w 4413758"/>
              <a:gd name="connsiteY0" fmla="*/ 0 h 2216609"/>
              <a:gd name="connsiteX1" fmla="*/ 1042416 w 4413758"/>
              <a:gd name="connsiteY1" fmla="*/ 2188464 h 2216609"/>
              <a:gd name="connsiteX2" fmla="*/ 1792224 w 4413758"/>
              <a:gd name="connsiteY2" fmla="*/ 1469136 h 2216609"/>
              <a:gd name="connsiteX3" fmla="*/ 2511552 w 4413758"/>
              <a:gd name="connsiteY3" fmla="*/ 2176272 h 2216609"/>
              <a:gd name="connsiteX4" fmla="*/ 3169920 w 4413758"/>
              <a:gd name="connsiteY4" fmla="*/ 1487424 h 2216609"/>
              <a:gd name="connsiteX5" fmla="*/ 3560318 w 4413758"/>
              <a:gd name="connsiteY5" fmla="*/ 2200657 h 2216609"/>
              <a:gd name="connsiteX6" fmla="*/ 4029710 w 4413758"/>
              <a:gd name="connsiteY6" fmla="*/ 1743457 h 2216609"/>
              <a:gd name="connsiteX7" fmla="*/ 4413758 w 4413758"/>
              <a:gd name="connsiteY7" fmla="*/ 2194561 h 2216609"/>
              <a:gd name="connsiteX0" fmla="*/ 0 w 4413758"/>
              <a:gd name="connsiteY0" fmla="*/ 0 h 2216609"/>
              <a:gd name="connsiteX1" fmla="*/ 1042416 w 4413758"/>
              <a:gd name="connsiteY1" fmla="*/ 2188464 h 2216609"/>
              <a:gd name="connsiteX2" fmla="*/ 1792224 w 4413758"/>
              <a:gd name="connsiteY2" fmla="*/ 1469136 h 2216609"/>
              <a:gd name="connsiteX3" fmla="*/ 2511552 w 4413758"/>
              <a:gd name="connsiteY3" fmla="*/ 2176272 h 2216609"/>
              <a:gd name="connsiteX4" fmla="*/ 3169920 w 4413758"/>
              <a:gd name="connsiteY4" fmla="*/ 1487424 h 2216609"/>
              <a:gd name="connsiteX5" fmla="*/ 3560318 w 4413758"/>
              <a:gd name="connsiteY5" fmla="*/ 2200657 h 2216609"/>
              <a:gd name="connsiteX6" fmla="*/ 4029710 w 4413758"/>
              <a:gd name="connsiteY6" fmla="*/ 1743457 h 2216609"/>
              <a:gd name="connsiteX7" fmla="*/ 4413758 w 4413758"/>
              <a:gd name="connsiteY7" fmla="*/ 2194561 h 2216609"/>
              <a:gd name="connsiteX0" fmla="*/ 0 w 4413758"/>
              <a:gd name="connsiteY0" fmla="*/ 0 h 2216609"/>
              <a:gd name="connsiteX1" fmla="*/ 1042416 w 4413758"/>
              <a:gd name="connsiteY1" fmla="*/ 2188464 h 2216609"/>
              <a:gd name="connsiteX2" fmla="*/ 1792224 w 4413758"/>
              <a:gd name="connsiteY2" fmla="*/ 1469136 h 2216609"/>
              <a:gd name="connsiteX3" fmla="*/ 2511552 w 4413758"/>
              <a:gd name="connsiteY3" fmla="*/ 2176272 h 2216609"/>
              <a:gd name="connsiteX4" fmla="*/ 3169920 w 4413758"/>
              <a:gd name="connsiteY4" fmla="*/ 1487424 h 2216609"/>
              <a:gd name="connsiteX5" fmla="*/ 3560318 w 4413758"/>
              <a:gd name="connsiteY5" fmla="*/ 2200657 h 2216609"/>
              <a:gd name="connsiteX6" fmla="*/ 4029710 w 4413758"/>
              <a:gd name="connsiteY6" fmla="*/ 1743457 h 2216609"/>
              <a:gd name="connsiteX7" fmla="*/ 4413758 w 4413758"/>
              <a:gd name="connsiteY7" fmla="*/ 2194561 h 2216609"/>
              <a:gd name="connsiteX0" fmla="*/ 0 w 4413758"/>
              <a:gd name="connsiteY0" fmla="*/ 0 h 2216609"/>
              <a:gd name="connsiteX1" fmla="*/ 1042416 w 4413758"/>
              <a:gd name="connsiteY1" fmla="*/ 2188464 h 2216609"/>
              <a:gd name="connsiteX2" fmla="*/ 1792224 w 4413758"/>
              <a:gd name="connsiteY2" fmla="*/ 1469136 h 2216609"/>
              <a:gd name="connsiteX3" fmla="*/ 2511552 w 4413758"/>
              <a:gd name="connsiteY3" fmla="*/ 2176272 h 2216609"/>
              <a:gd name="connsiteX4" fmla="*/ 3078480 w 4413758"/>
              <a:gd name="connsiteY4" fmla="*/ 1463040 h 2216609"/>
              <a:gd name="connsiteX5" fmla="*/ 3560318 w 4413758"/>
              <a:gd name="connsiteY5" fmla="*/ 2200657 h 2216609"/>
              <a:gd name="connsiteX6" fmla="*/ 4029710 w 4413758"/>
              <a:gd name="connsiteY6" fmla="*/ 1743457 h 2216609"/>
              <a:gd name="connsiteX7" fmla="*/ 4413758 w 4413758"/>
              <a:gd name="connsiteY7" fmla="*/ 2194561 h 2216609"/>
              <a:gd name="connsiteX0" fmla="*/ 0 w 4413758"/>
              <a:gd name="connsiteY0" fmla="*/ 0 h 2216609"/>
              <a:gd name="connsiteX1" fmla="*/ 1042416 w 4413758"/>
              <a:gd name="connsiteY1" fmla="*/ 2188464 h 2216609"/>
              <a:gd name="connsiteX2" fmla="*/ 1792224 w 4413758"/>
              <a:gd name="connsiteY2" fmla="*/ 1469136 h 2216609"/>
              <a:gd name="connsiteX3" fmla="*/ 2511552 w 4413758"/>
              <a:gd name="connsiteY3" fmla="*/ 2176272 h 2216609"/>
              <a:gd name="connsiteX4" fmla="*/ 3078480 w 4413758"/>
              <a:gd name="connsiteY4" fmla="*/ 1463040 h 2216609"/>
              <a:gd name="connsiteX5" fmla="*/ 3560318 w 4413758"/>
              <a:gd name="connsiteY5" fmla="*/ 2200657 h 2216609"/>
              <a:gd name="connsiteX6" fmla="*/ 4029710 w 4413758"/>
              <a:gd name="connsiteY6" fmla="*/ 1743457 h 2216609"/>
              <a:gd name="connsiteX7" fmla="*/ 4413758 w 4413758"/>
              <a:gd name="connsiteY7" fmla="*/ 2194561 h 2216609"/>
              <a:gd name="connsiteX0" fmla="*/ 0 w 4413758"/>
              <a:gd name="connsiteY0" fmla="*/ 0 h 2216609"/>
              <a:gd name="connsiteX1" fmla="*/ 1042416 w 4413758"/>
              <a:gd name="connsiteY1" fmla="*/ 2188464 h 2216609"/>
              <a:gd name="connsiteX2" fmla="*/ 1792224 w 4413758"/>
              <a:gd name="connsiteY2" fmla="*/ 1469136 h 2216609"/>
              <a:gd name="connsiteX3" fmla="*/ 2511552 w 4413758"/>
              <a:gd name="connsiteY3" fmla="*/ 2176272 h 2216609"/>
              <a:gd name="connsiteX4" fmla="*/ 3078480 w 4413758"/>
              <a:gd name="connsiteY4" fmla="*/ 1463040 h 2216609"/>
              <a:gd name="connsiteX5" fmla="*/ 3560318 w 4413758"/>
              <a:gd name="connsiteY5" fmla="*/ 2200657 h 2216609"/>
              <a:gd name="connsiteX6" fmla="*/ 4029710 w 4413758"/>
              <a:gd name="connsiteY6" fmla="*/ 1743457 h 2216609"/>
              <a:gd name="connsiteX7" fmla="*/ 4413758 w 4413758"/>
              <a:gd name="connsiteY7" fmla="*/ 2194561 h 2216609"/>
              <a:gd name="connsiteX0" fmla="*/ 0 w 4413758"/>
              <a:gd name="connsiteY0" fmla="*/ 0 h 2216609"/>
              <a:gd name="connsiteX1" fmla="*/ 1042416 w 4413758"/>
              <a:gd name="connsiteY1" fmla="*/ 2188464 h 2216609"/>
              <a:gd name="connsiteX2" fmla="*/ 1792224 w 4413758"/>
              <a:gd name="connsiteY2" fmla="*/ 1469136 h 2216609"/>
              <a:gd name="connsiteX3" fmla="*/ 2511552 w 4413758"/>
              <a:gd name="connsiteY3" fmla="*/ 2176272 h 2216609"/>
              <a:gd name="connsiteX4" fmla="*/ 3078480 w 4413758"/>
              <a:gd name="connsiteY4" fmla="*/ 1463040 h 2216609"/>
              <a:gd name="connsiteX5" fmla="*/ 3560318 w 4413758"/>
              <a:gd name="connsiteY5" fmla="*/ 2200657 h 2216609"/>
              <a:gd name="connsiteX6" fmla="*/ 4029710 w 4413758"/>
              <a:gd name="connsiteY6" fmla="*/ 1743457 h 2216609"/>
              <a:gd name="connsiteX7" fmla="*/ 4413758 w 4413758"/>
              <a:gd name="connsiteY7" fmla="*/ 2194561 h 2216609"/>
              <a:gd name="connsiteX0" fmla="*/ 0 w 4413758"/>
              <a:gd name="connsiteY0" fmla="*/ 0 h 2216609"/>
              <a:gd name="connsiteX1" fmla="*/ 1042416 w 4413758"/>
              <a:gd name="connsiteY1" fmla="*/ 2188464 h 2216609"/>
              <a:gd name="connsiteX2" fmla="*/ 1792224 w 4413758"/>
              <a:gd name="connsiteY2" fmla="*/ 1469136 h 2216609"/>
              <a:gd name="connsiteX3" fmla="*/ 2511552 w 4413758"/>
              <a:gd name="connsiteY3" fmla="*/ 2176272 h 2216609"/>
              <a:gd name="connsiteX4" fmla="*/ 3078480 w 4413758"/>
              <a:gd name="connsiteY4" fmla="*/ 1463040 h 2216609"/>
              <a:gd name="connsiteX5" fmla="*/ 3560318 w 4413758"/>
              <a:gd name="connsiteY5" fmla="*/ 2200657 h 2216609"/>
              <a:gd name="connsiteX6" fmla="*/ 4029710 w 4413758"/>
              <a:gd name="connsiteY6" fmla="*/ 1743457 h 2216609"/>
              <a:gd name="connsiteX7" fmla="*/ 4413758 w 4413758"/>
              <a:gd name="connsiteY7" fmla="*/ 2194561 h 2216609"/>
              <a:gd name="connsiteX0" fmla="*/ 0 w 4413758"/>
              <a:gd name="connsiteY0" fmla="*/ 0 h 2216609"/>
              <a:gd name="connsiteX1" fmla="*/ 1042416 w 4413758"/>
              <a:gd name="connsiteY1" fmla="*/ 2188464 h 2216609"/>
              <a:gd name="connsiteX2" fmla="*/ 1792224 w 4413758"/>
              <a:gd name="connsiteY2" fmla="*/ 1469136 h 2216609"/>
              <a:gd name="connsiteX3" fmla="*/ 2511552 w 4413758"/>
              <a:gd name="connsiteY3" fmla="*/ 2176272 h 2216609"/>
              <a:gd name="connsiteX4" fmla="*/ 3078480 w 4413758"/>
              <a:gd name="connsiteY4" fmla="*/ 1463040 h 2216609"/>
              <a:gd name="connsiteX5" fmla="*/ 3560318 w 4413758"/>
              <a:gd name="connsiteY5" fmla="*/ 2200657 h 2216609"/>
              <a:gd name="connsiteX6" fmla="*/ 4029710 w 4413758"/>
              <a:gd name="connsiteY6" fmla="*/ 1743457 h 2216609"/>
              <a:gd name="connsiteX7" fmla="*/ 4413758 w 4413758"/>
              <a:gd name="connsiteY7" fmla="*/ 2194561 h 2216609"/>
              <a:gd name="connsiteX0" fmla="*/ 0 w 4413758"/>
              <a:gd name="connsiteY0" fmla="*/ 0 h 2200673"/>
              <a:gd name="connsiteX1" fmla="*/ 1042416 w 4413758"/>
              <a:gd name="connsiteY1" fmla="*/ 2188464 h 2200673"/>
              <a:gd name="connsiteX2" fmla="*/ 1792224 w 4413758"/>
              <a:gd name="connsiteY2" fmla="*/ 1469136 h 2200673"/>
              <a:gd name="connsiteX3" fmla="*/ 2511552 w 4413758"/>
              <a:gd name="connsiteY3" fmla="*/ 2176272 h 2200673"/>
              <a:gd name="connsiteX4" fmla="*/ 3078480 w 4413758"/>
              <a:gd name="connsiteY4" fmla="*/ 1463040 h 2200673"/>
              <a:gd name="connsiteX5" fmla="*/ 3560318 w 4413758"/>
              <a:gd name="connsiteY5" fmla="*/ 2200657 h 2200673"/>
              <a:gd name="connsiteX6" fmla="*/ 4029710 w 4413758"/>
              <a:gd name="connsiteY6" fmla="*/ 1743457 h 2200673"/>
              <a:gd name="connsiteX7" fmla="*/ 4413758 w 4413758"/>
              <a:gd name="connsiteY7" fmla="*/ 2194561 h 2200673"/>
              <a:gd name="connsiteX0" fmla="*/ 0 w 4413758"/>
              <a:gd name="connsiteY0" fmla="*/ 0 h 2194561"/>
              <a:gd name="connsiteX1" fmla="*/ 1042416 w 4413758"/>
              <a:gd name="connsiteY1" fmla="*/ 2188464 h 2194561"/>
              <a:gd name="connsiteX2" fmla="*/ 1792224 w 4413758"/>
              <a:gd name="connsiteY2" fmla="*/ 1469136 h 2194561"/>
              <a:gd name="connsiteX3" fmla="*/ 2511552 w 4413758"/>
              <a:gd name="connsiteY3" fmla="*/ 2176272 h 2194561"/>
              <a:gd name="connsiteX4" fmla="*/ 3078480 w 4413758"/>
              <a:gd name="connsiteY4" fmla="*/ 1463040 h 2194561"/>
              <a:gd name="connsiteX5" fmla="*/ 3578606 w 4413758"/>
              <a:gd name="connsiteY5" fmla="*/ 2176273 h 2194561"/>
              <a:gd name="connsiteX6" fmla="*/ 4029710 w 4413758"/>
              <a:gd name="connsiteY6" fmla="*/ 1743457 h 2194561"/>
              <a:gd name="connsiteX7" fmla="*/ 4413758 w 4413758"/>
              <a:gd name="connsiteY7" fmla="*/ 2194561 h 2194561"/>
              <a:gd name="connsiteX0" fmla="*/ 0 w 4413758"/>
              <a:gd name="connsiteY0" fmla="*/ 0 h 2194561"/>
              <a:gd name="connsiteX1" fmla="*/ 1042416 w 4413758"/>
              <a:gd name="connsiteY1" fmla="*/ 2188464 h 2194561"/>
              <a:gd name="connsiteX2" fmla="*/ 1792224 w 4413758"/>
              <a:gd name="connsiteY2" fmla="*/ 1469136 h 2194561"/>
              <a:gd name="connsiteX3" fmla="*/ 2511552 w 4413758"/>
              <a:gd name="connsiteY3" fmla="*/ 2176272 h 2194561"/>
              <a:gd name="connsiteX4" fmla="*/ 3078480 w 4413758"/>
              <a:gd name="connsiteY4" fmla="*/ 1463040 h 2194561"/>
              <a:gd name="connsiteX5" fmla="*/ 3578606 w 4413758"/>
              <a:gd name="connsiteY5" fmla="*/ 2176273 h 2194561"/>
              <a:gd name="connsiteX6" fmla="*/ 4029710 w 4413758"/>
              <a:gd name="connsiteY6" fmla="*/ 1743457 h 2194561"/>
              <a:gd name="connsiteX7" fmla="*/ 4413758 w 4413758"/>
              <a:gd name="connsiteY7" fmla="*/ 2194561 h 2194561"/>
              <a:gd name="connsiteX0" fmla="*/ 0 w 4413758"/>
              <a:gd name="connsiteY0" fmla="*/ 0 h 2194561"/>
              <a:gd name="connsiteX1" fmla="*/ 1042416 w 4413758"/>
              <a:gd name="connsiteY1" fmla="*/ 2188464 h 2194561"/>
              <a:gd name="connsiteX2" fmla="*/ 1792224 w 4413758"/>
              <a:gd name="connsiteY2" fmla="*/ 1469136 h 2194561"/>
              <a:gd name="connsiteX3" fmla="*/ 2511552 w 4413758"/>
              <a:gd name="connsiteY3" fmla="*/ 2176272 h 2194561"/>
              <a:gd name="connsiteX4" fmla="*/ 3078480 w 4413758"/>
              <a:gd name="connsiteY4" fmla="*/ 1463040 h 2194561"/>
              <a:gd name="connsiteX5" fmla="*/ 3578606 w 4413758"/>
              <a:gd name="connsiteY5" fmla="*/ 2176273 h 2194561"/>
              <a:gd name="connsiteX6" fmla="*/ 4029710 w 4413758"/>
              <a:gd name="connsiteY6" fmla="*/ 1743457 h 2194561"/>
              <a:gd name="connsiteX7" fmla="*/ 4413758 w 4413758"/>
              <a:gd name="connsiteY7" fmla="*/ 2194561 h 2194561"/>
              <a:gd name="connsiteX0" fmla="*/ 0 w 4413758"/>
              <a:gd name="connsiteY0" fmla="*/ 0 h 2194561"/>
              <a:gd name="connsiteX1" fmla="*/ 1042416 w 4413758"/>
              <a:gd name="connsiteY1" fmla="*/ 2188464 h 2194561"/>
              <a:gd name="connsiteX2" fmla="*/ 1792224 w 4413758"/>
              <a:gd name="connsiteY2" fmla="*/ 1469136 h 2194561"/>
              <a:gd name="connsiteX3" fmla="*/ 2511552 w 4413758"/>
              <a:gd name="connsiteY3" fmla="*/ 2176272 h 2194561"/>
              <a:gd name="connsiteX4" fmla="*/ 3078480 w 4413758"/>
              <a:gd name="connsiteY4" fmla="*/ 1463040 h 2194561"/>
              <a:gd name="connsiteX5" fmla="*/ 3578606 w 4413758"/>
              <a:gd name="connsiteY5" fmla="*/ 2176273 h 2194561"/>
              <a:gd name="connsiteX6" fmla="*/ 4029710 w 4413758"/>
              <a:gd name="connsiteY6" fmla="*/ 1743457 h 2194561"/>
              <a:gd name="connsiteX7" fmla="*/ 4413758 w 4413758"/>
              <a:gd name="connsiteY7" fmla="*/ 2194561 h 2194561"/>
              <a:gd name="connsiteX0" fmla="*/ 0 w 4413758"/>
              <a:gd name="connsiteY0" fmla="*/ 0 h 2194561"/>
              <a:gd name="connsiteX1" fmla="*/ 1042416 w 4413758"/>
              <a:gd name="connsiteY1" fmla="*/ 2188464 h 2194561"/>
              <a:gd name="connsiteX2" fmla="*/ 1792224 w 4413758"/>
              <a:gd name="connsiteY2" fmla="*/ 1469136 h 2194561"/>
              <a:gd name="connsiteX3" fmla="*/ 2511552 w 4413758"/>
              <a:gd name="connsiteY3" fmla="*/ 2176272 h 2194561"/>
              <a:gd name="connsiteX4" fmla="*/ 3078480 w 4413758"/>
              <a:gd name="connsiteY4" fmla="*/ 1463040 h 2194561"/>
              <a:gd name="connsiteX5" fmla="*/ 3578606 w 4413758"/>
              <a:gd name="connsiteY5" fmla="*/ 2176273 h 2194561"/>
              <a:gd name="connsiteX6" fmla="*/ 4029710 w 4413758"/>
              <a:gd name="connsiteY6" fmla="*/ 1743457 h 2194561"/>
              <a:gd name="connsiteX7" fmla="*/ 4413758 w 4413758"/>
              <a:gd name="connsiteY7" fmla="*/ 2194561 h 2194561"/>
              <a:gd name="connsiteX0" fmla="*/ 0 w 4413758"/>
              <a:gd name="connsiteY0" fmla="*/ 0 h 2213452"/>
              <a:gd name="connsiteX1" fmla="*/ 1042416 w 4413758"/>
              <a:gd name="connsiteY1" fmla="*/ 2188464 h 2213452"/>
              <a:gd name="connsiteX2" fmla="*/ 1798320 w 4413758"/>
              <a:gd name="connsiteY2" fmla="*/ 1243584 h 2213452"/>
              <a:gd name="connsiteX3" fmla="*/ 2511552 w 4413758"/>
              <a:gd name="connsiteY3" fmla="*/ 2176272 h 2213452"/>
              <a:gd name="connsiteX4" fmla="*/ 3078480 w 4413758"/>
              <a:gd name="connsiteY4" fmla="*/ 1463040 h 2213452"/>
              <a:gd name="connsiteX5" fmla="*/ 3578606 w 4413758"/>
              <a:gd name="connsiteY5" fmla="*/ 2176273 h 2213452"/>
              <a:gd name="connsiteX6" fmla="*/ 4029710 w 4413758"/>
              <a:gd name="connsiteY6" fmla="*/ 1743457 h 2213452"/>
              <a:gd name="connsiteX7" fmla="*/ 4413758 w 4413758"/>
              <a:gd name="connsiteY7" fmla="*/ 2194561 h 2213452"/>
              <a:gd name="connsiteX0" fmla="*/ 0 w 4413758"/>
              <a:gd name="connsiteY0" fmla="*/ 0 h 2242294"/>
              <a:gd name="connsiteX1" fmla="*/ 1042416 w 4413758"/>
              <a:gd name="connsiteY1" fmla="*/ 2188464 h 2242294"/>
              <a:gd name="connsiteX2" fmla="*/ 1825241 w 4413758"/>
              <a:gd name="connsiteY2" fmla="*/ 1621536 h 2242294"/>
              <a:gd name="connsiteX3" fmla="*/ 2511552 w 4413758"/>
              <a:gd name="connsiteY3" fmla="*/ 2176272 h 2242294"/>
              <a:gd name="connsiteX4" fmla="*/ 3078480 w 4413758"/>
              <a:gd name="connsiteY4" fmla="*/ 1463040 h 2242294"/>
              <a:gd name="connsiteX5" fmla="*/ 3578606 w 4413758"/>
              <a:gd name="connsiteY5" fmla="*/ 2176273 h 2242294"/>
              <a:gd name="connsiteX6" fmla="*/ 4029710 w 4413758"/>
              <a:gd name="connsiteY6" fmla="*/ 1743457 h 2242294"/>
              <a:gd name="connsiteX7" fmla="*/ 4413758 w 4413758"/>
              <a:gd name="connsiteY7" fmla="*/ 2194561 h 2242294"/>
              <a:gd name="connsiteX0" fmla="*/ 0 w 4413758"/>
              <a:gd name="connsiteY0" fmla="*/ 0 h 2242294"/>
              <a:gd name="connsiteX1" fmla="*/ 1042416 w 4413758"/>
              <a:gd name="connsiteY1" fmla="*/ 2188464 h 2242294"/>
              <a:gd name="connsiteX2" fmla="*/ 1825241 w 4413758"/>
              <a:gd name="connsiteY2" fmla="*/ 1621536 h 2242294"/>
              <a:gd name="connsiteX3" fmla="*/ 2511552 w 4413758"/>
              <a:gd name="connsiteY3" fmla="*/ 2176272 h 2242294"/>
              <a:gd name="connsiteX4" fmla="*/ 3073096 w 4413758"/>
              <a:gd name="connsiteY4" fmla="*/ 1816608 h 2242294"/>
              <a:gd name="connsiteX5" fmla="*/ 3578606 w 4413758"/>
              <a:gd name="connsiteY5" fmla="*/ 2176273 h 2242294"/>
              <a:gd name="connsiteX6" fmla="*/ 4029710 w 4413758"/>
              <a:gd name="connsiteY6" fmla="*/ 1743457 h 2242294"/>
              <a:gd name="connsiteX7" fmla="*/ 4413758 w 4413758"/>
              <a:gd name="connsiteY7" fmla="*/ 2194561 h 2242294"/>
              <a:gd name="connsiteX0" fmla="*/ 0 w 4413758"/>
              <a:gd name="connsiteY0" fmla="*/ 0 h 2242294"/>
              <a:gd name="connsiteX1" fmla="*/ 1042416 w 4413758"/>
              <a:gd name="connsiteY1" fmla="*/ 2188464 h 2242294"/>
              <a:gd name="connsiteX2" fmla="*/ 1825241 w 4413758"/>
              <a:gd name="connsiteY2" fmla="*/ 1621536 h 2242294"/>
              <a:gd name="connsiteX3" fmla="*/ 2511552 w 4413758"/>
              <a:gd name="connsiteY3" fmla="*/ 2176272 h 2242294"/>
              <a:gd name="connsiteX4" fmla="*/ 3073096 w 4413758"/>
              <a:gd name="connsiteY4" fmla="*/ 1816608 h 2242294"/>
              <a:gd name="connsiteX5" fmla="*/ 3578606 w 4413758"/>
              <a:gd name="connsiteY5" fmla="*/ 2176273 h 2242294"/>
              <a:gd name="connsiteX6" fmla="*/ 4018941 w 4413758"/>
              <a:gd name="connsiteY6" fmla="*/ 1987297 h 2242294"/>
              <a:gd name="connsiteX7" fmla="*/ 4413758 w 4413758"/>
              <a:gd name="connsiteY7" fmla="*/ 2194561 h 2242294"/>
              <a:gd name="connsiteX0" fmla="*/ 0 w 4413758"/>
              <a:gd name="connsiteY0" fmla="*/ 0 h 2242294"/>
              <a:gd name="connsiteX1" fmla="*/ 1042416 w 4413758"/>
              <a:gd name="connsiteY1" fmla="*/ 2188464 h 2242294"/>
              <a:gd name="connsiteX2" fmla="*/ 1825241 w 4413758"/>
              <a:gd name="connsiteY2" fmla="*/ 1621536 h 2242294"/>
              <a:gd name="connsiteX3" fmla="*/ 2511552 w 4413758"/>
              <a:gd name="connsiteY3" fmla="*/ 2176272 h 2242294"/>
              <a:gd name="connsiteX4" fmla="*/ 3073096 w 4413758"/>
              <a:gd name="connsiteY4" fmla="*/ 1816608 h 2242294"/>
              <a:gd name="connsiteX5" fmla="*/ 3578606 w 4413758"/>
              <a:gd name="connsiteY5" fmla="*/ 2176273 h 2242294"/>
              <a:gd name="connsiteX6" fmla="*/ 4018941 w 4413758"/>
              <a:gd name="connsiteY6" fmla="*/ 1987297 h 2242294"/>
              <a:gd name="connsiteX7" fmla="*/ 4413758 w 4413758"/>
              <a:gd name="connsiteY7" fmla="*/ 2194561 h 2242294"/>
              <a:gd name="connsiteX0" fmla="*/ 0 w 4413758"/>
              <a:gd name="connsiteY0" fmla="*/ 0 h 2242294"/>
              <a:gd name="connsiteX1" fmla="*/ 1042416 w 4413758"/>
              <a:gd name="connsiteY1" fmla="*/ 2188464 h 2242294"/>
              <a:gd name="connsiteX2" fmla="*/ 1825241 w 4413758"/>
              <a:gd name="connsiteY2" fmla="*/ 1621536 h 2242294"/>
              <a:gd name="connsiteX3" fmla="*/ 2511552 w 4413758"/>
              <a:gd name="connsiteY3" fmla="*/ 2176272 h 2242294"/>
              <a:gd name="connsiteX4" fmla="*/ 3073096 w 4413758"/>
              <a:gd name="connsiteY4" fmla="*/ 1816608 h 2242294"/>
              <a:gd name="connsiteX5" fmla="*/ 3578606 w 4413758"/>
              <a:gd name="connsiteY5" fmla="*/ 2176273 h 2242294"/>
              <a:gd name="connsiteX6" fmla="*/ 4018941 w 4413758"/>
              <a:gd name="connsiteY6" fmla="*/ 1987297 h 2242294"/>
              <a:gd name="connsiteX7" fmla="*/ 4413758 w 4413758"/>
              <a:gd name="connsiteY7" fmla="*/ 2194561 h 2242294"/>
              <a:gd name="connsiteX0" fmla="*/ 0 w 4413758"/>
              <a:gd name="connsiteY0" fmla="*/ 0 h 2242294"/>
              <a:gd name="connsiteX1" fmla="*/ 1042416 w 4413758"/>
              <a:gd name="connsiteY1" fmla="*/ 2188464 h 2242294"/>
              <a:gd name="connsiteX2" fmla="*/ 1825241 w 4413758"/>
              <a:gd name="connsiteY2" fmla="*/ 1621536 h 2242294"/>
              <a:gd name="connsiteX3" fmla="*/ 2511552 w 4413758"/>
              <a:gd name="connsiteY3" fmla="*/ 2176272 h 2242294"/>
              <a:gd name="connsiteX4" fmla="*/ 3073096 w 4413758"/>
              <a:gd name="connsiteY4" fmla="*/ 1816608 h 2242294"/>
              <a:gd name="connsiteX5" fmla="*/ 3578606 w 4413758"/>
              <a:gd name="connsiteY5" fmla="*/ 2176273 h 2242294"/>
              <a:gd name="connsiteX6" fmla="*/ 4018941 w 4413758"/>
              <a:gd name="connsiteY6" fmla="*/ 1987297 h 2242294"/>
              <a:gd name="connsiteX7" fmla="*/ 4413758 w 4413758"/>
              <a:gd name="connsiteY7" fmla="*/ 2194561 h 2242294"/>
              <a:gd name="connsiteX0" fmla="*/ 0 w 4413758"/>
              <a:gd name="connsiteY0" fmla="*/ 0 h 2242294"/>
              <a:gd name="connsiteX1" fmla="*/ 1042416 w 4413758"/>
              <a:gd name="connsiteY1" fmla="*/ 2188464 h 2242294"/>
              <a:gd name="connsiteX2" fmla="*/ 1825241 w 4413758"/>
              <a:gd name="connsiteY2" fmla="*/ 1621536 h 2242294"/>
              <a:gd name="connsiteX3" fmla="*/ 2511552 w 4413758"/>
              <a:gd name="connsiteY3" fmla="*/ 2176272 h 2242294"/>
              <a:gd name="connsiteX4" fmla="*/ 3073096 w 4413758"/>
              <a:gd name="connsiteY4" fmla="*/ 1816608 h 2242294"/>
              <a:gd name="connsiteX5" fmla="*/ 3578606 w 4413758"/>
              <a:gd name="connsiteY5" fmla="*/ 2176273 h 2242294"/>
              <a:gd name="connsiteX6" fmla="*/ 4018941 w 4413758"/>
              <a:gd name="connsiteY6" fmla="*/ 1987297 h 2242294"/>
              <a:gd name="connsiteX7" fmla="*/ 4413758 w 4413758"/>
              <a:gd name="connsiteY7" fmla="*/ 2194561 h 2242294"/>
              <a:gd name="connsiteX0" fmla="*/ 0 w 4413758"/>
              <a:gd name="connsiteY0" fmla="*/ 0 h 2197551"/>
              <a:gd name="connsiteX1" fmla="*/ 1042416 w 4413758"/>
              <a:gd name="connsiteY1" fmla="*/ 2188464 h 2197551"/>
              <a:gd name="connsiteX2" fmla="*/ 1825241 w 4413758"/>
              <a:gd name="connsiteY2" fmla="*/ 1621536 h 2197551"/>
              <a:gd name="connsiteX3" fmla="*/ 2511552 w 4413758"/>
              <a:gd name="connsiteY3" fmla="*/ 2176272 h 2197551"/>
              <a:gd name="connsiteX4" fmla="*/ 3073096 w 4413758"/>
              <a:gd name="connsiteY4" fmla="*/ 1816608 h 2197551"/>
              <a:gd name="connsiteX5" fmla="*/ 3578606 w 4413758"/>
              <a:gd name="connsiteY5" fmla="*/ 2176273 h 2197551"/>
              <a:gd name="connsiteX6" fmla="*/ 4018941 w 4413758"/>
              <a:gd name="connsiteY6" fmla="*/ 1987297 h 2197551"/>
              <a:gd name="connsiteX7" fmla="*/ 4413758 w 4413758"/>
              <a:gd name="connsiteY7" fmla="*/ 2194561 h 2197551"/>
              <a:gd name="connsiteX0" fmla="*/ 0 w 4413758"/>
              <a:gd name="connsiteY0" fmla="*/ 0 h 2258149"/>
              <a:gd name="connsiteX1" fmla="*/ 1042416 w 4413758"/>
              <a:gd name="connsiteY1" fmla="*/ 2188464 h 2258149"/>
              <a:gd name="connsiteX2" fmla="*/ 1900621 w 4413758"/>
              <a:gd name="connsiteY2" fmla="*/ 1755648 h 2258149"/>
              <a:gd name="connsiteX3" fmla="*/ 2511552 w 4413758"/>
              <a:gd name="connsiteY3" fmla="*/ 2176272 h 2258149"/>
              <a:gd name="connsiteX4" fmla="*/ 3073096 w 4413758"/>
              <a:gd name="connsiteY4" fmla="*/ 1816608 h 2258149"/>
              <a:gd name="connsiteX5" fmla="*/ 3578606 w 4413758"/>
              <a:gd name="connsiteY5" fmla="*/ 2176273 h 2258149"/>
              <a:gd name="connsiteX6" fmla="*/ 4018941 w 4413758"/>
              <a:gd name="connsiteY6" fmla="*/ 1987297 h 2258149"/>
              <a:gd name="connsiteX7" fmla="*/ 4413758 w 4413758"/>
              <a:gd name="connsiteY7" fmla="*/ 2194561 h 2258149"/>
              <a:gd name="connsiteX0" fmla="*/ 0 w 4413758"/>
              <a:gd name="connsiteY0" fmla="*/ 0 h 2195721"/>
              <a:gd name="connsiteX1" fmla="*/ 1042416 w 4413758"/>
              <a:gd name="connsiteY1" fmla="*/ 2188464 h 2195721"/>
              <a:gd name="connsiteX2" fmla="*/ 1900621 w 4413758"/>
              <a:gd name="connsiteY2" fmla="*/ 1755648 h 2195721"/>
              <a:gd name="connsiteX3" fmla="*/ 2511552 w 4413758"/>
              <a:gd name="connsiteY3" fmla="*/ 2176272 h 2195721"/>
              <a:gd name="connsiteX4" fmla="*/ 3073096 w 4413758"/>
              <a:gd name="connsiteY4" fmla="*/ 1816608 h 2195721"/>
              <a:gd name="connsiteX5" fmla="*/ 3578606 w 4413758"/>
              <a:gd name="connsiteY5" fmla="*/ 2176273 h 2195721"/>
              <a:gd name="connsiteX6" fmla="*/ 4018941 w 4413758"/>
              <a:gd name="connsiteY6" fmla="*/ 1987297 h 2195721"/>
              <a:gd name="connsiteX7" fmla="*/ 4413758 w 4413758"/>
              <a:gd name="connsiteY7" fmla="*/ 2194561 h 2195721"/>
              <a:gd name="connsiteX0" fmla="*/ 0 w 4413758"/>
              <a:gd name="connsiteY0" fmla="*/ 0 h 2195721"/>
              <a:gd name="connsiteX1" fmla="*/ 1042416 w 4413758"/>
              <a:gd name="connsiteY1" fmla="*/ 2188464 h 2195721"/>
              <a:gd name="connsiteX2" fmla="*/ 1900621 w 4413758"/>
              <a:gd name="connsiteY2" fmla="*/ 1755648 h 2195721"/>
              <a:gd name="connsiteX3" fmla="*/ 2511552 w 4413758"/>
              <a:gd name="connsiteY3" fmla="*/ 2176272 h 2195721"/>
              <a:gd name="connsiteX4" fmla="*/ 3073096 w 4413758"/>
              <a:gd name="connsiteY4" fmla="*/ 1816608 h 2195721"/>
              <a:gd name="connsiteX5" fmla="*/ 3578606 w 4413758"/>
              <a:gd name="connsiteY5" fmla="*/ 2176273 h 2195721"/>
              <a:gd name="connsiteX6" fmla="*/ 4018941 w 4413758"/>
              <a:gd name="connsiteY6" fmla="*/ 1987297 h 2195721"/>
              <a:gd name="connsiteX7" fmla="*/ 4413758 w 4413758"/>
              <a:gd name="connsiteY7" fmla="*/ 2194561 h 2195721"/>
              <a:gd name="connsiteX0" fmla="*/ 0 w 4413758"/>
              <a:gd name="connsiteY0" fmla="*/ 0 h 2195721"/>
              <a:gd name="connsiteX1" fmla="*/ 1042416 w 4413758"/>
              <a:gd name="connsiteY1" fmla="*/ 2188464 h 2195721"/>
              <a:gd name="connsiteX2" fmla="*/ 1900621 w 4413758"/>
              <a:gd name="connsiteY2" fmla="*/ 1755648 h 2195721"/>
              <a:gd name="connsiteX3" fmla="*/ 2511552 w 4413758"/>
              <a:gd name="connsiteY3" fmla="*/ 2176272 h 2195721"/>
              <a:gd name="connsiteX4" fmla="*/ 3073096 w 4413758"/>
              <a:gd name="connsiteY4" fmla="*/ 1816608 h 2195721"/>
              <a:gd name="connsiteX5" fmla="*/ 3578606 w 4413758"/>
              <a:gd name="connsiteY5" fmla="*/ 2176273 h 2195721"/>
              <a:gd name="connsiteX6" fmla="*/ 4018941 w 4413758"/>
              <a:gd name="connsiteY6" fmla="*/ 1987297 h 2195721"/>
              <a:gd name="connsiteX7" fmla="*/ 4413758 w 4413758"/>
              <a:gd name="connsiteY7" fmla="*/ 2194561 h 2195721"/>
              <a:gd name="connsiteX0" fmla="*/ 0 w 4413758"/>
              <a:gd name="connsiteY0" fmla="*/ 0 h 2195880"/>
              <a:gd name="connsiteX1" fmla="*/ 1042416 w 4413758"/>
              <a:gd name="connsiteY1" fmla="*/ 2188464 h 2195880"/>
              <a:gd name="connsiteX2" fmla="*/ 1900621 w 4413758"/>
              <a:gd name="connsiteY2" fmla="*/ 1755648 h 2195880"/>
              <a:gd name="connsiteX3" fmla="*/ 2511552 w 4413758"/>
              <a:gd name="connsiteY3" fmla="*/ 2176272 h 2195880"/>
              <a:gd name="connsiteX4" fmla="*/ 3073096 w 4413758"/>
              <a:gd name="connsiteY4" fmla="*/ 1816608 h 2195880"/>
              <a:gd name="connsiteX5" fmla="*/ 3578606 w 4413758"/>
              <a:gd name="connsiteY5" fmla="*/ 2176273 h 2195880"/>
              <a:gd name="connsiteX6" fmla="*/ 4018941 w 4413758"/>
              <a:gd name="connsiteY6" fmla="*/ 1987297 h 2195880"/>
              <a:gd name="connsiteX7" fmla="*/ 4413758 w 4413758"/>
              <a:gd name="connsiteY7" fmla="*/ 2194561 h 2195880"/>
              <a:gd name="connsiteX0" fmla="*/ 81247 w 4495005"/>
              <a:gd name="connsiteY0" fmla="*/ 146980 h 2404852"/>
              <a:gd name="connsiteX1" fmla="*/ 76086 w 4495005"/>
              <a:gd name="connsiteY1" fmla="*/ 166588 h 2404852"/>
              <a:gd name="connsiteX2" fmla="*/ 1123663 w 4495005"/>
              <a:gd name="connsiteY2" fmla="*/ 2335444 h 2404852"/>
              <a:gd name="connsiteX3" fmla="*/ 1981868 w 4495005"/>
              <a:gd name="connsiteY3" fmla="*/ 1902628 h 2404852"/>
              <a:gd name="connsiteX4" fmla="*/ 2592799 w 4495005"/>
              <a:gd name="connsiteY4" fmla="*/ 2323252 h 2404852"/>
              <a:gd name="connsiteX5" fmla="*/ 3154343 w 4495005"/>
              <a:gd name="connsiteY5" fmla="*/ 1963588 h 2404852"/>
              <a:gd name="connsiteX6" fmla="*/ 3659853 w 4495005"/>
              <a:gd name="connsiteY6" fmla="*/ 2323253 h 2404852"/>
              <a:gd name="connsiteX7" fmla="*/ 4100188 w 4495005"/>
              <a:gd name="connsiteY7" fmla="*/ 2134277 h 2404852"/>
              <a:gd name="connsiteX8" fmla="*/ 4495005 w 4495005"/>
              <a:gd name="connsiteY8" fmla="*/ 2341541 h 2404852"/>
              <a:gd name="connsiteX0" fmla="*/ 1 w 4887578"/>
              <a:gd name="connsiteY0" fmla="*/ 2234822 h 2273750"/>
              <a:gd name="connsiteX1" fmla="*/ 468659 w 4887578"/>
              <a:gd name="connsiteY1" fmla="*/ 35486 h 2273750"/>
              <a:gd name="connsiteX2" fmla="*/ 1516236 w 4887578"/>
              <a:gd name="connsiteY2" fmla="*/ 2204342 h 2273750"/>
              <a:gd name="connsiteX3" fmla="*/ 2374441 w 4887578"/>
              <a:gd name="connsiteY3" fmla="*/ 1771526 h 2273750"/>
              <a:gd name="connsiteX4" fmla="*/ 2985372 w 4887578"/>
              <a:gd name="connsiteY4" fmla="*/ 2192150 h 2273750"/>
              <a:gd name="connsiteX5" fmla="*/ 3546916 w 4887578"/>
              <a:gd name="connsiteY5" fmla="*/ 1832486 h 2273750"/>
              <a:gd name="connsiteX6" fmla="*/ 4052426 w 4887578"/>
              <a:gd name="connsiteY6" fmla="*/ 2192151 h 2273750"/>
              <a:gd name="connsiteX7" fmla="*/ 4492761 w 4887578"/>
              <a:gd name="connsiteY7" fmla="*/ 2003175 h 2273750"/>
              <a:gd name="connsiteX8" fmla="*/ 4887578 w 4887578"/>
              <a:gd name="connsiteY8" fmla="*/ 2210439 h 2273750"/>
              <a:gd name="connsiteX0" fmla="*/ 1 w 4887578"/>
              <a:gd name="connsiteY0" fmla="*/ 2234822 h 2273750"/>
              <a:gd name="connsiteX1" fmla="*/ 468659 w 4887578"/>
              <a:gd name="connsiteY1" fmla="*/ 35486 h 2273750"/>
              <a:gd name="connsiteX2" fmla="*/ 1516236 w 4887578"/>
              <a:gd name="connsiteY2" fmla="*/ 2204342 h 2273750"/>
              <a:gd name="connsiteX3" fmla="*/ 2374441 w 4887578"/>
              <a:gd name="connsiteY3" fmla="*/ 1771526 h 2273750"/>
              <a:gd name="connsiteX4" fmla="*/ 2985372 w 4887578"/>
              <a:gd name="connsiteY4" fmla="*/ 2192150 h 2273750"/>
              <a:gd name="connsiteX5" fmla="*/ 3546916 w 4887578"/>
              <a:gd name="connsiteY5" fmla="*/ 1832486 h 2273750"/>
              <a:gd name="connsiteX6" fmla="*/ 4052426 w 4887578"/>
              <a:gd name="connsiteY6" fmla="*/ 2192151 h 2273750"/>
              <a:gd name="connsiteX7" fmla="*/ 4492761 w 4887578"/>
              <a:gd name="connsiteY7" fmla="*/ 2003175 h 2273750"/>
              <a:gd name="connsiteX8" fmla="*/ 4887578 w 4887578"/>
              <a:gd name="connsiteY8" fmla="*/ 2210439 h 2273750"/>
              <a:gd name="connsiteX0" fmla="*/ 3 w 4887580"/>
              <a:gd name="connsiteY0" fmla="*/ 2199405 h 2238333"/>
              <a:gd name="connsiteX1" fmla="*/ 468661 w 4887580"/>
              <a:gd name="connsiteY1" fmla="*/ 69 h 2238333"/>
              <a:gd name="connsiteX2" fmla="*/ 1516238 w 4887580"/>
              <a:gd name="connsiteY2" fmla="*/ 2168925 h 2238333"/>
              <a:gd name="connsiteX3" fmla="*/ 2374443 w 4887580"/>
              <a:gd name="connsiteY3" fmla="*/ 1736109 h 2238333"/>
              <a:gd name="connsiteX4" fmla="*/ 2985374 w 4887580"/>
              <a:gd name="connsiteY4" fmla="*/ 2156733 h 2238333"/>
              <a:gd name="connsiteX5" fmla="*/ 3546918 w 4887580"/>
              <a:gd name="connsiteY5" fmla="*/ 1797069 h 2238333"/>
              <a:gd name="connsiteX6" fmla="*/ 4052428 w 4887580"/>
              <a:gd name="connsiteY6" fmla="*/ 2156734 h 2238333"/>
              <a:gd name="connsiteX7" fmla="*/ 4492763 w 4887580"/>
              <a:gd name="connsiteY7" fmla="*/ 1967758 h 2238333"/>
              <a:gd name="connsiteX8" fmla="*/ 4887580 w 4887580"/>
              <a:gd name="connsiteY8" fmla="*/ 2175022 h 2238333"/>
              <a:gd name="connsiteX0" fmla="*/ 2 w 4887579"/>
              <a:gd name="connsiteY0" fmla="*/ 2211596 h 2251237"/>
              <a:gd name="connsiteX1" fmla="*/ 689416 w 4887579"/>
              <a:gd name="connsiteY1" fmla="*/ 68 h 2251237"/>
              <a:gd name="connsiteX2" fmla="*/ 1516237 w 4887579"/>
              <a:gd name="connsiteY2" fmla="*/ 2181116 h 2251237"/>
              <a:gd name="connsiteX3" fmla="*/ 2374442 w 4887579"/>
              <a:gd name="connsiteY3" fmla="*/ 1748300 h 2251237"/>
              <a:gd name="connsiteX4" fmla="*/ 2985373 w 4887579"/>
              <a:gd name="connsiteY4" fmla="*/ 2168924 h 2251237"/>
              <a:gd name="connsiteX5" fmla="*/ 3546917 w 4887579"/>
              <a:gd name="connsiteY5" fmla="*/ 1809260 h 2251237"/>
              <a:gd name="connsiteX6" fmla="*/ 4052427 w 4887579"/>
              <a:gd name="connsiteY6" fmla="*/ 2168925 h 2251237"/>
              <a:gd name="connsiteX7" fmla="*/ 4492762 w 4887579"/>
              <a:gd name="connsiteY7" fmla="*/ 1979949 h 2251237"/>
              <a:gd name="connsiteX8" fmla="*/ 4887579 w 4887579"/>
              <a:gd name="connsiteY8" fmla="*/ 2187213 h 2251237"/>
              <a:gd name="connsiteX0" fmla="*/ 2 w 4887579"/>
              <a:gd name="connsiteY0" fmla="*/ 2211590 h 2211593"/>
              <a:gd name="connsiteX1" fmla="*/ 689416 w 4887579"/>
              <a:gd name="connsiteY1" fmla="*/ 62 h 2211593"/>
              <a:gd name="connsiteX2" fmla="*/ 1516237 w 4887579"/>
              <a:gd name="connsiteY2" fmla="*/ 2181110 h 2211593"/>
              <a:gd name="connsiteX3" fmla="*/ 2374442 w 4887579"/>
              <a:gd name="connsiteY3" fmla="*/ 1748294 h 2211593"/>
              <a:gd name="connsiteX4" fmla="*/ 2985373 w 4887579"/>
              <a:gd name="connsiteY4" fmla="*/ 2168918 h 2211593"/>
              <a:gd name="connsiteX5" fmla="*/ 3546917 w 4887579"/>
              <a:gd name="connsiteY5" fmla="*/ 1809254 h 2211593"/>
              <a:gd name="connsiteX6" fmla="*/ 4052427 w 4887579"/>
              <a:gd name="connsiteY6" fmla="*/ 2168919 h 2211593"/>
              <a:gd name="connsiteX7" fmla="*/ 4492762 w 4887579"/>
              <a:gd name="connsiteY7" fmla="*/ 1979943 h 2211593"/>
              <a:gd name="connsiteX8" fmla="*/ 4887579 w 4887579"/>
              <a:gd name="connsiteY8" fmla="*/ 2187207 h 2211593"/>
              <a:gd name="connsiteX0" fmla="*/ 2 w 4887579"/>
              <a:gd name="connsiteY0" fmla="*/ 2211538 h 2211541"/>
              <a:gd name="connsiteX1" fmla="*/ 689416 w 4887579"/>
              <a:gd name="connsiteY1" fmla="*/ 10 h 2211541"/>
              <a:gd name="connsiteX2" fmla="*/ 1597001 w 4887579"/>
              <a:gd name="connsiteY2" fmla="*/ 2181058 h 2211541"/>
              <a:gd name="connsiteX3" fmla="*/ 2374442 w 4887579"/>
              <a:gd name="connsiteY3" fmla="*/ 1748242 h 2211541"/>
              <a:gd name="connsiteX4" fmla="*/ 2985373 w 4887579"/>
              <a:gd name="connsiteY4" fmla="*/ 2168866 h 2211541"/>
              <a:gd name="connsiteX5" fmla="*/ 3546917 w 4887579"/>
              <a:gd name="connsiteY5" fmla="*/ 1809202 h 2211541"/>
              <a:gd name="connsiteX6" fmla="*/ 4052427 w 4887579"/>
              <a:gd name="connsiteY6" fmla="*/ 2168867 h 2211541"/>
              <a:gd name="connsiteX7" fmla="*/ 4492762 w 4887579"/>
              <a:gd name="connsiteY7" fmla="*/ 1979891 h 2211541"/>
              <a:gd name="connsiteX8" fmla="*/ 4887579 w 4887579"/>
              <a:gd name="connsiteY8" fmla="*/ 2187155 h 2211541"/>
              <a:gd name="connsiteX0" fmla="*/ 2 w 4887579"/>
              <a:gd name="connsiteY0" fmla="*/ 2211538 h 2211541"/>
              <a:gd name="connsiteX1" fmla="*/ 689416 w 4887579"/>
              <a:gd name="connsiteY1" fmla="*/ 10 h 2211541"/>
              <a:gd name="connsiteX2" fmla="*/ 1597001 w 4887579"/>
              <a:gd name="connsiteY2" fmla="*/ 2181058 h 2211541"/>
              <a:gd name="connsiteX3" fmla="*/ 2374442 w 4887579"/>
              <a:gd name="connsiteY3" fmla="*/ 1748242 h 2211541"/>
              <a:gd name="connsiteX4" fmla="*/ 2985373 w 4887579"/>
              <a:gd name="connsiteY4" fmla="*/ 2168866 h 2211541"/>
              <a:gd name="connsiteX5" fmla="*/ 3546917 w 4887579"/>
              <a:gd name="connsiteY5" fmla="*/ 1809202 h 2211541"/>
              <a:gd name="connsiteX6" fmla="*/ 4052427 w 4887579"/>
              <a:gd name="connsiteY6" fmla="*/ 2168867 h 2211541"/>
              <a:gd name="connsiteX7" fmla="*/ 4492762 w 4887579"/>
              <a:gd name="connsiteY7" fmla="*/ 1979891 h 2211541"/>
              <a:gd name="connsiteX8" fmla="*/ 4887579 w 4887579"/>
              <a:gd name="connsiteY8" fmla="*/ 2187155 h 221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7579" h="2211541">
                <a:moveTo>
                  <a:pt x="2" y="2211538"/>
                </a:moveTo>
                <a:cubicBezTo>
                  <a:pt x="-858" y="2214806"/>
                  <a:pt x="423250" y="5090"/>
                  <a:pt x="689416" y="10"/>
                </a:cubicBezTo>
                <a:cubicBezTo>
                  <a:pt x="955583" y="-5070"/>
                  <a:pt x="1197708" y="2109142"/>
                  <a:pt x="1597001" y="2181058"/>
                </a:cubicBezTo>
                <a:cubicBezTo>
                  <a:pt x="1996294" y="2252974"/>
                  <a:pt x="2143047" y="1750274"/>
                  <a:pt x="2374442" y="1748242"/>
                </a:cubicBezTo>
                <a:cubicBezTo>
                  <a:pt x="2605837" y="1746210"/>
                  <a:pt x="2789961" y="2158706"/>
                  <a:pt x="2985373" y="2168866"/>
                </a:cubicBezTo>
                <a:cubicBezTo>
                  <a:pt x="3180786" y="2179026"/>
                  <a:pt x="3282185" y="1797010"/>
                  <a:pt x="3546917" y="1809202"/>
                </a:cubicBezTo>
                <a:cubicBezTo>
                  <a:pt x="3811649" y="1821394"/>
                  <a:pt x="3894786" y="2140419"/>
                  <a:pt x="4052427" y="2168867"/>
                </a:cubicBezTo>
                <a:cubicBezTo>
                  <a:pt x="4210068" y="2197315"/>
                  <a:pt x="4230828" y="1996147"/>
                  <a:pt x="4492762" y="1979891"/>
                </a:cubicBezTo>
                <a:cubicBezTo>
                  <a:pt x="4754696" y="1963635"/>
                  <a:pt x="4883769" y="2180805"/>
                  <a:pt x="4887579" y="2187155"/>
                </a:cubicBezTo>
              </a:path>
            </a:pathLst>
          </a:custGeom>
          <a:noFill/>
          <a:ln w="38100">
            <a:solidFill>
              <a:srgbClr val="CB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960A7A0D-A303-4309-B318-523BD175C608}"/>
              </a:ext>
            </a:extLst>
          </p:cNvPr>
          <p:cNvGrpSpPr/>
          <p:nvPr/>
        </p:nvGrpSpPr>
        <p:grpSpPr>
          <a:xfrm>
            <a:off x="5480943" y="115219"/>
            <a:ext cx="3391560" cy="1114560"/>
            <a:chOff x="5480943" y="115219"/>
            <a:chExt cx="3391560" cy="111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Рукописный ввод 3">
                  <a:extLst>
                    <a:ext uri="{FF2B5EF4-FFF2-40B4-BE49-F238E27FC236}">
                      <a16:creationId xmlns:a16="http://schemas.microsoft.com/office/drawing/2014/main" id="{25C142B0-4E62-43F2-B1F9-75F5568E8B11}"/>
                    </a:ext>
                  </a:extLst>
                </p14:cNvPr>
                <p14:cNvContentPartPr/>
                <p14:nvPr/>
              </p14:nvContentPartPr>
              <p14:xfrm>
                <a:off x="5480943" y="795979"/>
                <a:ext cx="282240" cy="433800"/>
              </p14:xfrm>
            </p:contentPart>
          </mc:Choice>
          <mc:Fallback xmlns="">
            <p:pic>
              <p:nvPicPr>
                <p:cNvPr id="4" name="Рукописный ввод 3">
                  <a:extLst>
                    <a:ext uri="{FF2B5EF4-FFF2-40B4-BE49-F238E27FC236}">
                      <a16:creationId xmlns:a16="http://schemas.microsoft.com/office/drawing/2014/main" id="{25C142B0-4E62-43F2-B1F9-75F5568E8B1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72303" y="787339"/>
                  <a:ext cx="29988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Рукописный ввод 4">
                  <a:extLst>
                    <a:ext uri="{FF2B5EF4-FFF2-40B4-BE49-F238E27FC236}">
                      <a16:creationId xmlns:a16="http://schemas.microsoft.com/office/drawing/2014/main" id="{A3D07F86-DD74-4607-9FE0-204C5A935BBA}"/>
                    </a:ext>
                  </a:extLst>
                </p14:cNvPr>
                <p14:cNvContentPartPr/>
                <p14:nvPr/>
              </p14:nvContentPartPr>
              <p14:xfrm>
                <a:off x="5688663" y="771859"/>
                <a:ext cx="411480" cy="405000"/>
              </p14:xfrm>
            </p:contentPart>
          </mc:Choice>
          <mc:Fallback xmlns="">
            <p:pic>
              <p:nvPicPr>
                <p:cNvPr id="5" name="Рукописный ввод 4">
                  <a:extLst>
                    <a:ext uri="{FF2B5EF4-FFF2-40B4-BE49-F238E27FC236}">
                      <a16:creationId xmlns:a16="http://schemas.microsoft.com/office/drawing/2014/main" id="{A3D07F86-DD74-4607-9FE0-204C5A935BB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680023" y="763219"/>
                  <a:ext cx="42912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Рукописный ввод 6">
                  <a:extLst>
                    <a:ext uri="{FF2B5EF4-FFF2-40B4-BE49-F238E27FC236}">
                      <a16:creationId xmlns:a16="http://schemas.microsoft.com/office/drawing/2014/main" id="{76840323-B4FF-4528-A6E9-831B521A20C8}"/>
                    </a:ext>
                  </a:extLst>
                </p14:cNvPr>
                <p14:cNvContentPartPr/>
                <p14:nvPr/>
              </p14:nvContentPartPr>
              <p14:xfrm>
                <a:off x="6400743" y="386659"/>
                <a:ext cx="334080" cy="424800"/>
              </p14:xfrm>
            </p:contentPart>
          </mc:Choice>
          <mc:Fallback xmlns="">
            <p:pic>
              <p:nvPicPr>
                <p:cNvPr id="7" name="Рукописный ввод 6">
                  <a:extLst>
                    <a:ext uri="{FF2B5EF4-FFF2-40B4-BE49-F238E27FC236}">
                      <a16:creationId xmlns:a16="http://schemas.microsoft.com/office/drawing/2014/main" id="{76840323-B4FF-4528-A6E9-831B521A20C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391743" y="377659"/>
                  <a:ext cx="35172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Рукописный ввод 7">
                  <a:extLst>
                    <a:ext uri="{FF2B5EF4-FFF2-40B4-BE49-F238E27FC236}">
                      <a16:creationId xmlns:a16="http://schemas.microsoft.com/office/drawing/2014/main" id="{3E0888A8-9B8B-49C2-B624-0A076F0A66DD}"/>
                    </a:ext>
                  </a:extLst>
                </p14:cNvPr>
                <p14:cNvContentPartPr/>
                <p14:nvPr/>
              </p14:nvContentPartPr>
              <p14:xfrm>
                <a:off x="6380583" y="387379"/>
                <a:ext cx="345600" cy="8640"/>
              </p14:xfrm>
            </p:contentPart>
          </mc:Choice>
          <mc:Fallback xmlns="">
            <p:pic>
              <p:nvPicPr>
                <p:cNvPr id="8" name="Рукописный ввод 7">
                  <a:extLst>
                    <a:ext uri="{FF2B5EF4-FFF2-40B4-BE49-F238E27FC236}">
                      <a16:creationId xmlns:a16="http://schemas.microsoft.com/office/drawing/2014/main" id="{3E0888A8-9B8B-49C2-B624-0A076F0A66D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371583" y="378739"/>
                  <a:ext cx="3632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Рукописный ввод 8">
                  <a:extLst>
                    <a:ext uri="{FF2B5EF4-FFF2-40B4-BE49-F238E27FC236}">
                      <a16:creationId xmlns:a16="http://schemas.microsoft.com/office/drawing/2014/main" id="{ED3A2EF1-2F4A-4DF4-8C8B-E24476EC1D34}"/>
                    </a:ext>
                  </a:extLst>
                </p14:cNvPr>
                <p14:cNvContentPartPr/>
                <p14:nvPr/>
              </p14:nvContentPartPr>
              <p14:xfrm>
                <a:off x="6647703" y="600499"/>
                <a:ext cx="291600" cy="178560"/>
              </p14:xfrm>
            </p:contentPart>
          </mc:Choice>
          <mc:Fallback xmlns="">
            <p:pic>
              <p:nvPicPr>
                <p:cNvPr id="9" name="Рукописный ввод 8">
                  <a:extLst>
                    <a:ext uri="{FF2B5EF4-FFF2-40B4-BE49-F238E27FC236}">
                      <a16:creationId xmlns:a16="http://schemas.microsoft.com/office/drawing/2014/main" id="{ED3A2EF1-2F4A-4DF4-8C8B-E24476EC1D3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638703" y="591499"/>
                  <a:ext cx="3092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Рукописный ввод 12">
                  <a:extLst>
                    <a:ext uri="{FF2B5EF4-FFF2-40B4-BE49-F238E27FC236}">
                      <a16:creationId xmlns:a16="http://schemas.microsoft.com/office/drawing/2014/main" id="{EF41391A-C547-4619-8A38-99C54EB46374}"/>
                    </a:ext>
                  </a:extLst>
                </p14:cNvPr>
                <p14:cNvContentPartPr/>
                <p14:nvPr/>
              </p14:nvContentPartPr>
              <p14:xfrm>
                <a:off x="7010223" y="201259"/>
                <a:ext cx="243360" cy="688320"/>
              </p14:xfrm>
            </p:contentPart>
          </mc:Choice>
          <mc:Fallback xmlns="">
            <p:pic>
              <p:nvPicPr>
                <p:cNvPr id="13" name="Рукописный ввод 12">
                  <a:extLst>
                    <a:ext uri="{FF2B5EF4-FFF2-40B4-BE49-F238E27FC236}">
                      <a16:creationId xmlns:a16="http://schemas.microsoft.com/office/drawing/2014/main" id="{EF41391A-C547-4619-8A38-99C54EB4637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001583" y="192259"/>
                  <a:ext cx="261000" cy="70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E7200F8A-3207-4EA3-A6E8-F09900C8D53C}"/>
                    </a:ext>
                  </a:extLst>
                </p14:cNvPr>
                <p14:cNvContentPartPr/>
                <p14:nvPr/>
              </p14:nvContentPartPr>
              <p14:xfrm>
                <a:off x="7309023" y="310699"/>
                <a:ext cx="329400" cy="435240"/>
              </p14:xfrm>
            </p:contentPart>
          </mc:Choice>
          <mc:Fallback xmlns=""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E7200F8A-3207-4EA3-A6E8-F09900C8D53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300383" y="302059"/>
                  <a:ext cx="34704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F5E27023-15A5-4FFF-8F74-57627E805298}"/>
                    </a:ext>
                  </a:extLst>
                </p14:cNvPr>
                <p14:cNvContentPartPr/>
                <p14:nvPr/>
              </p14:nvContentPartPr>
              <p14:xfrm>
                <a:off x="7572903" y="537139"/>
                <a:ext cx="289080" cy="218160"/>
              </p14:xfrm>
            </p:contentPart>
          </mc:Choice>
          <mc:Fallback xmlns=""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F5E27023-15A5-4FFF-8F74-57627E80529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564263" y="528499"/>
                  <a:ext cx="3067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Рукописный ввод 15">
                  <a:extLst>
                    <a:ext uri="{FF2B5EF4-FFF2-40B4-BE49-F238E27FC236}">
                      <a16:creationId xmlns:a16="http://schemas.microsoft.com/office/drawing/2014/main" id="{7285985F-86ED-404C-AFDC-5ADC56EA410A}"/>
                    </a:ext>
                  </a:extLst>
                </p14:cNvPr>
                <p14:cNvContentPartPr/>
                <p14:nvPr/>
              </p14:nvContentPartPr>
              <p14:xfrm>
                <a:off x="7905183" y="255619"/>
                <a:ext cx="247680" cy="578160"/>
              </p14:xfrm>
            </p:contentPart>
          </mc:Choice>
          <mc:Fallback xmlns="">
            <p:pic>
              <p:nvPicPr>
                <p:cNvPr id="16" name="Рукописный ввод 15">
                  <a:extLst>
                    <a:ext uri="{FF2B5EF4-FFF2-40B4-BE49-F238E27FC236}">
                      <a16:creationId xmlns:a16="http://schemas.microsoft.com/office/drawing/2014/main" id="{7285985F-86ED-404C-AFDC-5ADC56EA410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896183" y="246619"/>
                  <a:ext cx="265320" cy="59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Рукописный ввод 16">
                  <a:extLst>
                    <a:ext uri="{FF2B5EF4-FFF2-40B4-BE49-F238E27FC236}">
                      <a16:creationId xmlns:a16="http://schemas.microsoft.com/office/drawing/2014/main" id="{56530B30-FF9A-4E11-B960-EA9D6ABCFBB7}"/>
                    </a:ext>
                  </a:extLst>
                </p14:cNvPr>
                <p14:cNvContentPartPr/>
                <p14:nvPr/>
              </p14:nvContentPartPr>
              <p14:xfrm>
                <a:off x="8164743" y="450019"/>
                <a:ext cx="372600" cy="253440"/>
              </p14:xfrm>
            </p:contentPart>
          </mc:Choice>
          <mc:Fallback xmlns="">
            <p:pic>
              <p:nvPicPr>
                <p:cNvPr id="17" name="Рукописный ввод 16">
                  <a:extLst>
                    <a:ext uri="{FF2B5EF4-FFF2-40B4-BE49-F238E27FC236}">
                      <a16:creationId xmlns:a16="http://schemas.microsoft.com/office/drawing/2014/main" id="{56530B30-FF9A-4E11-B960-EA9D6ABCFBB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155743" y="441019"/>
                  <a:ext cx="3902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Рукописный ввод 17">
                  <a:extLst>
                    <a:ext uri="{FF2B5EF4-FFF2-40B4-BE49-F238E27FC236}">
                      <a16:creationId xmlns:a16="http://schemas.microsoft.com/office/drawing/2014/main" id="{8F36C4AC-F983-4B39-850F-237668565EA0}"/>
                    </a:ext>
                  </a:extLst>
                </p14:cNvPr>
                <p14:cNvContentPartPr/>
                <p14:nvPr/>
              </p14:nvContentPartPr>
              <p14:xfrm>
                <a:off x="8566143" y="197299"/>
                <a:ext cx="131760" cy="575640"/>
              </p14:xfrm>
            </p:contentPart>
          </mc:Choice>
          <mc:Fallback xmlns="">
            <p:pic>
              <p:nvPicPr>
                <p:cNvPr id="18" name="Рукописный ввод 17">
                  <a:extLst>
                    <a:ext uri="{FF2B5EF4-FFF2-40B4-BE49-F238E27FC236}">
                      <a16:creationId xmlns:a16="http://schemas.microsoft.com/office/drawing/2014/main" id="{8F36C4AC-F983-4B39-850F-237668565EA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557143" y="188299"/>
                  <a:ext cx="149400" cy="59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Рукописный ввод 18">
                  <a:extLst>
                    <a:ext uri="{FF2B5EF4-FFF2-40B4-BE49-F238E27FC236}">
                      <a16:creationId xmlns:a16="http://schemas.microsoft.com/office/drawing/2014/main" id="{07928B2A-B7C0-435C-9104-96A702DDF005}"/>
                    </a:ext>
                  </a:extLst>
                </p14:cNvPr>
                <p14:cNvContentPartPr/>
                <p14:nvPr/>
              </p14:nvContentPartPr>
              <p14:xfrm>
                <a:off x="8569023" y="115219"/>
                <a:ext cx="303480" cy="752400"/>
              </p14:xfrm>
            </p:contentPart>
          </mc:Choice>
          <mc:Fallback xmlns="">
            <p:pic>
              <p:nvPicPr>
                <p:cNvPr id="19" name="Рукописный ввод 18">
                  <a:extLst>
                    <a:ext uri="{FF2B5EF4-FFF2-40B4-BE49-F238E27FC236}">
                      <a16:creationId xmlns:a16="http://schemas.microsoft.com/office/drawing/2014/main" id="{07928B2A-B7C0-435C-9104-96A702DDF00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560383" y="106579"/>
                  <a:ext cx="321120" cy="77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79E5CE9D-5939-4CBB-A22A-609DCD1D8932}"/>
              </a:ext>
            </a:extLst>
          </p:cNvPr>
          <p:cNvGrpSpPr/>
          <p:nvPr/>
        </p:nvGrpSpPr>
        <p:grpSpPr>
          <a:xfrm>
            <a:off x="11314383" y="3807019"/>
            <a:ext cx="700560" cy="842040"/>
            <a:chOff x="11314383" y="3807019"/>
            <a:chExt cx="700560" cy="84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Рукописный ввод 20">
                  <a:extLst>
                    <a:ext uri="{FF2B5EF4-FFF2-40B4-BE49-F238E27FC236}">
                      <a16:creationId xmlns:a16="http://schemas.microsoft.com/office/drawing/2014/main" id="{A06C5790-8FF2-4162-B54F-48A168559E83}"/>
                    </a:ext>
                  </a:extLst>
                </p14:cNvPr>
                <p14:cNvContentPartPr/>
                <p14:nvPr/>
              </p14:nvContentPartPr>
              <p14:xfrm>
                <a:off x="11314383" y="3807019"/>
                <a:ext cx="355320" cy="495720"/>
              </p14:xfrm>
            </p:contentPart>
          </mc:Choice>
          <mc:Fallback xmlns="">
            <p:pic>
              <p:nvPicPr>
                <p:cNvPr id="21" name="Рукописный ввод 20">
                  <a:extLst>
                    <a:ext uri="{FF2B5EF4-FFF2-40B4-BE49-F238E27FC236}">
                      <a16:creationId xmlns:a16="http://schemas.microsoft.com/office/drawing/2014/main" id="{A06C5790-8FF2-4162-B54F-48A168559E8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305743" y="3798379"/>
                  <a:ext cx="37296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Рукописный ввод 21">
                  <a:extLst>
                    <a:ext uri="{FF2B5EF4-FFF2-40B4-BE49-F238E27FC236}">
                      <a16:creationId xmlns:a16="http://schemas.microsoft.com/office/drawing/2014/main" id="{412392EA-71C8-4960-B44B-FAF45816F1D3}"/>
                    </a:ext>
                  </a:extLst>
                </p14:cNvPr>
                <p14:cNvContentPartPr/>
                <p14:nvPr/>
              </p14:nvContentPartPr>
              <p14:xfrm>
                <a:off x="11483943" y="4386979"/>
                <a:ext cx="531000" cy="262080"/>
              </p14:xfrm>
            </p:contentPart>
          </mc:Choice>
          <mc:Fallback xmlns="">
            <p:pic>
              <p:nvPicPr>
                <p:cNvPr id="22" name="Рукописный ввод 21">
                  <a:extLst>
                    <a:ext uri="{FF2B5EF4-FFF2-40B4-BE49-F238E27FC236}">
                      <a16:creationId xmlns:a16="http://schemas.microsoft.com/office/drawing/2014/main" id="{412392EA-71C8-4960-B44B-FAF45816F1D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474943" y="4378339"/>
                  <a:ext cx="548640" cy="27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530BA905-36DF-4D2C-B501-9E846350F8EF}"/>
              </a:ext>
            </a:extLst>
          </p:cNvPr>
          <p:cNvGrpSpPr/>
          <p:nvPr/>
        </p:nvGrpSpPr>
        <p:grpSpPr>
          <a:xfrm>
            <a:off x="6958743" y="3896659"/>
            <a:ext cx="756360" cy="1346400"/>
            <a:chOff x="6958743" y="3896659"/>
            <a:chExt cx="756360" cy="134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Рукописный ввод 23">
                  <a:extLst>
                    <a:ext uri="{FF2B5EF4-FFF2-40B4-BE49-F238E27FC236}">
                      <a16:creationId xmlns:a16="http://schemas.microsoft.com/office/drawing/2014/main" id="{EBA2E989-E5E8-4A04-8D0C-4B45C07D496D}"/>
                    </a:ext>
                  </a:extLst>
                </p14:cNvPr>
                <p14:cNvContentPartPr/>
                <p14:nvPr/>
              </p14:nvContentPartPr>
              <p14:xfrm>
                <a:off x="7642023" y="3896659"/>
                <a:ext cx="58320" cy="353880"/>
              </p14:xfrm>
            </p:contentPart>
          </mc:Choice>
          <mc:Fallback xmlns="">
            <p:pic>
              <p:nvPicPr>
                <p:cNvPr id="24" name="Рукописный ввод 23">
                  <a:extLst>
                    <a:ext uri="{FF2B5EF4-FFF2-40B4-BE49-F238E27FC236}">
                      <a16:creationId xmlns:a16="http://schemas.microsoft.com/office/drawing/2014/main" id="{EBA2E989-E5E8-4A04-8D0C-4B45C07D496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633383" y="3888019"/>
                  <a:ext cx="759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Рукописный ввод 24">
                  <a:extLst>
                    <a:ext uri="{FF2B5EF4-FFF2-40B4-BE49-F238E27FC236}">
                      <a16:creationId xmlns:a16="http://schemas.microsoft.com/office/drawing/2014/main" id="{55B0ADA8-8141-485E-9AC0-40F4D17B637B}"/>
                    </a:ext>
                  </a:extLst>
                </p14:cNvPr>
                <p14:cNvContentPartPr/>
                <p14:nvPr/>
              </p14:nvContentPartPr>
              <p14:xfrm>
                <a:off x="7061343" y="4354939"/>
                <a:ext cx="287640" cy="318240"/>
              </p14:xfrm>
            </p:contentPart>
          </mc:Choice>
          <mc:Fallback xmlns="">
            <p:pic>
              <p:nvPicPr>
                <p:cNvPr id="25" name="Рукописный ввод 24">
                  <a:extLst>
                    <a:ext uri="{FF2B5EF4-FFF2-40B4-BE49-F238E27FC236}">
                      <a16:creationId xmlns:a16="http://schemas.microsoft.com/office/drawing/2014/main" id="{55B0ADA8-8141-485E-9AC0-40F4D17B637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052703" y="4346299"/>
                  <a:ext cx="30528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Рукописный ввод 25">
                  <a:extLst>
                    <a:ext uri="{FF2B5EF4-FFF2-40B4-BE49-F238E27FC236}">
                      <a16:creationId xmlns:a16="http://schemas.microsoft.com/office/drawing/2014/main" id="{6BC21AFC-6840-434A-B0CE-95E127434242}"/>
                    </a:ext>
                  </a:extLst>
                </p14:cNvPr>
                <p14:cNvContentPartPr/>
                <p14:nvPr/>
              </p14:nvContentPartPr>
              <p14:xfrm>
                <a:off x="7417383" y="4483099"/>
                <a:ext cx="75240" cy="169200"/>
              </p14:xfrm>
            </p:contentPart>
          </mc:Choice>
          <mc:Fallback xmlns="">
            <p:pic>
              <p:nvPicPr>
                <p:cNvPr id="26" name="Рукописный ввод 25">
                  <a:extLst>
                    <a:ext uri="{FF2B5EF4-FFF2-40B4-BE49-F238E27FC236}">
                      <a16:creationId xmlns:a16="http://schemas.microsoft.com/office/drawing/2014/main" id="{6BC21AFC-6840-434A-B0CE-95E12743424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408743" y="4474459"/>
                  <a:ext cx="928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Рукописный ввод 26">
                  <a:extLst>
                    <a:ext uri="{FF2B5EF4-FFF2-40B4-BE49-F238E27FC236}">
                      <a16:creationId xmlns:a16="http://schemas.microsoft.com/office/drawing/2014/main" id="{938AC6EA-8E88-4EF8-998C-E527FB32C1F9}"/>
                    </a:ext>
                  </a:extLst>
                </p14:cNvPr>
                <p14:cNvContentPartPr/>
                <p14:nvPr/>
              </p14:nvContentPartPr>
              <p14:xfrm>
                <a:off x="7527903" y="4438099"/>
                <a:ext cx="104400" cy="232200"/>
              </p14:xfrm>
            </p:contentPart>
          </mc:Choice>
          <mc:Fallback xmlns="">
            <p:pic>
              <p:nvPicPr>
                <p:cNvPr id="27" name="Рукописный ввод 26">
                  <a:extLst>
                    <a:ext uri="{FF2B5EF4-FFF2-40B4-BE49-F238E27FC236}">
                      <a16:creationId xmlns:a16="http://schemas.microsoft.com/office/drawing/2014/main" id="{938AC6EA-8E88-4EF8-998C-E527FB32C1F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518903" y="4429459"/>
                  <a:ext cx="1220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Рукописный ввод 27">
                  <a:extLst>
                    <a:ext uri="{FF2B5EF4-FFF2-40B4-BE49-F238E27FC236}">
                      <a16:creationId xmlns:a16="http://schemas.microsoft.com/office/drawing/2014/main" id="{56589728-5B01-45C0-A098-5C9A6B844AA8}"/>
                    </a:ext>
                  </a:extLst>
                </p14:cNvPr>
                <p14:cNvContentPartPr/>
                <p14:nvPr/>
              </p14:nvContentPartPr>
              <p14:xfrm>
                <a:off x="7384983" y="4353139"/>
                <a:ext cx="330120" cy="96480"/>
              </p14:xfrm>
            </p:contentPart>
          </mc:Choice>
          <mc:Fallback xmlns="">
            <p:pic>
              <p:nvPicPr>
                <p:cNvPr id="28" name="Рукописный ввод 27">
                  <a:extLst>
                    <a:ext uri="{FF2B5EF4-FFF2-40B4-BE49-F238E27FC236}">
                      <a16:creationId xmlns:a16="http://schemas.microsoft.com/office/drawing/2014/main" id="{56589728-5B01-45C0-A098-5C9A6B844AA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375983" y="4344499"/>
                  <a:ext cx="3477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Рукописный ввод 28">
                  <a:extLst>
                    <a:ext uri="{FF2B5EF4-FFF2-40B4-BE49-F238E27FC236}">
                      <a16:creationId xmlns:a16="http://schemas.microsoft.com/office/drawing/2014/main" id="{AD6FA00D-4485-46F3-B835-C0AFA6C831A0}"/>
                    </a:ext>
                  </a:extLst>
                </p14:cNvPr>
                <p14:cNvContentPartPr/>
                <p14:nvPr/>
              </p14:nvContentPartPr>
              <p14:xfrm>
                <a:off x="6958743" y="4673539"/>
                <a:ext cx="672840" cy="79560"/>
              </p14:xfrm>
            </p:contentPart>
          </mc:Choice>
          <mc:Fallback xmlns="">
            <p:pic>
              <p:nvPicPr>
                <p:cNvPr id="29" name="Рукописный ввод 28">
                  <a:extLst>
                    <a:ext uri="{FF2B5EF4-FFF2-40B4-BE49-F238E27FC236}">
                      <a16:creationId xmlns:a16="http://schemas.microsoft.com/office/drawing/2014/main" id="{AD6FA00D-4485-46F3-B835-C0AFA6C831A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949743" y="4664899"/>
                  <a:ext cx="6904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Рукописный ввод 29">
                  <a:extLst>
                    <a:ext uri="{FF2B5EF4-FFF2-40B4-BE49-F238E27FC236}">
                      <a16:creationId xmlns:a16="http://schemas.microsoft.com/office/drawing/2014/main" id="{D97EBB5F-73A3-4C61-9A71-AA6CCBBD97FC}"/>
                    </a:ext>
                  </a:extLst>
                </p14:cNvPr>
                <p14:cNvContentPartPr/>
                <p14:nvPr/>
              </p14:nvContentPartPr>
              <p14:xfrm>
                <a:off x="7078623" y="4889539"/>
                <a:ext cx="195840" cy="353520"/>
              </p14:xfrm>
            </p:contentPart>
          </mc:Choice>
          <mc:Fallback xmlns="">
            <p:pic>
              <p:nvPicPr>
                <p:cNvPr id="30" name="Рукописный ввод 29">
                  <a:extLst>
                    <a:ext uri="{FF2B5EF4-FFF2-40B4-BE49-F238E27FC236}">
                      <a16:creationId xmlns:a16="http://schemas.microsoft.com/office/drawing/2014/main" id="{D97EBB5F-73A3-4C61-9A71-AA6CCBBD97F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069623" y="4880899"/>
                  <a:ext cx="21348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Рукописный ввод 30">
                  <a:extLst>
                    <a:ext uri="{FF2B5EF4-FFF2-40B4-BE49-F238E27FC236}">
                      <a16:creationId xmlns:a16="http://schemas.microsoft.com/office/drawing/2014/main" id="{387694AB-B299-4600-A783-4A739B47E9AB}"/>
                    </a:ext>
                  </a:extLst>
                </p14:cNvPr>
                <p14:cNvContentPartPr/>
                <p14:nvPr/>
              </p14:nvContentPartPr>
              <p14:xfrm>
                <a:off x="7111743" y="4782259"/>
                <a:ext cx="494640" cy="142560"/>
              </p14:xfrm>
            </p:contentPart>
          </mc:Choice>
          <mc:Fallback xmlns="">
            <p:pic>
              <p:nvPicPr>
                <p:cNvPr id="31" name="Рукописный ввод 30">
                  <a:extLst>
                    <a:ext uri="{FF2B5EF4-FFF2-40B4-BE49-F238E27FC236}">
                      <a16:creationId xmlns:a16="http://schemas.microsoft.com/office/drawing/2014/main" id="{387694AB-B299-4600-A783-4A739B47E9A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102743" y="4773259"/>
                  <a:ext cx="51228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513FBAEE-FAF3-4A07-9268-F4392D9043B3}"/>
              </a:ext>
            </a:extLst>
          </p:cNvPr>
          <p:cNvGrpSpPr/>
          <p:nvPr/>
        </p:nvGrpSpPr>
        <p:grpSpPr>
          <a:xfrm>
            <a:off x="8753703" y="3844459"/>
            <a:ext cx="732240" cy="1392480"/>
            <a:chOff x="8753703" y="3844459"/>
            <a:chExt cx="732240" cy="139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Рукописный ввод 31">
                  <a:extLst>
                    <a:ext uri="{FF2B5EF4-FFF2-40B4-BE49-F238E27FC236}">
                      <a16:creationId xmlns:a16="http://schemas.microsoft.com/office/drawing/2014/main" id="{492C2D1C-EFDF-4C1B-8B24-E89F67889841}"/>
                    </a:ext>
                  </a:extLst>
                </p14:cNvPr>
                <p14:cNvContentPartPr/>
                <p14:nvPr/>
              </p14:nvContentPartPr>
              <p14:xfrm>
                <a:off x="9236823" y="3844459"/>
                <a:ext cx="53640" cy="413280"/>
              </p14:xfrm>
            </p:contentPart>
          </mc:Choice>
          <mc:Fallback xmlns="">
            <p:pic>
              <p:nvPicPr>
                <p:cNvPr id="32" name="Рукописный ввод 31">
                  <a:extLst>
                    <a:ext uri="{FF2B5EF4-FFF2-40B4-BE49-F238E27FC236}">
                      <a16:creationId xmlns:a16="http://schemas.microsoft.com/office/drawing/2014/main" id="{492C2D1C-EFDF-4C1B-8B24-E89F6788984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227823" y="3835819"/>
                  <a:ext cx="7128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Рукописный ввод 32">
                  <a:extLst>
                    <a:ext uri="{FF2B5EF4-FFF2-40B4-BE49-F238E27FC236}">
                      <a16:creationId xmlns:a16="http://schemas.microsoft.com/office/drawing/2014/main" id="{2E7C38C7-5DAF-4FB9-AD40-41026961D488}"/>
                    </a:ext>
                  </a:extLst>
                </p14:cNvPr>
                <p14:cNvContentPartPr/>
                <p14:nvPr/>
              </p14:nvContentPartPr>
              <p14:xfrm>
                <a:off x="8842623" y="4283659"/>
                <a:ext cx="266760" cy="215280"/>
              </p14:xfrm>
            </p:contentPart>
          </mc:Choice>
          <mc:Fallback xmlns="">
            <p:pic>
              <p:nvPicPr>
                <p:cNvPr id="33" name="Рукописный ввод 32">
                  <a:extLst>
                    <a:ext uri="{FF2B5EF4-FFF2-40B4-BE49-F238E27FC236}">
                      <a16:creationId xmlns:a16="http://schemas.microsoft.com/office/drawing/2014/main" id="{2E7C38C7-5DAF-4FB9-AD40-41026961D48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833983" y="4274659"/>
                  <a:ext cx="2844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Рукописный ввод 33">
                  <a:extLst>
                    <a:ext uri="{FF2B5EF4-FFF2-40B4-BE49-F238E27FC236}">
                      <a16:creationId xmlns:a16="http://schemas.microsoft.com/office/drawing/2014/main" id="{92823F15-90B4-4907-B887-A7407B0EB1F6}"/>
                    </a:ext>
                  </a:extLst>
                </p14:cNvPr>
                <p14:cNvContentPartPr/>
                <p14:nvPr/>
              </p14:nvContentPartPr>
              <p14:xfrm>
                <a:off x="8960703" y="4355299"/>
                <a:ext cx="132120" cy="320400"/>
              </p14:xfrm>
            </p:contentPart>
          </mc:Choice>
          <mc:Fallback xmlns="">
            <p:pic>
              <p:nvPicPr>
                <p:cNvPr id="34" name="Рукописный ввод 33">
                  <a:extLst>
                    <a:ext uri="{FF2B5EF4-FFF2-40B4-BE49-F238E27FC236}">
                      <a16:creationId xmlns:a16="http://schemas.microsoft.com/office/drawing/2014/main" id="{92823F15-90B4-4907-B887-A7407B0EB1F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952063" y="4346299"/>
                  <a:ext cx="14976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Рукописный ввод 34">
                  <a:extLst>
                    <a:ext uri="{FF2B5EF4-FFF2-40B4-BE49-F238E27FC236}">
                      <a16:creationId xmlns:a16="http://schemas.microsoft.com/office/drawing/2014/main" id="{33B6F592-8681-4F47-956D-4C50BF225895}"/>
                    </a:ext>
                  </a:extLst>
                </p14:cNvPr>
                <p14:cNvContentPartPr/>
                <p14:nvPr/>
              </p14:nvContentPartPr>
              <p14:xfrm>
                <a:off x="9139983" y="4345219"/>
                <a:ext cx="184680" cy="308520"/>
              </p14:xfrm>
            </p:contentPart>
          </mc:Choice>
          <mc:Fallback xmlns="">
            <p:pic>
              <p:nvPicPr>
                <p:cNvPr id="35" name="Рукописный ввод 34">
                  <a:extLst>
                    <a:ext uri="{FF2B5EF4-FFF2-40B4-BE49-F238E27FC236}">
                      <a16:creationId xmlns:a16="http://schemas.microsoft.com/office/drawing/2014/main" id="{33B6F592-8681-4F47-956D-4C50BF22589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130983" y="4336219"/>
                  <a:ext cx="20232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Рукописный ввод 35">
                  <a:extLst>
                    <a:ext uri="{FF2B5EF4-FFF2-40B4-BE49-F238E27FC236}">
                      <a16:creationId xmlns:a16="http://schemas.microsoft.com/office/drawing/2014/main" id="{AED403C3-FA80-4DB3-B692-70773473E7F1}"/>
                    </a:ext>
                  </a:extLst>
                </p14:cNvPr>
                <p14:cNvContentPartPr/>
                <p14:nvPr/>
              </p14:nvContentPartPr>
              <p14:xfrm>
                <a:off x="9152943" y="4307419"/>
                <a:ext cx="333000" cy="398880"/>
              </p14:xfrm>
            </p:contentPart>
          </mc:Choice>
          <mc:Fallback xmlns="">
            <p:pic>
              <p:nvPicPr>
                <p:cNvPr id="36" name="Рукописный ввод 35">
                  <a:extLst>
                    <a:ext uri="{FF2B5EF4-FFF2-40B4-BE49-F238E27FC236}">
                      <a16:creationId xmlns:a16="http://schemas.microsoft.com/office/drawing/2014/main" id="{AED403C3-FA80-4DB3-B692-70773473E7F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143943" y="4298779"/>
                  <a:ext cx="35064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Рукописный ввод 36">
                  <a:extLst>
                    <a:ext uri="{FF2B5EF4-FFF2-40B4-BE49-F238E27FC236}">
                      <a16:creationId xmlns:a16="http://schemas.microsoft.com/office/drawing/2014/main" id="{4FFBC009-4B42-498C-8F2D-085A37BDF22C}"/>
                    </a:ext>
                  </a:extLst>
                </p14:cNvPr>
                <p14:cNvContentPartPr/>
                <p14:nvPr/>
              </p14:nvContentPartPr>
              <p14:xfrm>
                <a:off x="8818863" y="4664539"/>
                <a:ext cx="485640" cy="62640"/>
              </p14:xfrm>
            </p:contentPart>
          </mc:Choice>
          <mc:Fallback xmlns="">
            <p:pic>
              <p:nvPicPr>
                <p:cNvPr id="37" name="Рукописный ввод 36">
                  <a:extLst>
                    <a:ext uri="{FF2B5EF4-FFF2-40B4-BE49-F238E27FC236}">
                      <a16:creationId xmlns:a16="http://schemas.microsoft.com/office/drawing/2014/main" id="{4FFBC009-4B42-498C-8F2D-085A37BDF22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809863" y="4655899"/>
                  <a:ext cx="5032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Рукописный ввод 38">
                  <a:extLst>
                    <a:ext uri="{FF2B5EF4-FFF2-40B4-BE49-F238E27FC236}">
                      <a16:creationId xmlns:a16="http://schemas.microsoft.com/office/drawing/2014/main" id="{5242C65F-3C5B-4F3E-AAA8-DF504D3DF5B2}"/>
                    </a:ext>
                  </a:extLst>
                </p14:cNvPr>
                <p14:cNvContentPartPr/>
                <p14:nvPr/>
              </p14:nvContentPartPr>
              <p14:xfrm>
                <a:off x="8753703" y="4830499"/>
                <a:ext cx="319680" cy="406440"/>
              </p14:xfrm>
            </p:contentPart>
          </mc:Choice>
          <mc:Fallback xmlns="">
            <p:pic>
              <p:nvPicPr>
                <p:cNvPr id="39" name="Рукописный ввод 38">
                  <a:extLst>
                    <a:ext uri="{FF2B5EF4-FFF2-40B4-BE49-F238E27FC236}">
                      <a16:creationId xmlns:a16="http://schemas.microsoft.com/office/drawing/2014/main" id="{5242C65F-3C5B-4F3E-AAA8-DF504D3DF5B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745063" y="4821859"/>
                  <a:ext cx="33732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Рукописный ввод 39">
                  <a:extLst>
                    <a:ext uri="{FF2B5EF4-FFF2-40B4-BE49-F238E27FC236}">
                      <a16:creationId xmlns:a16="http://schemas.microsoft.com/office/drawing/2014/main" id="{4B6502CA-FD69-449F-AF3B-AE136BC08B9E}"/>
                    </a:ext>
                  </a:extLst>
                </p14:cNvPr>
                <p14:cNvContentPartPr/>
                <p14:nvPr/>
              </p14:nvContentPartPr>
              <p14:xfrm>
                <a:off x="8827863" y="4777939"/>
                <a:ext cx="547560" cy="169200"/>
              </p14:xfrm>
            </p:contentPart>
          </mc:Choice>
          <mc:Fallback xmlns="">
            <p:pic>
              <p:nvPicPr>
                <p:cNvPr id="40" name="Рукописный ввод 39">
                  <a:extLst>
                    <a:ext uri="{FF2B5EF4-FFF2-40B4-BE49-F238E27FC236}">
                      <a16:creationId xmlns:a16="http://schemas.microsoft.com/office/drawing/2014/main" id="{4B6502CA-FD69-449F-AF3B-AE136BC08B9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818863" y="4769299"/>
                  <a:ext cx="56520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4179461E-CFEE-40F5-BD5C-B2101BF6671E}"/>
              </a:ext>
            </a:extLst>
          </p:cNvPr>
          <p:cNvGrpSpPr/>
          <p:nvPr/>
        </p:nvGrpSpPr>
        <p:grpSpPr>
          <a:xfrm>
            <a:off x="10164183" y="3833299"/>
            <a:ext cx="651600" cy="1499040"/>
            <a:chOff x="10164183" y="3833299"/>
            <a:chExt cx="651600" cy="149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Рукописный ввод 42">
                  <a:extLst>
                    <a:ext uri="{FF2B5EF4-FFF2-40B4-BE49-F238E27FC236}">
                      <a16:creationId xmlns:a16="http://schemas.microsoft.com/office/drawing/2014/main" id="{428AE8FC-98D6-46A0-9C9A-874D5233F9F6}"/>
                    </a:ext>
                  </a:extLst>
                </p14:cNvPr>
                <p14:cNvContentPartPr/>
                <p14:nvPr/>
              </p14:nvContentPartPr>
              <p14:xfrm>
                <a:off x="10332663" y="3833299"/>
                <a:ext cx="99720" cy="400680"/>
              </p14:xfrm>
            </p:contentPart>
          </mc:Choice>
          <mc:Fallback xmlns="">
            <p:pic>
              <p:nvPicPr>
                <p:cNvPr id="43" name="Рукописный ввод 42">
                  <a:extLst>
                    <a:ext uri="{FF2B5EF4-FFF2-40B4-BE49-F238E27FC236}">
                      <a16:creationId xmlns:a16="http://schemas.microsoft.com/office/drawing/2014/main" id="{428AE8FC-98D6-46A0-9C9A-874D5233F9F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324023" y="3824299"/>
                  <a:ext cx="11736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Рукописный ввод 43">
                  <a:extLst>
                    <a:ext uri="{FF2B5EF4-FFF2-40B4-BE49-F238E27FC236}">
                      <a16:creationId xmlns:a16="http://schemas.microsoft.com/office/drawing/2014/main" id="{923BACF8-7943-4C9C-B31A-1D41648B24CB}"/>
                    </a:ext>
                  </a:extLst>
                </p14:cNvPr>
                <p14:cNvContentPartPr/>
                <p14:nvPr/>
              </p14:nvContentPartPr>
              <p14:xfrm>
                <a:off x="10190823" y="4323259"/>
                <a:ext cx="277560" cy="413280"/>
              </p14:xfrm>
            </p:contentPart>
          </mc:Choice>
          <mc:Fallback xmlns="">
            <p:pic>
              <p:nvPicPr>
                <p:cNvPr id="44" name="Рукописный ввод 43">
                  <a:extLst>
                    <a:ext uri="{FF2B5EF4-FFF2-40B4-BE49-F238E27FC236}">
                      <a16:creationId xmlns:a16="http://schemas.microsoft.com/office/drawing/2014/main" id="{923BACF8-7943-4C9C-B31A-1D41648B24C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182183" y="4314259"/>
                  <a:ext cx="29520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Рукописный ввод 44">
                  <a:extLst>
                    <a:ext uri="{FF2B5EF4-FFF2-40B4-BE49-F238E27FC236}">
                      <a16:creationId xmlns:a16="http://schemas.microsoft.com/office/drawing/2014/main" id="{11EE3E8A-9821-4BC7-8D47-E1ADE2AAD14D}"/>
                    </a:ext>
                  </a:extLst>
                </p14:cNvPr>
                <p14:cNvContentPartPr/>
                <p14:nvPr/>
              </p14:nvContentPartPr>
              <p14:xfrm>
                <a:off x="10466223" y="4437019"/>
                <a:ext cx="145080" cy="291960"/>
              </p14:xfrm>
            </p:contentPart>
          </mc:Choice>
          <mc:Fallback xmlns="">
            <p:pic>
              <p:nvPicPr>
                <p:cNvPr id="45" name="Рукописный ввод 44">
                  <a:extLst>
                    <a:ext uri="{FF2B5EF4-FFF2-40B4-BE49-F238E27FC236}">
                      <a16:creationId xmlns:a16="http://schemas.microsoft.com/office/drawing/2014/main" id="{11EE3E8A-9821-4BC7-8D47-E1ADE2AAD14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457223" y="4428379"/>
                  <a:ext cx="1627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Рукописный ввод 45">
                  <a:extLst>
                    <a:ext uri="{FF2B5EF4-FFF2-40B4-BE49-F238E27FC236}">
                      <a16:creationId xmlns:a16="http://schemas.microsoft.com/office/drawing/2014/main" id="{E0C93B4B-FBDD-4CB6-8EA5-B9A33540D40B}"/>
                    </a:ext>
                  </a:extLst>
                </p14:cNvPr>
                <p14:cNvContentPartPr/>
                <p14:nvPr/>
              </p14:nvContentPartPr>
              <p14:xfrm>
                <a:off x="10564503" y="4421899"/>
                <a:ext cx="136080" cy="309960"/>
              </p14:xfrm>
            </p:contentPart>
          </mc:Choice>
          <mc:Fallback xmlns="">
            <p:pic>
              <p:nvPicPr>
                <p:cNvPr id="46" name="Рукописный ввод 45">
                  <a:extLst>
                    <a:ext uri="{FF2B5EF4-FFF2-40B4-BE49-F238E27FC236}">
                      <a16:creationId xmlns:a16="http://schemas.microsoft.com/office/drawing/2014/main" id="{E0C93B4B-FBDD-4CB6-8EA5-B9A33540D40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555503" y="4412899"/>
                  <a:ext cx="15372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Рукописный ввод 46">
                  <a:extLst>
                    <a:ext uri="{FF2B5EF4-FFF2-40B4-BE49-F238E27FC236}">
                      <a16:creationId xmlns:a16="http://schemas.microsoft.com/office/drawing/2014/main" id="{B2756690-EC9E-4A0F-90E7-23F67634459B}"/>
                    </a:ext>
                  </a:extLst>
                </p14:cNvPr>
                <p14:cNvContentPartPr/>
                <p14:nvPr/>
              </p14:nvContentPartPr>
              <p14:xfrm>
                <a:off x="10474503" y="4331899"/>
                <a:ext cx="341280" cy="48600"/>
              </p14:xfrm>
            </p:contentPart>
          </mc:Choice>
          <mc:Fallback xmlns="">
            <p:pic>
              <p:nvPicPr>
                <p:cNvPr id="47" name="Рукописный ввод 46">
                  <a:extLst>
                    <a:ext uri="{FF2B5EF4-FFF2-40B4-BE49-F238E27FC236}">
                      <a16:creationId xmlns:a16="http://schemas.microsoft.com/office/drawing/2014/main" id="{B2756690-EC9E-4A0F-90E7-23F67634459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465503" y="4322899"/>
                  <a:ext cx="3589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Рукописный ввод 47">
                  <a:extLst>
                    <a:ext uri="{FF2B5EF4-FFF2-40B4-BE49-F238E27FC236}">
                      <a16:creationId xmlns:a16="http://schemas.microsoft.com/office/drawing/2014/main" id="{A7DC13D0-476D-4CA5-9842-F75D8D08AC50}"/>
                    </a:ext>
                  </a:extLst>
                </p14:cNvPr>
                <p14:cNvContentPartPr/>
                <p14:nvPr/>
              </p14:nvContentPartPr>
              <p14:xfrm>
                <a:off x="10164183" y="4752379"/>
                <a:ext cx="628560" cy="39960"/>
              </p14:xfrm>
            </p:contentPart>
          </mc:Choice>
          <mc:Fallback xmlns="">
            <p:pic>
              <p:nvPicPr>
                <p:cNvPr id="48" name="Рукописный ввод 47">
                  <a:extLst>
                    <a:ext uri="{FF2B5EF4-FFF2-40B4-BE49-F238E27FC236}">
                      <a16:creationId xmlns:a16="http://schemas.microsoft.com/office/drawing/2014/main" id="{A7DC13D0-476D-4CA5-9842-F75D8D08AC5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155183" y="4743739"/>
                  <a:ext cx="6462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Рукописный ввод 48">
                  <a:extLst>
                    <a:ext uri="{FF2B5EF4-FFF2-40B4-BE49-F238E27FC236}">
                      <a16:creationId xmlns:a16="http://schemas.microsoft.com/office/drawing/2014/main" id="{4D0D56C9-05BA-4F84-892A-73A2CE73C03B}"/>
                    </a:ext>
                  </a:extLst>
                </p14:cNvPr>
                <p14:cNvContentPartPr/>
                <p14:nvPr/>
              </p14:nvContentPartPr>
              <p14:xfrm>
                <a:off x="10213503" y="4977739"/>
                <a:ext cx="244800" cy="354600"/>
              </p14:xfrm>
            </p:contentPart>
          </mc:Choice>
          <mc:Fallback xmlns="">
            <p:pic>
              <p:nvPicPr>
                <p:cNvPr id="49" name="Рукописный ввод 48">
                  <a:extLst>
                    <a:ext uri="{FF2B5EF4-FFF2-40B4-BE49-F238E27FC236}">
                      <a16:creationId xmlns:a16="http://schemas.microsoft.com/office/drawing/2014/main" id="{4D0D56C9-05BA-4F84-892A-73A2CE73C03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204863" y="4968739"/>
                  <a:ext cx="26244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Рукописный ввод 49">
                  <a:extLst>
                    <a:ext uri="{FF2B5EF4-FFF2-40B4-BE49-F238E27FC236}">
                      <a16:creationId xmlns:a16="http://schemas.microsoft.com/office/drawing/2014/main" id="{83F92B0E-B68A-46EB-8DC4-45314D9A6790}"/>
                    </a:ext>
                  </a:extLst>
                </p14:cNvPr>
                <p14:cNvContentPartPr/>
                <p14:nvPr/>
              </p14:nvContentPartPr>
              <p14:xfrm>
                <a:off x="10221063" y="4855699"/>
                <a:ext cx="584640" cy="170280"/>
              </p14:xfrm>
            </p:contentPart>
          </mc:Choice>
          <mc:Fallback xmlns="">
            <p:pic>
              <p:nvPicPr>
                <p:cNvPr id="50" name="Рукописный ввод 49">
                  <a:extLst>
                    <a:ext uri="{FF2B5EF4-FFF2-40B4-BE49-F238E27FC236}">
                      <a16:creationId xmlns:a16="http://schemas.microsoft.com/office/drawing/2014/main" id="{83F92B0E-B68A-46EB-8DC4-45314D9A679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212423" y="4847059"/>
                  <a:ext cx="602280" cy="18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2" name="Рукописный ввод 51">
                <a:extLst>
                  <a:ext uri="{FF2B5EF4-FFF2-40B4-BE49-F238E27FC236}">
                    <a16:creationId xmlns:a16="http://schemas.microsoft.com/office/drawing/2014/main" id="{6D8E199F-039C-4A24-9BE2-557C3023E0CD}"/>
                  </a:ext>
                </a:extLst>
              </p14:cNvPr>
              <p14:cNvContentPartPr/>
              <p14:nvPr/>
            </p14:nvContentPartPr>
            <p14:xfrm>
              <a:off x="3771663" y="3929419"/>
              <a:ext cx="42840" cy="370080"/>
            </p14:xfrm>
          </p:contentPart>
        </mc:Choice>
        <mc:Fallback xmlns="">
          <p:pic>
            <p:nvPicPr>
              <p:cNvPr id="52" name="Рукописный ввод 51">
                <a:extLst>
                  <a:ext uri="{FF2B5EF4-FFF2-40B4-BE49-F238E27FC236}">
                    <a16:creationId xmlns:a16="http://schemas.microsoft.com/office/drawing/2014/main" id="{6D8E199F-039C-4A24-9BE2-557C3023E0C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762663" y="3920779"/>
                <a:ext cx="60480" cy="38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FBF8ECE7-F2A7-4171-B59E-99ADE5BC54C0}"/>
              </a:ext>
            </a:extLst>
          </p:cNvPr>
          <p:cNvGrpSpPr/>
          <p:nvPr/>
        </p:nvGrpSpPr>
        <p:grpSpPr>
          <a:xfrm>
            <a:off x="3246063" y="4446379"/>
            <a:ext cx="782640" cy="768960"/>
            <a:chOff x="3246063" y="4446379"/>
            <a:chExt cx="782640" cy="76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Рукописный ввод 52">
                  <a:extLst>
                    <a:ext uri="{FF2B5EF4-FFF2-40B4-BE49-F238E27FC236}">
                      <a16:creationId xmlns:a16="http://schemas.microsoft.com/office/drawing/2014/main" id="{158A8E82-1A2A-4AD8-B0F6-DE6B95963489}"/>
                    </a:ext>
                  </a:extLst>
                </p14:cNvPr>
                <p14:cNvContentPartPr/>
                <p14:nvPr/>
              </p14:nvContentPartPr>
              <p14:xfrm>
                <a:off x="3481863" y="4465819"/>
                <a:ext cx="284040" cy="270000"/>
              </p14:xfrm>
            </p:contentPart>
          </mc:Choice>
          <mc:Fallback xmlns="">
            <p:pic>
              <p:nvPicPr>
                <p:cNvPr id="53" name="Рукописный ввод 52">
                  <a:extLst>
                    <a:ext uri="{FF2B5EF4-FFF2-40B4-BE49-F238E27FC236}">
                      <a16:creationId xmlns:a16="http://schemas.microsoft.com/office/drawing/2014/main" id="{158A8E82-1A2A-4AD8-B0F6-DE6B9596348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473223" y="4457179"/>
                  <a:ext cx="3016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Рукописный ввод 53">
                  <a:extLst>
                    <a:ext uri="{FF2B5EF4-FFF2-40B4-BE49-F238E27FC236}">
                      <a16:creationId xmlns:a16="http://schemas.microsoft.com/office/drawing/2014/main" id="{036F6EEA-D8A4-4170-A298-B0E2A82E723A}"/>
                    </a:ext>
                  </a:extLst>
                </p14:cNvPr>
                <p14:cNvContentPartPr/>
                <p14:nvPr/>
              </p14:nvContentPartPr>
              <p14:xfrm>
                <a:off x="3743583" y="4476259"/>
                <a:ext cx="75960" cy="229680"/>
              </p14:xfrm>
            </p:contentPart>
          </mc:Choice>
          <mc:Fallback xmlns="">
            <p:pic>
              <p:nvPicPr>
                <p:cNvPr id="54" name="Рукописный ввод 53">
                  <a:extLst>
                    <a:ext uri="{FF2B5EF4-FFF2-40B4-BE49-F238E27FC236}">
                      <a16:creationId xmlns:a16="http://schemas.microsoft.com/office/drawing/2014/main" id="{036F6EEA-D8A4-4170-A298-B0E2A82E723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734943" y="4467619"/>
                  <a:ext cx="936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Рукописный ввод 54">
                  <a:extLst>
                    <a:ext uri="{FF2B5EF4-FFF2-40B4-BE49-F238E27FC236}">
                      <a16:creationId xmlns:a16="http://schemas.microsoft.com/office/drawing/2014/main" id="{7BEF695A-2C31-4186-A7BF-03C42B318FB1}"/>
                    </a:ext>
                  </a:extLst>
                </p14:cNvPr>
                <p14:cNvContentPartPr/>
                <p14:nvPr/>
              </p14:nvContentPartPr>
              <p14:xfrm>
                <a:off x="3855543" y="4505779"/>
                <a:ext cx="102600" cy="234360"/>
              </p14:xfrm>
            </p:contentPart>
          </mc:Choice>
          <mc:Fallback xmlns="">
            <p:pic>
              <p:nvPicPr>
                <p:cNvPr id="55" name="Рукописный ввод 54">
                  <a:extLst>
                    <a:ext uri="{FF2B5EF4-FFF2-40B4-BE49-F238E27FC236}">
                      <a16:creationId xmlns:a16="http://schemas.microsoft.com/office/drawing/2014/main" id="{7BEF695A-2C31-4186-A7BF-03C42B318FB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846543" y="4496779"/>
                  <a:ext cx="1202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Рукописный ввод 55">
                  <a:extLst>
                    <a:ext uri="{FF2B5EF4-FFF2-40B4-BE49-F238E27FC236}">
                      <a16:creationId xmlns:a16="http://schemas.microsoft.com/office/drawing/2014/main" id="{F7C30567-7145-400F-9D04-E751ACC06AF5}"/>
                    </a:ext>
                  </a:extLst>
                </p14:cNvPr>
                <p14:cNvContentPartPr/>
                <p14:nvPr/>
              </p14:nvContentPartPr>
              <p14:xfrm>
                <a:off x="3683823" y="4446379"/>
                <a:ext cx="344880" cy="42480"/>
              </p14:xfrm>
            </p:contentPart>
          </mc:Choice>
          <mc:Fallback xmlns="">
            <p:pic>
              <p:nvPicPr>
                <p:cNvPr id="56" name="Рукописный ввод 55">
                  <a:extLst>
                    <a:ext uri="{FF2B5EF4-FFF2-40B4-BE49-F238E27FC236}">
                      <a16:creationId xmlns:a16="http://schemas.microsoft.com/office/drawing/2014/main" id="{F7C30567-7145-400F-9D04-E751ACC06AF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674823" y="4437739"/>
                  <a:ext cx="3625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Рукописный ввод 56">
                  <a:extLst>
                    <a:ext uri="{FF2B5EF4-FFF2-40B4-BE49-F238E27FC236}">
                      <a16:creationId xmlns:a16="http://schemas.microsoft.com/office/drawing/2014/main" id="{3C2BF2EE-BF4D-4091-9A81-D80C5C6201CD}"/>
                    </a:ext>
                  </a:extLst>
                </p14:cNvPr>
                <p14:cNvContentPartPr/>
                <p14:nvPr/>
              </p14:nvContentPartPr>
              <p14:xfrm>
                <a:off x="3284943" y="4618099"/>
                <a:ext cx="181800" cy="32400"/>
              </p14:xfrm>
            </p:contentPart>
          </mc:Choice>
          <mc:Fallback xmlns="">
            <p:pic>
              <p:nvPicPr>
                <p:cNvPr id="57" name="Рукописный ввод 56">
                  <a:extLst>
                    <a:ext uri="{FF2B5EF4-FFF2-40B4-BE49-F238E27FC236}">
                      <a16:creationId xmlns:a16="http://schemas.microsoft.com/office/drawing/2014/main" id="{3C2BF2EE-BF4D-4091-9A81-D80C5C6201C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276303" y="4609099"/>
                  <a:ext cx="1994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Рукописный ввод 57">
                  <a:extLst>
                    <a:ext uri="{FF2B5EF4-FFF2-40B4-BE49-F238E27FC236}">
                      <a16:creationId xmlns:a16="http://schemas.microsoft.com/office/drawing/2014/main" id="{D8B9666E-22BE-4CED-B8D7-F252C2BF8B2A}"/>
                    </a:ext>
                  </a:extLst>
                </p14:cNvPr>
                <p14:cNvContentPartPr/>
                <p14:nvPr/>
              </p14:nvContentPartPr>
              <p14:xfrm>
                <a:off x="3246063" y="4742299"/>
                <a:ext cx="634320" cy="102600"/>
              </p14:xfrm>
            </p:contentPart>
          </mc:Choice>
          <mc:Fallback xmlns="">
            <p:pic>
              <p:nvPicPr>
                <p:cNvPr id="58" name="Рукописный ввод 57">
                  <a:extLst>
                    <a:ext uri="{FF2B5EF4-FFF2-40B4-BE49-F238E27FC236}">
                      <a16:creationId xmlns:a16="http://schemas.microsoft.com/office/drawing/2014/main" id="{D8B9666E-22BE-4CED-B8D7-F252C2BF8B2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237423" y="4733299"/>
                  <a:ext cx="6519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Рукописный ввод 58">
                  <a:extLst>
                    <a:ext uri="{FF2B5EF4-FFF2-40B4-BE49-F238E27FC236}">
                      <a16:creationId xmlns:a16="http://schemas.microsoft.com/office/drawing/2014/main" id="{B4A3E954-E78F-48C0-AF4E-1B3050B77FAE}"/>
                    </a:ext>
                  </a:extLst>
                </p14:cNvPr>
                <p14:cNvContentPartPr/>
                <p14:nvPr/>
              </p14:nvContentPartPr>
              <p14:xfrm>
                <a:off x="3416703" y="4916899"/>
                <a:ext cx="150840" cy="298440"/>
              </p14:xfrm>
            </p:contentPart>
          </mc:Choice>
          <mc:Fallback xmlns="">
            <p:pic>
              <p:nvPicPr>
                <p:cNvPr id="59" name="Рукописный ввод 58">
                  <a:extLst>
                    <a:ext uri="{FF2B5EF4-FFF2-40B4-BE49-F238E27FC236}">
                      <a16:creationId xmlns:a16="http://schemas.microsoft.com/office/drawing/2014/main" id="{B4A3E954-E78F-48C0-AF4E-1B3050B77FA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407703" y="4908259"/>
                  <a:ext cx="1684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Рукописный ввод 59">
                  <a:extLst>
                    <a:ext uri="{FF2B5EF4-FFF2-40B4-BE49-F238E27FC236}">
                      <a16:creationId xmlns:a16="http://schemas.microsoft.com/office/drawing/2014/main" id="{6ADC6771-5471-4318-B50F-028049E02227}"/>
                    </a:ext>
                  </a:extLst>
                </p14:cNvPr>
                <p14:cNvContentPartPr/>
                <p14:nvPr/>
              </p14:nvContentPartPr>
              <p14:xfrm>
                <a:off x="3385023" y="4837339"/>
                <a:ext cx="411120" cy="186840"/>
              </p14:xfrm>
            </p:contentPart>
          </mc:Choice>
          <mc:Fallback xmlns="">
            <p:pic>
              <p:nvPicPr>
                <p:cNvPr id="60" name="Рукописный ввод 59">
                  <a:extLst>
                    <a:ext uri="{FF2B5EF4-FFF2-40B4-BE49-F238E27FC236}">
                      <a16:creationId xmlns:a16="http://schemas.microsoft.com/office/drawing/2014/main" id="{6ADC6771-5471-4318-B50F-028049E0222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376023" y="4828699"/>
                  <a:ext cx="428760" cy="20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2" name="Рукописный ввод 61">
                <a:extLst>
                  <a:ext uri="{FF2B5EF4-FFF2-40B4-BE49-F238E27FC236}">
                    <a16:creationId xmlns:a16="http://schemas.microsoft.com/office/drawing/2014/main" id="{476FD143-3756-48DB-89F2-ABEB7C2535A4}"/>
                  </a:ext>
                </a:extLst>
              </p14:cNvPr>
              <p14:cNvContentPartPr/>
              <p14:nvPr/>
            </p14:nvContentPartPr>
            <p14:xfrm>
              <a:off x="2349663" y="3945259"/>
              <a:ext cx="65520" cy="371520"/>
            </p14:xfrm>
          </p:contentPart>
        </mc:Choice>
        <mc:Fallback xmlns="">
          <p:pic>
            <p:nvPicPr>
              <p:cNvPr id="62" name="Рукописный ввод 61">
                <a:extLst>
                  <a:ext uri="{FF2B5EF4-FFF2-40B4-BE49-F238E27FC236}">
                    <a16:creationId xmlns:a16="http://schemas.microsoft.com/office/drawing/2014/main" id="{476FD143-3756-48DB-89F2-ABEB7C2535A4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340663" y="3936259"/>
                <a:ext cx="83160" cy="38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F4AD4FF4-1A84-4006-A11D-95687F1E671F}"/>
              </a:ext>
            </a:extLst>
          </p:cNvPr>
          <p:cNvGrpSpPr/>
          <p:nvPr/>
        </p:nvGrpSpPr>
        <p:grpSpPr>
          <a:xfrm>
            <a:off x="1831263" y="4537459"/>
            <a:ext cx="785520" cy="918360"/>
            <a:chOff x="1831263" y="4537459"/>
            <a:chExt cx="785520" cy="91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Рукописный ввод 62">
                  <a:extLst>
                    <a:ext uri="{FF2B5EF4-FFF2-40B4-BE49-F238E27FC236}">
                      <a16:creationId xmlns:a16="http://schemas.microsoft.com/office/drawing/2014/main" id="{3D0028B5-337A-4EFA-8E38-A5BBD8001DE9}"/>
                    </a:ext>
                  </a:extLst>
                </p14:cNvPr>
                <p14:cNvContentPartPr/>
                <p14:nvPr/>
              </p14:nvContentPartPr>
              <p14:xfrm>
                <a:off x="1831263" y="4742299"/>
                <a:ext cx="246600" cy="38880"/>
              </p14:xfrm>
            </p:contentPart>
          </mc:Choice>
          <mc:Fallback xmlns="">
            <p:pic>
              <p:nvPicPr>
                <p:cNvPr id="63" name="Рукописный ввод 62">
                  <a:extLst>
                    <a:ext uri="{FF2B5EF4-FFF2-40B4-BE49-F238E27FC236}">
                      <a16:creationId xmlns:a16="http://schemas.microsoft.com/office/drawing/2014/main" id="{3D0028B5-337A-4EFA-8E38-A5BBD8001DE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822263" y="4733299"/>
                  <a:ext cx="2642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Рукописный ввод 63">
                  <a:extLst>
                    <a:ext uri="{FF2B5EF4-FFF2-40B4-BE49-F238E27FC236}">
                      <a16:creationId xmlns:a16="http://schemas.microsoft.com/office/drawing/2014/main" id="{84D40BD8-0A35-48CF-813F-3FACAAED77D9}"/>
                    </a:ext>
                  </a:extLst>
                </p14:cNvPr>
                <p14:cNvContentPartPr/>
                <p14:nvPr/>
              </p14:nvContentPartPr>
              <p14:xfrm>
                <a:off x="2105583" y="4537459"/>
                <a:ext cx="209160" cy="164160"/>
              </p14:xfrm>
            </p:contentPart>
          </mc:Choice>
          <mc:Fallback xmlns="">
            <p:pic>
              <p:nvPicPr>
                <p:cNvPr id="64" name="Рукописный ввод 63">
                  <a:extLst>
                    <a:ext uri="{FF2B5EF4-FFF2-40B4-BE49-F238E27FC236}">
                      <a16:creationId xmlns:a16="http://schemas.microsoft.com/office/drawing/2014/main" id="{84D40BD8-0A35-48CF-813F-3FACAAED77D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096583" y="4528819"/>
                  <a:ext cx="2268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Рукописный ввод 64">
                  <a:extLst>
                    <a:ext uri="{FF2B5EF4-FFF2-40B4-BE49-F238E27FC236}">
                      <a16:creationId xmlns:a16="http://schemas.microsoft.com/office/drawing/2014/main" id="{FB38FF4C-7421-4AE7-9E3F-4A5AB6F377B3}"/>
                    </a:ext>
                  </a:extLst>
                </p14:cNvPr>
                <p14:cNvContentPartPr/>
                <p14:nvPr/>
              </p14:nvContentPartPr>
              <p14:xfrm>
                <a:off x="2208903" y="4545739"/>
                <a:ext cx="133920" cy="331200"/>
              </p14:xfrm>
            </p:contentPart>
          </mc:Choice>
          <mc:Fallback xmlns="">
            <p:pic>
              <p:nvPicPr>
                <p:cNvPr id="65" name="Рукописный ввод 64">
                  <a:extLst>
                    <a:ext uri="{FF2B5EF4-FFF2-40B4-BE49-F238E27FC236}">
                      <a16:creationId xmlns:a16="http://schemas.microsoft.com/office/drawing/2014/main" id="{FB38FF4C-7421-4AE7-9E3F-4A5AB6F377B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199903" y="4536739"/>
                  <a:ext cx="15156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Рукописный ввод 65">
                  <a:extLst>
                    <a:ext uri="{FF2B5EF4-FFF2-40B4-BE49-F238E27FC236}">
                      <a16:creationId xmlns:a16="http://schemas.microsoft.com/office/drawing/2014/main" id="{D984D2AF-661B-41FA-A5C3-5E15D5091750}"/>
                    </a:ext>
                  </a:extLst>
                </p14:cNvPr>
                <p14:cNvContentPartPr/>
                <p14:nvPr/>
              </p14:nvContentPartPr>
              <p14:xfrm>
                <a:off x="2368743" y="4608019"/>
                <a:ext cx="102240" cy="249480"/>
              </p14:xfrm>
            </p:contentPart>
          </mc:Choice>
          <mc:Fallback xmlns="">
            <p:pic>
              <p:nvPicPr>
                <p:cNvPr id="66" name="Рукописный ввод 65">
                  <a:extLst>
                    <a:ext uri="{FF2B5EF4-FFF2-40B4-BE49-F238E27FC236}">
                      <a16:creationId xmlns:a16="http://schemas.microsoft.com/office/drawing/2014/main" id="{D984D2AF-661B-41FA-A5C3-5E15D509175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359743" y="4599379"/>
                  <a:ext cx="1198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Рукописный ввод 66">
                  <a:extLst>
                    <a:ext uri="{FF2B5EF4-FFF2-40B4-BE49-F238E27FC236}">
                      <a16:creationId xmlns:a16="http://schemas.microsoft.com/office/drawing/2014/main" id="{49BDA073-B32E-40A2-AC01-FB599A6C15F9}"/>
                    </a:ext>
                  </a:extLst>
                </p14:cNvPr>
                <p14:cNvContentPartPr/>
                <p14:nvPr/>
              </p14:nvContentPartPr>
              <p14:xfrm>
                <a:off x="2361903" y="4566259"/>
                <a:ext cx="254880" cy="326160"/>
              </p14:xfrm>
            </p:contentPart>
          </mc:Choice>
          <mc:Fallback xmlns="">
            <p:pic>
              <p:nvPicPr>
                <p:cNvPr id="67" name="Рукописный ввод 66">
                  <a:extLst>
                    <a:ext uri="{FF2B5EF4-FFF2-40B4-BE49-F238E27FC236}">
                      <a16:creationId xmlns:a16="http://schemas.microsoft.com/office/drawing/2014/main" id="{49BDA073-B32E-40A2-AC01-FB599A6C15F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352903" y="4557619"/>
                  <a:ext cx="27252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Рукописный ввод 67">
                  <a:extLst>
                    <a:ext uri="{FF2B5EF4-FFF2-40B4-BE49-F238E27FC236}">
                      <a16:creationId xmlns:a16="http://schemas.microsoft.com/office/drawing/2014/main" id="{A9124AFA-18A3-49D5-B495-3D6E91340EC9}"/>
                    </a:ext>
                  </a:extLst>
                </p14:cNvPr>
                <p14:cNvContentPartPr/>
                <p14:nvPr/>
              </p14:nvContentPartPr>
              <p14:xfrm>
                <a:off x="1951143" y="4939939"/>
                <a:ext cx="578880" cy="54360"/>
              </p14:xfrm>
            </p:contentPart>
          </mc:Choice>
          <mc:Fallback xmlns="">
            <p:pic>
              <p:nvPicPr>
                <p:cNvPr id="68" name="Рукописный ввод 67">
                  <a:extLst>
                    <a:ext uri="{FF2B5EF4-FFF2-40B4-BE49-F238E27FC236}">
                      <a16:creationId xmlns:a16="http://schemas.microsoft.com/office/drawing/2014/main" id="{A9124AFA-18A3-49D5-B495-3D6E91340EC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942503" y="4931299"/>
                  <a:ext cx="5965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Рукописный ввод 68">
                  <a:extLst>
                    <a:ext uri="{FF2B5EF4-FFF2-40B4-BE49-F238E27FC236}">
                      <a16:creationId xmlns:a16="http://schemas.microsoft.com/office/drawing/2014/main" id="{C85885A5-B120-47D1-98D9-0B8473121E6F}"/>
                    </a:ext>
                  </a:extLst>
                </p14:cNvPr>
                <p14:cNvContentPartPr/>
                <p14:nvPr/>
              </p14:nvContentPartPr>
              <p14:xfrm>
                <a:off x="2072823" y="5056579"/>
                <a:ext cx="201960" cy="399240"/>
              </p14:xfrm>
            </p:contentPart>
          </mc:Choice>
          <mc:Fallback xmlns="">
            <p:pic>
              <p:nvPicPr>
                <p:cNvPr id="69" name="Рукописный ввод 68">
                  <a:extLst>
                    <a:ext uri="{FF2B5EF4-FFF2-40B4-BE49-F238E27FC236}">
                      <a16:creationId xmlns:a16="http://schemas.microsoft.com/office/drawing/2014/main" id="{C85885A5-B120-47D1-98D9-0B8473121E6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063823" y="5047579"/>
                  <a:ext cx="21960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0" name="Рукописный ввод 69">
                  <a:extLst>
                    <a:ext uri="{FF2B5EF4-FFF2-40B4-BE49-F238E27FC236}">
                      <a16:creationId xmlns:a16="http://schemas.microsoft.com/office/drawing/2014/main" id="{3E8D7B2B-6AA9-46AC-B146-140CDD14FFE9}"/>
                    </a:ext>
                  </a:extLst>
                </p14:cNvPr>
                <p14:cNvContentPartPr/>
                <p14:nvPr/>
              </p14:nvContentPartPr>
              <p14:xfrm>
                <a:off x="2105223" y="4976659"/>
                <a:ext cx="462600" cy="134640"/>
              </p14:xfrm>
            </p:contentPart>
          </mc:Choice>
          <mc:Fallback xmlns="">
            <p:pic>
              <p:nvPicPr>
                <p:cNvPr id="70" name="Рукописный ввод 69">
                  <a:extLst>
                    <a:ext uri="{FF2B5EF4-FFF2-40B4-BE49-F238E27FC236}">
                      <a16:creationId xmlns:a16="http://schemas.microsoft.com/office/drawing/2014/main" id="{3E8D7B2B-6AA9-46AC-B146-140CDD14FFE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096583" y="4967659"/>
                  <a:ext cx="480240" cy="15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1" name="Рукописный ввод 70">
                <a:extLst>
                  <a:ext uri="{FF2B5EF4-FFF2-40B4-BE49-F238E27FC236}">
                    <a16:creationId xmlns:a16="http://schemas.microsoft.com/office/drawing/2014/main" id="{D5F2CBDF-5319-4283-B7B9-970255272949}"/>
                  </a:ext>
                </a:extLst>
              </p14:cNvPr>
              <p14:cNvContentPartPr/>
              <p14:nvPr/>
            </p14:nvContentPartPr>
            <p14:xfrm>
              <a:off x="1128183" y="3977299"/>
              <a:ext cx="57600" cy="345600"/>
            </p14:xfrm>
          </p:contentPart>
        </mc:Choice>
        <mc:Fallback xmlns="">
          <p:pic>
            <p:nvPicPr>
              <p:cNvPr id="71" name="Рукописный ввод 70">
                <a:extLst>
                  <a:ext uri="{FF2B5EF4-FFF2-40B4-BE49-F238E27FC236}">
                    <a16:creationId xmlns:a16="http://schemas.microsoft.com/office/drawing/2014/main" id="{D5F2CBDF-5319-4283-B7B9-970255272949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119543" y="3968659"/>
                <a:ext cx="75240" cy="36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D32D7EA2-FBC7-4C85-BA96-EB511E85B6A6}"/>
              </a:ext>
            </a:extLst>
          </p:cNvPr>
          <p:cNvGrpSpPr/>
          <p:nvPr/>
        </p:nvGrpSpPr>
        <p:grpSpPr>
          <a:xfrm>
            <a:off x="542463" y="4424059"/>
            <a:ext cx="663480" cy="848880"/>
            <a:chOff x="542463" y="4424059"/>
            <a:chExt cx="663480" cy="84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Рукописный ввод 78">
                  <a:extLst>
                    <a:ext uri="{FF2B5EF4-FFF2-40B4-BE49-F238E27FC236}">
                      <a16:creationId xmlns:a16="http://schemas.microsoft.com/office/drawing/2014/main" id="{74B8C326-ED85-4F71-9C64-18E588F396E6}"/>
                    </a:ext>
                  </a:extLst>
                </p14:cNvPr>
                <p14:cNvContentPartPr/>
                <p14:nvPr/>
              </p14:nvContentPartPr>
              <p14:xfrm>
                <a:off x="542463" y="4645099"/>
                <a:ext cx="206280" cy="69120"/>
              </p14:xfrm>
            </p:contentPart>
          </mc:Choice>
          <mc:Fallback xmlns="">
            <p:pic>
              <p:nvPicPr>
                <p:cNvPr id="79" name="Рукописный ввод 78">
                  <a:extLst>
                    <a:ext uri="{FF2B5EF4-FFF2-40B4-BE49-F238E27FC236}">
                      <a16:creationId xmlns:a16="http://schemas.microsoft.com/office/drawing/2014/main" id="{74B8C326-ED85-4F71-9C64-18E588F396E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33463" y="4636099"/>
                  <a:ext cx="2239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Рукописный ввод 79">
                  <a:extLst>
                    <a:ext uri="{FF2B5EF4-FFF2-40B4-BE49-F238E27FC236}">
                      <a16:creationId xmlns:a16="http://schemas.microsoft.com/office/drawing/2014/main" id="{E104C22D-A082-4E87-9DEF-A060BFB0E073}"/>
                    </a:ext>
                  </a:extLst>
                </p14:cNvPr>
                <p14:cNvContentPartPr/>
                <p14:nvPr/>
              </p14:nvContentPartPr>
              <p14:xfrm>
                <a:off x="787263" y="4424059"/>
                <a:ext cx="134640" cy="299880"/>
              </p14:xfrm>
            </p:contentPart>
          </mc:Choice>
          <mc:Fallback xmlns="">
            <p:pic>
              <p:nvPicPr>
                <p:cNvPr id="80" name="Рукописный ввод 79">
                  <a:extLst>
                    <a:ext uri="{FF2B5EF4-FFF2-40B4-BE49-F238E27FC236}">
                      <a16:creationId xmlns:a16="http://schemas.microsoft.com/office/drawing/2014/main" id="{E104C22D-A082-4E87-9DEF-A060BFB0E07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78623" y="4415059"/>
                  <a:ext cx="1522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Рукописный ввод 80">
                  <a:extLst>
                    <a:ext uri="{FF2B5EF4-FFF2-40B4-BE49-F238E27FC236}">
                      <a16:creationId xmlns:a16="http://schemas.microsoft.com/office/drawing/2014/main" id="{A4531A95-9735-4478-A707-FFCAA7A2744D}"/>
                    </a:ext>
                  </a:extLst>
                </p14:cNvPr>
                <p14:cNvContentPartPr/>
                <p14:nvPr/>
              </p14:nvContentPartPr>
              <p14:xfrm>
                <a:off x="959343" y="4486339"/>
                <a:ext cx="98640" cy="227520"/>
              </p14:xfrm>
            </p:contentPart>
          </mc:Choice>
          <mc:Fallback xmlns="">
            <p:pic>
              <p:nvPicPr>
                <p:cNvPr id="81" name="Рукописный ввод 80">
                  <a:extLst>
                    <a:ext uri="{FF2B5EF4-FFF2-40B4-BE49-F238E27FC236}">
                      <a16:creationId xmlns:a16="http://schemas.microsoft.com/office/drawing/2014/main" id="{A4531A95-9735-4478-A707-FFCAA7A2744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50343" y="4477339"/>
                  <a:ext cx="1162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Рукописный ввод 81">
                  <a:extLst>
                    <a:ext uri="{FF2B5EF4-FFF2-40B4-BE49-F238E27FC236}">
                      <a16:creationId xmlns:a16="http://schemas.microsoft.com/office/drawing/2014/main" id="{31A56BC1-5918-4EB5-8929-FC7C76AC7AA5}"/>
                    </a:ext>
                  </a:extLst>
                </p14:cNvPr>
                <p14:cNvContentPartPr/>
                <p14:nvPr/>
              </p14:nvContentPartPr>
              <p14:xfrm>
                <a:off x="1075263" y="4470859"/>
                <a:ext cx="70560" cy="266040"/>
              </p14:xfrm>
            </p:contentPart>
          </mc:Choice>
          <mc:Fallback xmlns="">
            <p:pic>
              <p:nvPicPr>
                <p:cNvPr id="82" name="Рукописный ввод 81">
                  <a:extLst>
                    <a:ext uri="{FF2B5EF4-FFF2-40B4-BE49-F238E27FC236}">
                      <a16:creationId xmlns:a16="http://schemas.microsoft.com/office/drawing/2014/main" id="{31A56BC1-5918-4EB5-8929-FC7C76AC7AA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66263" y="4462219"/>
                  <a:ext cx="882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Рукописный ввод 82">
                  <a:extLst>
                    <a:ext uri="{FF2B5EF4-FFF2-40B4-BE49-F238E27FC236}">
                      <a16:creationId xmlns:a16="http://schemas.microsoft.com/office/drawing/2014/main" id="{7A563C25-8085-4A24-B008-6B2738514AB6}"/>
                    </a:ext>
                  </a:extLst>
                </p14:cNvPr>
                <p14:cNvContentPartPr/>
                <p14:nvPr/>
              </p14:nvContentPartPr>
              <p14:xfrm>
                <a:off x="917943" y="4443139"/>
                <a:ext cx="288000" cy="57600"/>
              </p14:xfrm>
            </p:contentPart>
          </mc:Choice>
          <mc:Fallback xmlns="">
            <p:pic>
              <p:nvPicPr>
                <p:cNvPr id="83" name="Рукописный ввод 82">
                  <a:extLst>
                    <a:ext uri="{FF2B5EF4-FFF2-40B4-BE49-F238E27FC236}">
                      <a16:creationId xmlns:a16="http://schemas.microsoft.com/office/drawing/2014/main" id="{7A563C25-8085-4A24-B008-6B2738514AB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08943" y="4434499"/>
                  <a:ext cx="3056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Рукописный ввод 83">
                  <a:extLst>
                    <a:ext uri="{FF2B5EF4-FFF2-40B4-BE49-F238E27FC236}">
                      <a16:creationId xmlns:a16="http://schemas.microsoft.com/office/drawing/2014/main" id="{8E28B2BB-9CA1-4B18-AED9-C7294B1FD996}"/>
                    </a:ext>
                  </a:extLst>
                </p14:cNvPr>
                <p14:cNvContentPartPr/>
                <p14:nvPr/>
              </p14:nvContentPartPr>
              <p14:xfrm>
                <a:off x="677463" y="4806739"/>
                <a:ext cx="447480" cy="46440"/>
              </p14:xfrm>
            </p:contentPart>
          </mc:Choice>
          <mc:Fallback xmlns="">
            <p:pic>
              <p:nvPicPr>
                <p:cNvPr id="84" name="Рукописный ввод 83">
                  <a:extLst>
                    <a:ext uri="{FF2B5EF4-FFF2-40B4-BE49-F238E27FC236}">
                      <a16:creationId xmlns:a16="http://schemas.microsoft.com/office/drawing/2014/main" id="{8E28B2BB-9CA1-4B18-AED9-C7294B1FD99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68823" y="4797739"/>
                  <a:ext cx="4651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Рукописный ввод 84">
                  <a:extLst>
                    <a:ext uri="{FF2B5EF4-FFF2-40B4-BE49-F238E27FC236}">
                      <a16:creationId xmlns:a16="http://schemas.microsoft.com/office/drawing/2014/main" id="{84A38583-EA36-451A-B48E-2430D4F32BA7}"/>
                    </a:ext>
                  </a:extLst>
                </p14:cNvPr>
                <p14:cNvContentPartPr/>
                <p14:nvPr/>
              </p14:nvContentPartPr>
              <p14:xfrm>
                <a:off x="765303" y="4978459"/>
                <a:ext cx="153000" cy="294480"/>
              </p14:xfrm>
            </p:contentPart>
          </mc:Choice>
          <mc:Fallback xmlns="">
            <p:pic>
              <p:nvPicPr>
                <p:cNvPr id="85" name="Рукописный ввод 84">
                  <a:extLst>
                    <a:ext uri="{FF2B5EF4-FFF2-40B4-BE49-F238E27FC236}">
                      <a16:creationId xmlns:a16="http://schemas.microsoft.com/office/drawing/2014/main" id="{84A38583-EA36-451A-B48E-2430D4F32BA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56303" y="4969819"/>
                  <a:ext cx="17064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Рукописный ввод 85">
                  <a:extLst>
                    <a:ext uri="{FF2B5EF4-FFF2-40B4-BE49-F238E27FC236}">
                      <a16:creationId xmlns:a16="http://schemas.microsoft.com/office/drawing/2014/main" id="{BF4322E8-B34A-4470-A8C4-C8E1786160DE}"/>
                    </a:ext>
                  </a:extLst>
                </p14:cNvPr>
                <p14:cNvContentPartPr/>
                <p14:nvPr/>
              </p14:nvContentPartPr>
              <p14:xfrm>
                <a:off x="788343" y="4858939"/>
                <a:ext cx="341640" cy="145800"/>
              </p14:xfrm>
            </p:contentPart>
          </mc:Choice>
          <mc:Fallback xmlns="">
            <p:pic>
              <p:nvPicPr>
                <p:cNvPr id="86" name="Рукописный ввод 85">
                  <a:extLst>
                    <a:ext uri="{FF2B5EF4-FFF2-40B4-BE49-F238E27FC236}">
                      <a16:creationId xmlns:a16="http://schemas.microsoft.com/office/drawing/2014/main" id="{BF4322E8-B34A-4470-A8C4-C8E1786160D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79703" y="4849939"/>
                  <a:ext cx="359280" cy="16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8" name="Рукописный ввод 87">
                <a:extLst>
                  <a:ext uri="{FF2B5EF4-FFF2-40B4-BE49-F238E27FC236}">
                    <a16:creationId xmlns:a16="http://schemas.microsoft.com/office/drawing/2014/main" id="{CE7A309F-413E-4EAD-BB8B-ECAA4377D540}"/>
                  </a:ext>
                </a:extLst>
              </p14:cNvPr>
              <p14:cNvContentPartPr/>
              <p14:nvPr/>
            </p14:nvContentPartPr>
            <p14:xfrm>
              <a:off x="5829063" y="4272139"/>
              <a:ext cx="270360" cy="238320"/>
            </p14:xfrm>
          </p:contentPart>
        </mc:Choice>
        <mc:Fallback xmlns="">
          <p:pic>
            <p:nvPicPr>
              <p:cNvPr id="88" name="Рукописный ввод 87">
                <a:extLst>
                  <a:ext uri="{FF2B5EF4-FFF2-40B4-BE49-F238E27FC236}">
                    <a16:creationId xmlns:a16="http://schemas.microsoft.com/office/drawing/2014/main" id="{CE7A309F-413E-4EAD-BB8B-ECAA4377D540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820063" y="4263139"/>
                <a:ext cx="28800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9" name="Рукописный ввод 88">
                <a:extLst>
                  <a:ext uri="{FF2B5EF4-FFF2-40B4-BE49-F238E27FC236}">
                    <a16:creationId xmlns:a16="http://schemas.microsoft.com/office/drawing/2014/main" id="{3FBE1DE8-9437-4F53-9EE4-A74F3BC8449A}"/>
                  </a:ext>
                </a:extLst>
              </p14:cNvPr>
              <p14:cNvContentPartPr/>
              <p14:nvPr/>
            </p14:nvContentPartPr>
            <p14:xfrm>
              <a:off x="6423528" y="1896864"/>
              <a:ext cx="284760" cy="39240"/>
            </p14:xfrm>
          </p:contentPart>
        </mc:Choice>
        <mc:Fallback xmlns="">
          <p:pic>
            <p:nvPicPr>
              <p:cNvPr id="89" name="Рукописный ввод 88">
                <a:extLst>
                  <a:ext uri="{FF2B5EF4-FFF2-40B4-BE49-F238E27FC236}">
                    <a16:creationId xmlns:a16="http://schemas.microsoft.com/office/drawing/2014/main" id="{3FBE1DE8-9437-4F53-9EE4-A74F3BC8449A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414528" y="1887864"/>
                <a:ext cx="302400" cy="5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BC3B32F6-5EE9-46E5-BE44-002972626D2B}"/>
              </a:ext>
            </a:extLst>
          </p:cNvPr>
          <p:cNvGrpSpPr/>
          <p:nvPr/>
        </p:nvGrpSpPr>
        <p:grpSpPr>
          <a:xfrm>
            <a:off x="5159568" y="1561704"/>
            <a:ext cx="1202760" cy="526320"/>
            <a:chOff x="5159568" y="1561704"/>
            <a:chExt cx="1202760" cy="52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Рукописный ввод 89">
                  <a:extLst>
                    <a:ext uri="{FF2B5EF4-FFF2-40B4-BE49-F238E27FC236}">
                      <a16:creationId xmlns:a16="http://schemas.microsoft.com/office/drawing/2014/main" id="{C56FE996-7490-469D-865C-841331A1503F}"/>
                    </a:ext>
                  </a:extLst>
                </p14:cNvPr>
                <p14:cNvContentPartPr/>
                <p14:nvPr/>
              </p14:nvContentPartPr>
              <p14:xfrm>
                <a:off x="5793888" y="1902624"/>
                <a:ext cx="201600" cy="11160"/>
              </p14:xfrm>
            </p:contentPart>
          </mc:Choice>
          <mc:Fallback xmlns="">
            <p:pic>
              <p:nvPicPr>
                <p:cNvPr id="90" name="Рукописный ввод 89">
                  <a:extLst>
                    <a:ext uri="{FF2B5EF4-FFF2-40B4-BE49-F238E27FC236}">
                      <a16:creationId xmlns:a16="http://schemas.microsoft.com/office/drawing/2014/main" id="{C56FE996-7490-469D-865C-841331A1503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785248" y="1893624"/>
                  <a:ext cx="219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Рукописный ввод 90">
                  <a:extLst>
                    <a:ext uri="{FF2B5EF4-FFF2-40B4-BE49-F238E27FC236}">
                      <a16:creationId xmlns:a16="http://schemas.microsoft.com/office/drawing/2014/main" id="{9B6E8A2C-E765-4266-830C-97B1C967F15B}"/>
                    </a:ext>
                  </a:extLst>
                </p14:cNvPr>
                <p14:cNvContentPartPr/>
                <p14:nvPr/>
              </p14:nvContentPartPr>
              <p14:xfrm>
                <a:off x="6027168" y="1886424"/>
                <a:ext cx="130320" cy="28440"/>
              </p14:xfrm>
            </p:contentPart>
          </mc:Choice>
          <mc:Fallback xmlns="">
            <p:pic>
              <p:nvPicPr>
                <p:cNvPr id="91" name="Рукописный ввод 90">
                  <a:extLst>
                    <a:ext uri="{FF2B5EF4-FFF2-40B4-BE49-F238E27FC236}">
                      <a16:creationId xmlns:a16="http://schemas.microsoft.com/office/drawing/2014/main" id="{9B6E8A2C-E765-4266-830C-97B1C967F15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018528" y="1877784"/>
                  <a:ext cx="147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Рукописный ввод 91">
                  <a:extLst>
                    <a:ext uri="{FF2B5EF4-FFF2-40B4-BE49-F238E27FC236}">
                      <a16:creationId xmlns:a16="http://schemas.microsoft.com/office/drawing/2014/main" id="{C76B00F4-B162-4718-8C18-9A0527A81684}"/>
                    </a:ext>
                  </a:extLst>
                </p14:cNvPr>
                <p14:cNvContentPartPr/>
                <p14:nvPr/>
              </p14:nvContentPartPr>
              <p14:xfrm>
                <a:off x="6212208" y="1899744"/>
                <a:ext cx="33480" cy="2160"/>
              </p14:xfrm>
            </p:contentPart>
          </mc:Choice>
          <mc:Fallback xmlns="">
            <p:pic>
              <p:nvPicPr>
                <p:cNvPr id="92" name="Рукописный ввод 91">
                  <a:extLst>
                    <a:ext uri="{FF2B5EF4-FFF2-40B4-BE49-F238E27FC236}">
                      <a16:creationId xmlns:a16="http://schemas.microsoft.com/office/drawing/2014/main" id="{C76B00F4-B162-4718-8C18-9A0527A8168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203208" y="1891104"/>
                  <a:ext cx="511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Рукописный ввод 92">
                  <a:extLst>
                    <a:ext uri="{FF2B5EF4-FFF2-40B4-BE49-F238E27FC236}">
                      <a16:creationId xmlns:a16="http://schemas.microsoft.com/office/drawing/2014/main" id="{ABF880AB-03D1-4740-9F2A-82ACE32888CD}"/>
                    </a:ext>
                  </a:extLst>
                </p14:cNvPr>
                <p14:cNvContentPartPr/>
                <p14:nvPr/>
              </p14:nvContentPartPr>
              <p14:xfrm>
                <a:off x="6261888" y="1892184"/>
                <a:ext cx="100440" cy="10080"/>
              </p14:xfrm>
            </p:contentPart>
          </mc:Choice>
          <mc:Fallback xmlns="">
            <p:pic>
              <p:nvPicPr>
                <p:cNvPr id="93" name="Рукописный ввод 92">
                  <a:extLst>
                    <a:ext uri="{FF2B5EF4-FFF2-40B4-BE49-F238E27FC236}">
                      <a16:creationId xmlns:a16="http://schemas.microsoft.com/office/drawing/2014/main" id="{ABF880AB-03D1-4740-9F2A-82ACE32888C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253248" y="1883184"/>
                  <a:ext cx="118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5" name="Рукописный ввод 94">
                  <a:extLst>
                    <a:ext uri="{FF2B5EF4-FFF2-40B4-BE49-F238E27FC236}">
                      <a16:creationId xmlns:a16="http://schemas.microsoft.com/office/drawing/2014/main" id="{DEF4FE06-5001-435E-A7B9-27C72846FA6C}"/>
                    </a:ext>
                  </a:extLst>
                </p14:cNvPr>
                <p14:cNvContentPartPr/>
                <p14:nvPr/>
              </p14:nvContentPartPr>
              <p14:xfrm>
                <a:off x="5207088" y="1638744"/>
                <a:ext cx="174240" cy="165960"/>
              </p14:xfrm>
            </p:contentPart>
          </mc:Choice>
          <mc:Fallback xmlns="">
            <p:pic>
              <p:nvPicPr>
                <p:cNvPr id="95" name="Рукописный ввод 94">
                  <a:extLst>
                    <a:ext uri="{FF2B5EF4-FFF2-40B4-BE49-F238E27FC236}">
                      <a16:creationId xmlns:a16="http://schemas.microsoft.com/office/drawing/2014/main" id="{DEF4FE06-5001-435E-A7B9-27C72846FA6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198448" y="1630104"/>
                  <a:ext cx="1918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Рукописный ввод 95">
                  <a:extLst>
                    <a:ext uri="{FF2B5EF4-FFF2-40B4-BE49-F238E27FC236}">
                      <a16:creationId xmlns:a16="http://schemas.microsoft.com/office/drawing/2014/main" id="{56E1BA90-2836-4E49-BDF7-7122961EF312}"/>
                    </a:ext>
                  </a:extLst>
                </p14:cNvPr>
                <p14:cNvContentPartPr/>
                <p14:nvPr/>
              </p14:nvContentPartPr>
              <p14:xfrm>
                <a:off x="5388888" y="1616784"/>
                <a:ext cx="92520" cy="186480"/>
              </p14:xfrm>
            </p:contentPart>
          </mc:Choice>
          <mc:Fallback xmlns="">
            <p:pic>
              <p:nvPicPr>
                <p:cNvPr id="96" name="Рукописный ввод 95">
                  <a:extLst>
                    <a:ext uri="{FF2B5EF4-FFF2-40B4-BE49-F238E27FC236}">
                      <a16:creationId xmlns:a16="http://schemas.microsoft.com/office/drawing/2014/main" id="{56E1BA90-2836-4E49-BDF7-7122961EF31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379888" y="1607784"/>
                  <a:ext cx="1101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Рукописный ввод 96">
                  <a:extLst>
                    <a:ext uri="{FF2B5EF4-FFF2-40B4-BE49-F238E27FC236}">
                      <a16:creationId xmlns:a16="http://schemas.microsoft.com/office/drawing/2014/main" id="{55FB8DA6-0F3A-4D1D-917A-780766A9D137}"/>
                    </a:ext>
                  </a:extLst>
                </p14:cNvPr>
                <p14:cNvContentPartPr/>
                <p14:nvPr/>
              </p14:nvContentPartPr>
              <p14:xfrm>
                <a:off x="5374128" y="1561704"/>
                <a:ext cx="202680" cy="74520"/>
              </p14:xfrm>
            </p:contentPart>
          </mc:Choice>
          <mc:Fallback xmlns="">
            <p:pic>
              <p:nvPicPr>
                <p:cNvPr id="97" name="Рукописный ввод 96">
                  <a:extLst>
                    <a:ext uri="{FF2B5EF4-FFF2-40B4-BE49-F238E27FC236}">
                      <a16:creationId xmlns:a16="http://schemas.microsoft.com/office/drawing/2014/main" id="{55FB8DA6-0F3A-4D1D-917A-780766A9D13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365128" y="1553064"/>
                  <a:ext cx="2203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Рукописный ввод 97">
                  <a:extLst>
                    <a:ext uri="{FF2B5EF4-FFF2-40B4-BE49-F238E27FC236}">
                      <a16:creationId xmlns:a16="http://schemas.microsoft.com/office/drawing/2014/main" id="{C418DDA5-2778-43A0-9A0C-C7A3C3E2AADE}"/>
                    </a:ext>
                  </a:extLst>
                </p14:cNvPr>
                <p14:cNvContentPartPr/>
                <p14:nvPr/>
              </p14:nvContentPartPr>
              <p14:xfrm>
                <a:off x="5159568" y="1830264"/>
                <a:ext cx="371520" cy="35280"/>
              </p14:xfrm>
            </p:contentPart>
          </mc:Choice>
          <mc:Fallback xmlns="">
            <p:pic>
              <p:nvPicPr>
                <p:cNvPr id="98" name="Рукописный ввод 97">
                  <a:extLst>
                    <a:ext uri="{FF2B5EF4-FFF2-40B4-BE49-F238E27FC236}">
                      <a16:creationId xmlns:a16="http://schemas.microsoft.com/office/drawing/2014/main" id="{C418DDA5-2778-43A0-9A0C-C7A3C3E2AAD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150928" y="1821624"/>
                  <a:ext cx="3891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Рукописный ввод 98">
                  <a:extLst>
                    <a:ext uri="{FF2B5EF4-FFF2-40B4-BE49-F238E27FC236}">
                      <a16:creationId xmlns:a16="http://schemas.microsoft.com/office/drawing/2014/main" id="{21E7483D-9FA6-45D3-94EF-8A0D68939E65}"/>
                    </a:ext>
                  </a:extLst>
                </p14:cNvPr>
                <p14:cNvContentPartPr/>
                <p14:nvPr/>
              </p14:nvContentPartPr>
              <p14:xfrm>
                <a:off x="5173608" y="1911624"/>
                <a:ext cx="159840" cy="147240"/>
              </p14:xfrm>
            </p:contentPart>
          </mc:Choice>
          <mc:Fallback xmlns="">
            <p:pic>
              <p:nvPicPr>
                <p:cNvPr id="99" name="Рукописный ввод 98">
                  <a:extLst>
                    <a:ext uri="{FF2B5EF4-FFF2-40B4-BE49-F238E27FC236}">
                      <a16:creationId xmlns:a16="http://schemas.microsoft.com/office/drawing/2014/main" id="{21E7483D-9FA6-45D3-94EF-8A0D68939E6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164608" y="1902624"/>
                  <a:ext cx="1774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0" name="Рукописный ввод 99">
                  <a:extLst>
                    <a:ext uri="{FF2B5EF4-FFF2-40B4-BE49-F238E27FC236}">
                      <a16:creationId xmlns:a16="http://schemas.microsoft.com/office/drawing/2014/main" id="{02DA53D6-A9F0-4E4D-82C4-B33B9438F1C8}"/>
                    </a:ext>
                  </a:extLst>
                </p14:cNvPr>
                <p14:cNvContentPartPr/>
                <p14:nvPr/>
              </p14:nvContentPartPr>
              <p14:xfrm>
                <a:off x="5344248" y="1942584"/>
                <a:ext cx="53280" cy="145440"/>
              </p14:xfrm>
            </p:contentPart>
          </mc:Choice>
          <mc:Fallback xmlns="">
            <p:pic>
              <p:nvPicPr>
                <p:cNvPr id="100" name="Рукописный ввод 99">
                  <a:extLst>
                    <a:ext uri="{FF2B5EF4-FFF2-40B4-BE49-F238E27FC236}">
                      <a16:creationId xmlns:a16="http://schemas.microsoft.com/office/drawing/2014/main" id="{02DA53D6-A9F0-4E4D-82C4-B33B9438F1C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335248" y="1933584"/>
                  <a:ext cx="709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1" name="Рукописный ввод 100">
                  <a:extLst>
                    <a:ext uri="{FF2B5EF4-FFF2-40B4-BE49-F238E27FC236}">
                      <a16:creationId xmlns:a16="http://schemas.microsoft.com/office/drawing/2014/main" id="{090429F4-CC79-423F-8A5B-DF02AC9310B9}"/>
                    </a:ext>
                  </a:extLst>
                </p14:cNvPr>
                <p14:cNvContentPartPr/>
                <p14:nvPr/>
              </p14:nvContentPartPr>
              <p14:xfrm>
                <a:off x="5319048" y="1888944"/>
                <a:ext cx="228240" cy="184680"/>
              </p14:xfrm>
            </p:contentPart>
          </mc:Choice>
          <mc:Fallback xmlns="">
            <p:pic>
              <p:nvPicPr>
                <p:cNvPr id="101" name="Рукописный ввод 100">
                  <a:extLst>
                    <a:ext uri="{FF2B5EF4-FFF2-40B4-BE49-F238E27FC236}">
                      <a16:creationId xmlns:a16="http://schemas.microsoft.com/office/drawing/2014/main" id="{090429F4-CC79-423F-8A5B-DF02AC9310B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310408" y="1880304"/>
                  <a:ext cx="245880" cy="2023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B58AB3D6-B720-47C9-959D-291F6074B08E}"/>
              </a:ext>
            </a:extLst>
          </p:cNvPr>
          <p:cNvSpPr txBox="1"/>
          <p:nvPr/>
        </p:nvSpPr>
        <p:spPr>
          <a:xfrm>
            <a:off x="551703" y="725609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2</a:t>
            </a:r>
            <a:r>
              <a:rPr lang="en-US" sz="2400" b="1" dirty="0"/>
              <a:t>-</a:t>
            </a:r>
            <a:r>
              <a:rPr lang="ru-RU" sz="2400" b="1" dirty="0"/>
              <a:t>ой импульс</a:t>
            </a:r>
          </a:p>
          <a:p>
            <a:r>
              <a:rPr lang="ru-RU" sz="2400" b="1" dirty="0"/>
              <a:t>Мнимая часть спектра</a:t>
            </a:r>
          </a:p>
        </p:txBody>
      </p:sp>
    </p:spTree>
    <p:extLst>
      <p:ext uri="{BB962C8B-B14F-4D97-AF65-F5344CB8AC3E}">
        <p14:creationId xmlns:p14="http://schemas.microsoft.com/office/powerpoint/2010/main" val="2752246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36AB306B-6820-4F28-8A79-E4F2676F0D25}"/>
                  </a:ext>
                </a:extLst>
              </p14:cNvPr>
              <p14:cNvContentPartPr/>
              <p14:nvPr/>
            </p14:nvContentPartPr>
            <p14:xfrm>
              <a:off x="5797042" y="852265"/>
              <a:ext cx="360" cy="4584240"/>
            </p14:xfrm>
          </p:contentPart>
        </mc:Choice>
        <mc:Fallback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36AB306B-6820-4F28-8A79-E4F2676F0D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88042" y="843265"/>
                <a:ext cx="18000" cy="4601880"/>
              </a:xfrm>
              <a:prstGeom prst="rect">
                <a:avLst/>
              </a:prstGeom>
            </p:spPr>
          </p:pic>
        </mc:Fallback>
      </mc:AlternateContent>
      <p:sp>
        <p:nvSpPr>
          <p:cNvPr id="38" name="Полилиния: фигура 37">
            <a:extLst>
              <a:ext uri="{FF2B5EF4-FFF2-40B4-BE49-F238E27FC236}">
                <a16:creationId xmlns:a16="http://schemas.microsoft.com/office/drawing/2014/main" id="{B4AAF735-3E55-4F77-AC3D-ECAFADCB275D}"/>
              </a:ext>
            </a:extLst>
          </p:cNvPr>
          <p:cNvSpPr/>
          <p:nvPr/>
        </p:nvSpPr>
        <p:spPr>
          <a:xfrm>
            <a:off x="5797043" y="1932432"/>
            <a:ext cx="4413758" cy="2213452"/>
          </a:xfrm>
          <a:custGeom>
            <a:avLst/>
            <a:gdLst>
              <a:gd name="connsiteX0" fmla="*/ 0 w 3810000"/>
              <a:gd name="connsiteY0" fmla="*/ 0 h 1664445"/>
              <a:gd name="connsiteX1" fmla="*/ 957072 w 3810000"/>
              <a:gd name="connsiteY1" fmla="*/ 798576 h 1664445"/>
              <a:gd name="connsiteX2" fmla="*/ 1737360 w 3810000"/>
              <a:gd name="connsiteY2" fmla="*/ 1664208 h 1664445"/>
              <a:gd name="connsiteX3" fmla="*/ 2743200 w 3810000"/>
              <a:gd name="connsiteY3" fmla="*/ 890016 h 1664445"/>
              <a:gd name="connsiteX4" fmla="*/ 3810000 w 3810000"/>
              <a:gd name="connsiteY4" fmla="*/ 1261872 h 1664445"/>
              <a:gd name="connsiteX0" fmla="*/ 0 w 3810000"/>
              <a:gd name="connsiteY0" fmla="*/ 0 h 1667978"/>
              <a:gd name="connsiteX1" fmla="*/ 859536 w 3810000"/>
              <a:gd name="connsiteY1" fmla="*/ 505968 h 1667978"/>
              <a:gd name="connsiteX2" fmla="*/ 1737360 w 3810000"/>
              <a:gd name="connsiteY2" fmla="*/ 1664208 h 1667978"/>
              <a:gd name="connsiteX3" fmla="*/ 2743200 w 3810000"/>
              <a:gd name="connsiteY3" fmla="*/ 890016 h 1667978"/>
              <a:gd name="connsiteX4" fmla="*/ 3810000 w 3810000"/>
              <a:gd name="connsiteY4" fmla="*/ 1261872 h 1667978"/>
              <a:gd name="connsiteX0" fmla="*/ 0 w 3810000"/>
              <a:gd name="connsiteY0" fmla="*/ 0 h 1670628"/>
              <a:gd name="connsiteX1" fmla="*/ 871728 w 3810000"/>
              <a:gd name="connsiteY1" fmla="*/ 377952 h 1670628"/>
              <a:gd name="connsiteX2" fmla="*/ 1737360 w 3810000"/>
              <a:gd name="connsiteY2" fmla="*/ 1664208 h 1670628"/>
              <a:gd name="connsiteX3" fmla="*/ 2743200 w 3810000"/>
              <a:gd name="connsiteY3" fmla="*/ 890016 h 1670628"/>
              <a:gd name="connsiteX4" fmla="*/ 3810000 w 3810000"/>
              <a:gd name="connsiteY4" fmla="*/ 1261872 h 1670628"/>
              <a:gd name="connsiteX0" fmla="*/ 0 w 3810000"/>
              <a:gd name="connsiteY0" fmla="*/ 0 h 1676724"/>
              <a:gd name="connsiteX1" fmla="*/ 871728 w 3810000"/>
              <a:gd name="connsiteY1" fmla="*/ 384048 h 1676724"/>
              <a:gd name="connsiteX2" fmla="*/ 1737360 w 3810000"/>
              <a:gd name="connsiteY2" fmla="*/ 1670304 h 1676724"/>
              <a:gd name="connsiteX3" fmla="*/ 2743200 w 3810000"/>
              <a:gd name="connsiteY3" fmla="*/ 896112 h 1676724"/>
              <a:gd name="connsiteX4" fmla="*/ 3810000 w 3810000"/>
              <a:gd name="connsiteY4" fmla="*/ 1267968 h 1676724"/>
              <a:gd name="connsiteX0" fmla="*/ 0 w 3810000"/>
              <a:gd name="connsiteY0" fmla="*/ 0 h 1676724"/>
              <a:gd name="connsiteX1" fmla="*/ 871728 w 3810000"/>
              <a:gd name="connsiteY1" fmla="*/ 384048 h 1676724"/>
              <a:gd name="connsiteX2" fmla="*/ 1737360 w 3810000"/>
              <a:gd name="connsiteY2" fmla="*/ 1670304 h 1676724"/>
              <a:gd name="connsiteX3" fmla="*/ 2743200 w 3810000"/>
              <a:gd name="connsiteY3" fmla="*/ 896112 h 1676724"/>
              <a:gd name="connsiteX4" fmla="*/ 3810000 w 3810000"/>
              <a:gd name="connsiteY4" fmla="*/ 1267968 h 1676724"/>
              <a:gd name="connsiteX0" fmla="*/ 0 w 3810000"/>
              <a:gd name="connsiteY0" fmla="*/ 0 h 1674416"/>
              <a:gd name="connsiteX1" fmla="*/ 1024128 w 3810000"/>
              <a:gd name="connsiteY1" fmla="*/ 493776 h 1674416"/>
              <a:gd name="connsiteX2" fmla="*/ 1737360 w 3810000"/>
              <a:gd name="connsiteY2" fmla="*/ 1670304 h 1674416"/>
              <a:gd name="connsiteX3" fmla="*/ 2743200 w 3810000"/>
              <a:gd name="connsiteY3" fmla="*/ 896112 h 1674416"/>
              <a:gd name="connsiteX4" fmla="*/ 3810000 w 3810000"/>
              <a:gd name="connsiteY4" fmla="*/ 1267968 h 1674416"/>
              <a:gd name="connsiteX0" fmla="*/ 0 w 3810000"/>
              <a:gd name="connsiteY0" fmla="*/ 0 h 1673745"/>
              <a:gd name="connsiteX1" fmla="*/ 1018032 w 3810000"/>
              <a:gd name="connsiteY1" fmla="*/ 530352 h 1673745"/>
              <a:gd name="connsiteX2" fmla="*/ 1737360 w 3810000"/>
              <a:gd name="connsiteY2" fmla="*/ 1670304 h 1673745"/>
              <a:gd name="connsiteX3" fmla="*/ 2743200 w 3810000"/>
              <a:gd name="connsiteY3" fmla="*/ 896112 h 1673745"/>
              <a:gd name="connsiteX4" fmla="*/ 3810000 w 3810000"/>
              <a:gd name="connsiteY4" fmla="*/ 1267968 h 1673745"/>
              <a:gd name="connsiteX0" fmla="*/ 0 w 3810000"/>
              <a:gd name="connsiteY0" fmla="*/ 0 h 1594870"/>
              <a:gd name="connsiteX1" fmla="*/ 1018032 w 3810000"/>
              <a:gd name="connsiteY1" fmla="*/ 530352 h 1594870"/>
              <a:gd name="connsiteX2" fmla="*/ 1847088 w 3810000"/>
              <a:gd name="connsiteY2" fmla="*/ 1591056 h 1594870"/>
              <a:gd name="connsiteX3" fmla="*/ 2743200 w 3810000"/>
              <a:gd name="connsiteY3" fmla="*/ 896112 h 1594870"/>
              <a:gd name="connsiteX4" fmla="*/ 3810000 w 3810000"/>
              <a:gd name="connsiteY4" fmla="*/ 1267968 h 1594870"/>
              <a:gd name="connsiteX0" fmla="*/ 0 w 3810000"/>
              <a:gd name="connsiteY0" fmla="*/ 0 h 1597824"/>
              <a:gd name="connsiteX1" fmla="*/ 1018032 w 3810000"/>
              <a:gd name="connsiteY1" fmla="*/ 530352 h 1597824"/>
              <a:gd name="connsiteX2" fmla="*/ 1847088 w 3810000"/>
              <a:gd name="connsiteY2" fmla="*/ 1591056 h 1597824"/>
              <a:gd name="connsiteX3" fmla="*/ 2859024 w 3810000"/>
              <a:gd name="connsiteY3" fmla="*/ 993648 h 1597824"/>
              <a:gd name="connsiteX4" fmla="*/ 3810000 w 3810000"/>
              <a:gd name="connsiteY4" fmla="*/ 1267968 h 1597824"/>
              <a:gd name="connsiteX0" fmla="*/ 0 w 3810000"/>
              <a:gd name="connsiteY0" fmla="*/ 0 h 1602470"/>
              <a:gd name="connsiteX1" fmla="*/ 1018032 w 3810000"/>
              <a:gd name="connsiteY1" fmla="*/ 530352 h 1602470"/>
              <a:gd name="connsiteX2" fmla="*/ 1847088 w 3810000"/>
              <a:gd name="connsiteY2" fmla="*/ 1591056 h 1602470"/>
              <a:gd name="connsiteX3" fmla="*/ 3035808 w 3810000"/>
              <a:gd name="connsiteY3" fmla="*/ 1097280 h 1602470"/>
              <a:gd name="connsiteX4" fmla="*/ 3810000 w 3810000"/>
              <a:gd name="connsiteY4" fmla="*/ 1267968 h 1602470"/>
              <a:gd name="connsiteX0" fmla="*/ 0 w 4255008"/>
              <a:gd name="connsiteY0" fmla="*/ 0 h 1602470"/>
              <a:gd name="connsiteX1" fmla="*/ 1018032 w 4255008"/>
              <a:gd name="connsiteY1" fmla="*/ 530352 h 1602470"/>
              <a:gd name="connsiteX2" fmla="*/ 1847088 w 4255008"/>
              <a:gd name="connsiteY2" fmla="*/ 1591056 h 1602470"/>
              <a:gd name="connsiteX3" fmla="*/ 3035808 w 4255008"/>
              <a:gd name="connsiteY3" fmla="*/ 1097280 h 1602470"/>
              <a:gd name="connsiteX4" fmla="*/ 4255008 w 4255008"/>
              <a:gd name="connsiteY4" fmla="*/ 1389888 h 1602470"/>
              <a:gd name="connsiteX0" fmla="*/ 0 w 4255008"/>
              <a:gd name="connsiteY0" fmla="*/ 0 h 1620415"/>
              <a:gd name="connsiteX1" fmla="*/ 1018032 w 4255008"/>
              <a:gd name="connsiteY1" fmla="*/ 530352 h 1620415"/>
              <a:gd name="connsiteX2" fmla="*/ 2011680 w 4255008"/>
              <a:gd name="connsiteY2" fmla="*/ 1609344 h 1620415"/>
              <a:gd name="connsiteX3" fmla="*/ 3035808 w 4255008"/>
              <a:gd name="connsiteY3" fmla="*/ 1097280 h 1620415"/>
              <a:gd name="connsiteX4" fmla="*/ 4255008 w 4255008"/>
              <a:gd name="connsiteY4" fmla="*/ 1389888 h 1620415"/>
              <a:gd name="connsiteX0" fmla="*/ 0 w 4255008"/>
              <a:gd name="connsiteY0" fmla="*/ 0 h 2583583"/>
              <a:gd name="connsiteX1" fmla="*/ 1018032 w 4255008"/>
              <a:gd name="connsiteY1" fmla="*/ 1493520 h 2583583"/>
              <a:gd name="connsiteX2" fmla="*/ 2011680 w 4255008"/>
              <a:gd name="connsiteY2" fmla="*/ 2572512 h 2583583"/>
              <a:gd name="connsiteX3" fmla="*/ 3035808 w 4255008"/>
              <a:gd name="connsiteY3" fmla="*/ 2060448 h 2583583"/>
              <a:gd name="connsiteX4" fmla="*/ 4255008 w 4255008"/>
              <a:gd name="connsiteY4" fmla="*/ 2353056 h 2583583"/>
              <a:gd name="connsiteX0" fmla="*/ 0 w 4255008"/>
              <a:gd name="connsiteY0" fmla="*/ 0 h 2583268"/>
              <a:gd name="connsiteX1" fmla="*/ 1005840 w 4255008"/>
              <a:gd name="connsiteY1" fmla="*/ 2194560 h 2583268"/>
              <a:gd name="connsiteX2" fmla="*/ 2011680 w 4255008"/>
              <a:gd name="connsiteY2" fmla="*/ 2572512 h 2583268"/>
              <a:gd name="connsiteX3" fmla="*/ 3035808 w 4255008"/>
              <a:gd name="connsiteY3" fmla="*/ 2060448 h 2583268"/>
              <a:gd name="connsiteX4" fmla="*/ 4255008 w 4255008"/>
              <a:gd name="connsiteY4" fmla="*/ 2353056 h 2583268"/>
              <a:gd name="connsiteX0" fmla="*/ 0 w 4255008"/>
              <a:gd name="connsiteY0" fmla="*/ 0 h 2579093"/>
              <a:gd name="connsiteX1" fmla="*/ 1005840 w 4255008"/>
              <a:gd name="connsiteY1" fmla="*/ 2194560 h 2579093"/>
              <a:gd name="connsiteX2" fmla="*/ 2011680 w 4255008"/>
              <a:gd name="connsiteY2" fmla="*/ 2572512 h 2579093"/>
              <a:gd name="connsiteX3" fmla="*/ 3035808 w 4255008"/>
              <a:gd name="connsiteY3" fmla="*/ 2060448 h 2579093"/>
              <a:gd name="connsiteX4" fmla="*/ 4255008 w 4255008"/>
              <a:gd name="connsiteY4" fmla="*/ 2353056 h 2579093"/>
              <a:gd name="connsiteX0" fmla="*/ 0 w 4255008"/>
              <a:gd name="connsiteY0" fmla="*/ 0 h 2353056"/>
              <a:gd name="connsiteX1" fmla="*/ 1005840 w 4255008"/>
              <a:gd name="connsiteY1" fmla="*/ 2194560 h 2353056"/>
              <a:gd name="connsiteX2" fmla="*/ 1792224 w 4255008"/>
              <a:gd name="connsiteY2" fmla="*/ 1469136 h 2353056"/>
              <a:gd name="connsiteX3" fmla="*/ 3035808 w 4255008"/>
              <a:gd name="connsiteY3" fmla="*/ 2060448 h 2353056"/>
              <a:gd name="connsiteX4" fmla="*/ 4255008 w 4255008"/>
              <a:gd name="connsiteY4" fmla="*/ 2353056 h 2353056"/>
              <a:gd name="connsiteX0" fmla="*/ 0 w 4255008"/>
              <a:gd name="connsiteY0" fmla="*/ 0 h 2353056"/>
              <a:gd name="connsiteX1" fmla="*/ 1005840 w 4255008"/>
              <a:gd name="connsiteY1" fmla="*/ 2194560 h 2353056"/>
              <a:gd name="connsiteX2" fmla="*/ 1792224 w 4255008"/>
              <a:gd name="connsiteY2" fmla="*/ 1469136 h 2353056"/>
              <a:gd name="connsiteX3" fmla="*/ 3035808 w 4255008"/>
              <a:gd name="connsiteY3" fmla="*/ 2060448 h 2353056"/>
              <a:gd name="connsiteX4" fmla="*/ 4255008 w 4255008"/>
              <a:gd name="connsiteY4" fmla="*/ 2353056 h 2353056"/>
              <a:gd name="connsiteX0" fmla="*/ 0 w 4255008"/>
              <a:gd name="connsiteY0" fmla="*/ 0 h 2353056"/>
              <a:gd name="connsiteX1" fmla="*/ 1005840 w 4255008"/>
              <a:gd name="connsiteY1" fmla="*/ 2194560 h 2353056"/>
              <a:gd name="connsiteX2" fmla="*/ 1792224 w 4255008"/>
              <a:gd name="connsiteY2" fmla="*/ 1469136 h 2353056"/>
              <a:gd name="connsiteX3" fmla="*/ 3035808 w 4255008"/>
              <a:gd name="connsiteY3" fmla="*/ 2060448 h 2353056"/>
              <a:gd name="connsiteX4" fmla="*/ 4255008 w 4255008"/>
              <a:gd name="connsiteY4" fmla="*/ 2353056 h 2353056"/>
              <a:gd name="connsiteX0" fmla="*/ 0 w 4255008"/>
              <a:gd name="connsiteY0" fmla="*/ 0 h 2353056"/>
              <a:gd name="connsiteX1" fmla="*/ 1005840 w 4255008"/>
              <a:gd name="connsiteY1" fmla="*/ 2194560 h 2353056"/>
              <a:gd name="connsiteX2" fmla="*/ 1792224 w 4255008"/>
              <a:gd name="connsiteY2" fmla="*/ 1469136 h 2353056"/>
              <a:gd name="connsiteX3" fmla="*/ 2511552 w 4255008"/>
              <a:gd name="connsiteY3" fmla="*/ 2176272 h 2353056"/>
              <a:gd name="connsiteX4" fmla="*/ 4255008 w 4255008"/>
              <a:gd name="connsiteY4" fmla="*/ 2353056 h 2353056"/>
              <a:gd name="connsiteX0" fmla="*/ 0 w 4255008"/>
              <a:gd name="connsiteY0" fmla="*/ 0 h 2353056"/>
              <a:gd name="connsiteX1" fmla="*/ 1042416 w 4255008"/>
              <a:gd name="connsiteY1" fmla="*/ 2188464 h 2353056"/>
              <a:gd name="connsiteX2" fmla="*/ 1792224 w 4255008"/>
              <a:gd name="connsiteY2" fmla="*/ 1469136 h 2353056"/>
              <a:gd name="connsiteX3" fmla="*/ 2511552 w 4255008"/>
              <a:gd name="connsiteY3" fmla="*/ 2176272 h 2353056"/>
              <a:gd name="connsiteX4" fmla="*/ 4255008 w 4255008"/>
              <a:gd name="connsiteY4" fmla="*/ 2353056 h 2353056"/>
              <a:gd name="connsiteX0" fmla="*/ 0 w 3169920"/>
              <a:gd name="connsiteY0" fmla="*/ 0 h 2188640"/>
              <a:gd name="connsiteX1" fmla="*/ 1042416 w 3169920"/>
              <a:gd name="connsiteY1" fmla="*/ 2188464 h 2188640"/>
              <a:gd name="connsiteX2" fmla="*/ 1792224 w 3169920"/>
              <a:gd name="connsiteY2" fmla="*/ 1469136 h 2188640"/>
              <a:gd name="connsiteX3" fmla="*/ 2511552 w 3169920"/>
              <a:gd name="connsiteY3" fmla="*/ 2176272 h 2188640"/>
              <a:gd name="connsiteX4" fmla="*/ 3169920 w 3169920"/>
              <a:gd name="connsiteY4" fmla="*/ 1487424 h 2188640"/>
              <a:gd name="connsiteX0" fmla="*/ 0 w 3220550"/>
              <a:gd name="connsiteY0" fmla="*/ 0 h 2188640"/>
              <a:gd name="connsiteX1" fmla="*/ 1042416 w 3220550"/>
              <a:gd name="connsiteY1" fmla="*/ 2188464 h 2188640"/>
              <a:gd name="connsiteX2" fmla="*/ 1792224 w 3220550"/>
              <a:gd name="connsiteY2" fmla="*/ 1469136 h 2188640"/>
              <a:gd name="connsiteX3" fmla="*/ 2511552 w 3220550"/>
              <a:gd name="connsiteY3" fmla="*/ 2176272 h 2188640"/>
              <a:gd name="connsiteX4" fmla="*/ 3169920 w 3220550"/>
              <a:gd name="connsiteY4" fmla="*/ 1487424 h 2188640"/>
              <a:gd name="connsiteX5" fmla="*/ 3176270 w 3220550"/>
              <a:gd name="connsiteY5" fmla="*/ 1493521 h 2188640"/>
              <a:gd name="connsiteX0" fmla="*/ 0 w 3560318"/>
              <a:gd name="connsiteY0" fmla="*/ 0 h 2188640"/>
              <a:gd name="connsiteX1" fmla="*/ 1042416 w 3560318"/>
              <a:gd name="connsiteY1" fmla="*/ 2188464 h 2188640"/>
              <a:gd name="connsiteX2" fmla="*/ 1792224 w 3560318"/>
              <a:gd name="connsiteY2" fmla="*/ 1469136 h 2188640"/>
              <a:gd name="connsiteX3" fmla="*/ 2511552 w 3560318"/>
              <a:gd name="connsiteY3" fmla="*/ 2176272 h 2188640"/>
              <a:gd name="connsiteX4" fmla="*/ 3169920 w 3560318"/>
              <a:gd name="connsiteY4" fmla="*/ 1487424 h 2188640"/>
              <a:gd name="connsiteX5" fmla="*/ 3560318 w 3560318"/>
              <a:gd name="connsiteY5" fmla="*/ 2023873 h 2188640"/>
              <a:gd name="connsiteX0" fmla="*/ 0 w 3627374"/>
              <a:gd name="connsiteY0" fmla="*/ 0 h 2365249"/>
              <a:gd name="connsiteX1" fmla="*/ 1042416 w 3627374"/>
              <a:gd name="connsiteY1" fmla="*/ 2188464 h 2365249"/>
              <a:gd name="connsiteX2" fmla="*/ 1792224 w 3627374"/>
              <a:gd name="connsiteY2" fmla="*/ 1469136 h 2365249"/>
              <a:gd name="connsiteX3" fmla="*/ 2511552 w 3627374"/>
              <a:gd name="connsiteY3" fmla="*/ 2176272 h 2365249"/>
              <a:gd name="connsiteX4" fmla="*/ 3169920 w 3627374"/>
              <a:gd name="connsiteY4" fmla="*/ 1487424 h 2365249"/>
              <a:gd name="connsiteX5" fmla="*/ 3627374 w 3627374"/>
              <a:gd name="connsiteY5" fmla="*/ 2365249 h 2365249"/>
              <a:gd name="connsiteX0" fmla="*/ 0 w 3621278"/>
              <a:gd name="connsiteY0" fmla="*/ 0 h 2188640"/>
              <a:gd name="connsiteX1" fmla="*/ 1042416 w 3621278"/>
              <a:gd name="connsiteY1" fmla="*/ 2188464 h 2188640"/>
              <a:gd name="connsiteX2" fmla="*/ 1792224 w 3621278"/>
              <a:gd name="connsiteY2" fmla="*/ 1469136 h 2188640"/>
              <a:gd name="connsiteX3" fmla="*/ 2511552 w 3621278"/>
              <a:gd name="connsiteY3" fmla="*/ 2176272 h 2188640"/>
              <a:gd name="connsiteX4" fmla="*/ 3169920 w 3621278"/>
              <a:gd name="connsiteY4" fmla="*/ 1487424 h 2188640"/>
              <a:gd name="connsiteX5" fmla="*/ 3621278 w 3621278"/>
              <a:gd name="connsiteY5" fmla="*/ 2170177 h 2188640"/>
              <a:gd name="connsiteX0" fmla="*/ 0 w 3169920"/>
              <a:gd name="connsiteY0" fmla="*/ 0 h 2188640"/>
              <a:gd name="connsiteX1" fmla="*/ 1042416 w 3169920"/>
              <a:gd name="connsiteY1" fmla="*/ 2188464 h 2188640"/>
              <a:gd name="connsiteX2" fmla="*/ 1792224 w 3169920"/>
              <a:gd name="connsiteY2" fmla="*/ 1469136 h 2188640"/>
              <a:gd name="connsiteX3" fmla="*/ 2511552 w 3169920"/>
              <a:gd name="connsiteY3" fmla="*/ 2176272 h 2188640"/>
              <a:gd name="connsiteX4" fmla="*/ 3169920 w 3169920"/>
              <a:gd name="connsiteY4" fmla="*/ 1487424 h 2188640"/>
              <a:gd name="connsiteX0" fmla="*/ 0 w 3220550"/>
              <a:gd name="connsiteY0" fmla="*/ 0 h 2188640"/>
              <a:gd name="connsiteX1" fmla="*/ 1042416 w 3220550"/>
              <a:gd name="connsiteY1" fmla="*/ 2188464 h 2188640"/>
              <a:gd name="connsiteX2" fmla="*/ 1792224 w 3220550"/>
              <a:gd name="connsiteY2" fmla="*/ 1469136 h 2188640"/>
              <a:gd name="connsiteX3" fmla="*/ 2511552 w 3220550"/>
              <a:gd name="connsiteY3" fmla="*/ 2176272 h 2188640"/>
              <a:gd name="connsiteX4" fmla="*/ 3169920 w 3220550"/>
              <a:gd name="connsiteY4" fmla="*/ 1487424 h 2188640"/>
              <a:gd name="connsiteX5" fmla="*/ 3176270 w 3220550"/>
              <a:gd name="connsiteY5" fmla="*/ 1505713 h 2188640"/>
              <a:gd name="connsiteX0" fmla="*/ 0 w 3609086"/>
              <a:gd name="connsiteY0" fmla="*/ 0 h 2188640"/>
              <a:gd name="connsiteX1" fmla="*/ 1042416 w 3609086"/>
              <a:gd name="connsiteY1" fmla="*/ 2188464 h 2188640"/>
              <a:gd name="connsiteX2" fmla="*/ 1792224 w 3609086"/>
              <a:gd name="connsiteY2" fmla="*/ 1469136 h 2188640"/>
              <a:gd name="connsiteX3" fmla="*/ 2511552 w 3609086"/>
              <a:gd name="connsiteY3" fmla="*/ 2176272 h 2188640"/>
              <a:gd name="connsiteX4" fmla="*/ 3169920 w 3609086"/>
              <a:gd name="connsiteY4" fmla="*/ 1487424 h 2188640"/>
              <a:gd name="connsiteX5" fmla="*/ 3609086 w 3609086"/>
              <a:gd name="connsiteY5" fmla="*/ 2121409 h 2188640"/>
              <a:gd name="connsiteX0" fmla="*/ 0 w 3560318"/>
              <a:gd name="connsiteY0" fmla="*/ 0 h 2200657"/>
              <a:gd name="connsiteX1" fmla="*/ 1042416 w 3560318"/>
              <a:gd name="connsiteY1" fmla="*/ 2188464 h 2200657"/>
              <a:gd name="connsiteX2" fmla="*/ 1792224 w 3560318"/>
              <a:gd name="connsiteY2" fmla="*/ 1469136 h 2200657"/>
              <a:gd name="connsiteX3" fmla="*/ 2511552 w 3560318"/>
              <a:gd name="connsiteY3" fmla="*/ 2176272 h 2200657"/>
              <a:gd name="connsiteX4" fmla="*/ 3169920 w 3560318"/>
              <a:gd name="connsiteY4" fmla="*/ 1487424 h 2200657"/>
              <a:gd name="connsiteX5" fmla="*/ 3560318 w 3560318"/>
              <a:gd name="connsiteY5" fmla="*/ 2200657 h 2200657"/>
              <a:gd name="connsiteX0" fmla="*/ 0 w 3589236"/>
              <a:gd name="connsiteY0" fmla="*/ 0 h 2251771"/>
              <a:gd name="connsiteX1" fmla="*/ 1042416 w 3589236"/>
              <a:gd name="connsiteY1" fmla="*/ 2188464 h 2251771"/>
              <a:gd name="connsiteX2" fmla="*/ 1792224 w 3589236"/>
              <a:gd name="connsiteY2" fmla="*/ 1469136 h 2251771"/>
              <a:gd name="connsiteX3" fmla="*/ 2511552 w 3589236"/>
              <a:gd name="connsiteY3" fmla="*/ 2176272 h 2251771"/>
              <a:gd name="connsiteX4" fmla="*/ 3169920 w 3589236"/>
              <a:gd name="connsiteY4" fmla="*/ 1487424 h 2251771"/>
              <a:gd name="connsiteX5" fmla="*/ 3560318 w 3589236"/>
              <a:gd name="connsiteY5" fmla="*/ 2200657 h 2251771"/>
              <a:gd name="connsiteX6" fmla="*/ 3560318 w 3589236"/>
              <a:gd name="connsiteY6" fmla="*/ 2194561 h 2251771"/>
              <a:gd name="connsiteX0" fmla="*/ 0 w 4029710"/>
              <a:gd name="connsiteY0" fmla="*/ 0 h 2216609"/>
              <a:gd name="connsiteX1" fmla="*/ 1042416 w 4029710"/>
              <a:gd name="connsiteY1" fmla="*/ 2188464 h 2216609"/>
              <a:gd name="connsiteX2" fmla="*/ 1792224 w 4029710"/>
              <a:gd name="connsiteY2" fmla="*/ 1469136 h 2216609"/>
              <a:gd name="connsiteX3" fmla="*/ 2511552 w 4029710"/>
              <a:gd name="connsiteY3" fmla="*/ 2176272 h 2216609"/>
              <a:gd name="connsiteX4" fmla="*/ 3169920 w 4029710"/>
              <a:gd name="connsiteY4" fmla="*/ 1487424 h 2216609"/>
              <a:gd name="connsiteX5" fmla="*/ 3560318 w 4029710"/>
              <a:gd name="connsiteY5" fmla="*/ 2200657 h 2216609"/>
              <a:gd name="connsiteX6" fmla="*/ 4029710 w 4029710"/>
              <a:gd name="connsiteY6" fmla="*/ 1743457 h 2216609"/>
              <a:gd name="connsiteX0" fmla="*/ 0 w 4070221"/>
              <a:gd name="connsiteY0" fmla="*/ 0 h 2216609"/>
              <a:gd name="connsiteX1" fmla="*/ 1042416 w 4070221"/>
              <a:gd name="connsiteY1" fmla="*/ 2188464 h 2216609"/>
              <a:gd name="connsiteX2" fmla="*/ 1792224 w 4070221"/>
              <a:gd name="connsiteY2" fmla="*/ 1469136 h 2216609"/>
              <a:gd name="connsiteX3" fmla="*/ 2511552 w 4070221"/>
              <a:gd name="connsiteY3" fmla="*/ 2176272 h 2216609"/>
              <a:gd name="connsiteX4" fmla="*/ 3169920 w 4070221"/>
              <a:gd name="connsiteY4" fmla="*/ 1487424 h 2216609"/>
              <a:gd name="connsiteX5" fmla="*/ 3560318 w 4070221"/>
              <a:gd name="connsiteY5" fmla="*/ 2200657 h 2216609"/>
              <a:gd name="connsiteX6" fmla="*/ 4029710 w 4070221"/>
              <a:gd name="connsiteY6" fmla="*/ 1743457 h 2216609"/>
              <a:gd name="connsiteX7" fmla="*/ 4047998 w 4070221"/>
              <a:gd name="connsiteY7" fmla="*/ 1773937 h 2216609"/>
              <a:gd name="connsiteX0" fmla="*/ 0 w 4413758"/>
              <a:gd name="connsiteY0" fmla="*/ 0 h 2216609"/>
              <a:gd name="connsiteX1" fmla="*/ 1042416 w 4413758"/>
              <a:gd name="connsiteY1" fmla="*/ 2188464 h 2216609"/>
              <a:gd name="connsiteX2" fmla="*/ 1792224 w 4413758"/>
              <a:gd name="connsiteY2" fmla="*/ 1469136 h 2216609"/>
              <a:gd name="connsiteX3" fmla="*/ 2511552 w 4413758"/>
              <a:gd name="connsiteY3" fmla="*/ 2176272 h 2216609"/>
              <a:gd name="connsiteX4" fmla="*/ 3169920 w 4413758"/>
              <a:gd name="connsiteY4" fmla="*/ 1487424 h 2216609"/>
              <a:gd name="connsiteX5" fmla="*/ 3560318 w 4413758"/>
              <a:gd name="connsiteY5" fmla="*/ 2200657 h 2216609"/>
              <a:gd name="connsiteX6" fmla="*/ 4029710 w 4413758"/>
              <a:gd name="connsiteY6" fmla="*/ 1743457 h 2216609"/>
              <a:gd name="connsiteX7" fmla="*/ 4413758 w 4413758"/>
              <a:gd name="connsiteY7" fmla="*/ 2194561 h 2216609"/>
              <a:gd name="connsiteX0" fmla="*/ 0 w 4413758"/>
              <a:gd name="connsiteY0" fmla="*/ 0 h 2216609"/>
              <a:gd name="connsiteX1" fmla="*/ 1042416 w 4413758"/>
              <a:gd name="connsiteY1" fmla="*/ 2188464 h 2216609"/>
              <a:gd name="connsiteX2" fmla="*/ 1792224 w 4413758"/>
              <a:gd name="connsiteY2" fmla="*/ 1469136 h 2216609"/>
              <a:gd name="connsiteX3" fmla="*/ 2511552 w 4413758"/>
              <a:gd name="connsiteY3" fmla="*/ 2176272 h 2216609"/>
              <a:gd name="connsiteX4" fmla="*/ 3169920 w 4413758"/>
              <a:gd name="connsiteY4" fmla="*/ 1487424 h 2216609"/>
              <a:gd name="connsiteX5" fmla="*/ 3560318 w 4413758"/>
              <a:gd name="connsiteY5" fmla="*/ 2200657 h 2216609"/>
              <a:gd name="connsiteX6" fmla="*/ 4029710 w 4413758"/>
              <a:gd name="connsiteY6" fmla="*/ 1743457 h 2216609"/>
              <a:gd name="connsiteX7" fmla="*/ 4413758 w 4413758"/>
              <a:gd name="connsiteY7" fmla="*/ 2194561 h 2216609"/>
              <a:gd name="connsiteX0" fmla="*/ 0 w 4413758"/>
              <a:gd name="connsiteY0" fmla="*/ 0 h 2216609"/>
              <a:gd name="connsiteX1" fmla="*/ 1042416 w 4413758"/>
              <a:gd name="connsiteY1" fmla="*/ 2188464 h 2216609"/>
              <a:gd name="connsiteX2" fmla="*/ 1792224 w 4413758"/>
              <a:gd name="connsiteY2" fmla="*/ 1469136 h 2216609"/>
              <a:gd name="connsiteX3" fmla="*/ 2511552 w 4413758"/>
              <a:gd name="connsiteY3" fmla="*/ 2176272 h 2216609"/>
              <a:gd name="connsiteX4" fmla="*/ 3169920 w 4413758"/>
              <a:gd name="connsiteY4" fmla="*/ 1487424 h 2216609"/>
              <a:gd name="connsiteX5" fmla="*/ 3560318 w 4413758"/>
              <a:gd name="connsiteY5" fmla="*/ 2200657 h 2216609"/>
              <a:gd name="connsiteX6" fmla="*/ 4029710 w 4413758"/>
              <a:gd name="connsiteY6" fmla="*/ 1743457 h 2216609"/>
              <a:gd name="connsiteX7" fmla="*/ 4413758 w 4413758"/>
              <a:gd name="connsiteY7" fmla="*/ 2194561 h 2216609"/>
              <a:gd name="connsiteX0" fmla="*/ 0 w 4413758"/>
              <a:gd name="connsiteY0" fmla="*/ 0 h 2216609"/>
              <a:gd name="connsiteX1" fmla="*/ 1042416 w 4413758"/>
              <a:gd name="connsiteY1" fmla="*/ 2188464 h 2216609"/>
              <a:gd name="connsiteX2" fmla="*/ 1792224 w 4413758"/>
              <a:gd name="connsiteY2" fmla="*/ 1469136 h 2216609"/>
              <a:gd name="connsiteX3" fmla="*/ 2511552 w 4413758"/>
              <a:gd name="connsiteY3" fmla="*/ 2176272 h 2216609"/>
              <a:gd name="connsiteX4" fmla="*/ 3078480 w 4413758"/>
              <a:gd name="connsiteY4" fmla="*/ 1463040 h 2216609"/>
              <a:gd name="connsiteX5" fmla="*/ 3560318 w 4413758"/>
              <a:gd name="connsiteY5" fmla="*/ 2200657 h 2216609"/>
              <a:gd name="connsiteX6" fmla="*/ 4029710 w 4413758"/>
              <a:gd name="connsiteY6" fmla="*/ 1743457 h 2216609"/>
              <a:gd name="connsiteX7" fmla="*/ 4413758 w 4413758"/>
              <a:gd name="connsiteY7" fmla="*/ 2194561 h 2216609"/>
              <a:gd name="connsiteX0" fmla="*/ 0 w 4413758"/>
              <a:gd name="connsiteY0" fmla="*/ 0 h 2216609"/>
              <a:gd name="connsiteX1" fmla="*/ 1042416 w 4413758"/>
              <a:gd name="connsiteY1" fmla="*/ 2188464 h 2216609"/>
              <a:gd name="connsiteX2" fmla="*/ 1792224 w 4413758"/>
              <a:gd name="connsiteY2" fmla="*/ 1469136 h 2216609"/>
              <a:gd name="connsiteX3" fmla="*/ 2511552 w 4413758"/>
              <a:gd name="connsiteY3" fmla="*/ 2176272 h 2216609"/>
              <a:gd name="connsiteX4" fmla="*/ 3078480 w 4413758"/>
              <a:gd name="connsiteY4" fmla="*/ 1463040 h 2216609"/>
              <a:gd name="connsiteX5" fmla="*/ 3560318 w 4413758"/>
              <a:gd name="connsiteY5" fmla="*/ 2200657 h 2216609"/>
              <a:gd name="connsiteX6" fmla="*/ 4029710 w 4413758"/>
              <a:gd name="connsiteY6" fmla="*/ 1743457 h 2216609"/>
              <a:gd name="connsiteX7" fmla="*/ 4413758 w 4413758"/>
              <a:gd name="connsiteY7" fmla="*/ 2194561 h 2216609"/>
              <a:gd name="connsiteX0" fmla="*/ 0 w 4413758"/>
              <a:gd name="connsiteY0" fmla="*/ 0 h 2216609"/>
              <a:gd name="connsiteX1" fmla="*/ 1042416 w 4413758"/>
              <a:gd name="connsiteY1" fmla="*/ 2188464 h 2216609"/>
              <a:gd name="connsiteX2" fmla="*/ 1792224 w 4413758"/>
              <a:gd name="connsiteY2" fmla="*/ 1469136 h 2216609"/>
              <a:gd name="connsiteX3" fmla="*/ 2511552 w 4413758"/>
              <a:gd name="connsiteY3" fmla="*/ 2176272 h 2216609"/>
              <a:gd name="connsiteX4" fmla="*/ 3078480 w 4413758"/>
              <a:gd name="connsiteY4" fmla="*/ 1463040 h 2216609"/>
              <a:gd name="connsiteX5" fmla="*/ 3560318 w 4413758"/>
              <a:gd name="connsiteY5" fmla="*/ 2200657 h 2216609"/>
              <a:gd name="connsiteX6" fmla="*/ 4029710 w 4413758"/>
              <a:gd name="connsiteY6" fmla="*/ 1743457 h 2216609"/>
              <a:gd name="connsiteX7" fmla="*/ 4413758 w 4413758"/>
              <a:gd name="connsiteY7" fmla="*/ 2194561 h 2216609"/>
              <a:gd name="connsiteX0" fmla="*/ 0 w 4413758"/>
              <a:gd name="connsiteY0" fmla="*/ 0 h 2216609"/>
              <a:gd name="connsiteX1" fmla="*/ 1042416 w 4413758"/>
              <a:gd name="connsiteY1" fmla="*/ 2188464 h 2216609"/>
              <a:gd name="connsiteX2" fmla="*/ 1792224 w 4413758"/>
              <a:gd name="connsiteY2" fmla="*/ 1469136 h 2216609"/>
              <a:gd name="connsiteX3" fmla="*/ 2511552 w 4413758"/>
              <a:gd name="connsiteY3" fmla="*/ 2176272 h 2216609"/>
              <a:gd name="connsiteX4" fmla="*/ 3078480 w 4413758"/>
              <a:gd name="connsiteY4" fmla="*/ 1463040 h 2216609"/>
              <a:gd name="connsiteX5" fmla="*/ 3560318 w 4413758"/>
              <a:gd name="connsiteY5" fmla="*/ 2200657 h 2216609"/>
              <a:gd name="connsiteX6" fmla="*/ 4029710 w 4413758"/>
              <a:gd name="connsiteY6" fmla="*/ 1743457 h 2216609"/>
              <a:gd name="connsiteX7" fmla="*/ 4413758 w 4413758"/>
              <a:gd name="connsiteY7" fmla="*/ 2194561 h 2216609"/>
              <a:gd name="connsiteX0" fmla="*/ 0 w 4413758"/>
              <a:gd name="connsiteY0" fmla="*/ 0 h 2216609"/>
              <a:gd name="connsiteX1" fmla="*/ 1042416 w 4413758"/>
              <a:gd name="connsiteY1" fmla="*/ 2188464 h 2216609"/>
              <a:gd name="connsiteX2" fmla="*/ 1792224 w 4413758"/>
              <a:gd name="connsiteY2" fmla="*/ 1469136 h 2216609"/>
              <a:gd name="connsiteX3" fmla="*/ 2511552 w 4413758"/>
              <a:gd name="connsiteY3" fmla="*/ 2176272 h 2216609"/>
              <a:gd name="connsiteX4" fmla="*/ 3078480 w 4413758"/>
              <a:gd name="connsiteY4" fmla="*/ 1463040 h 2216609"/>
              <a:gd name="connsiteX5" fmla="*/ 3560318 w 4413758"/>
              <a:gd name="connsiteY5" fmla="*/ 2200657 h 2216609"/>
              <a:gd name="connsiteX6" fmla="*/ 4029710 w 4413758"/>
              <a:gd name="connsiteY6" fmla="*/ 1743457 h 2216609"/>
              <a:gd name="connsiteX7" fmla="*/ 4413758 w 4413758"/>
              <a:gd name="connsiteY7" fmla="*/ 2194561 h 2216609"/>
              <a:gd name="connsiteX0" fmla="*/ 0 w 4413758"/>
              <a:gd name="connsiteY0" fmla="*/ 0 h 2216609"/>
              <a:gd name="connsiteX1" fmla="*/ 1042416 w 4413758"/>
              <a:gd name="connsiteY1" fmla="*/ 2188464 h 2216609"/>
              <a:gd name="connsiteX2" fmla="*/ 1792224 w 4413758"/>
              <a:gd name="connsiteY2" fmla="*/ 1469136 h 2216609"/>
              <a:gd name="connsiteX3" fmla="*/ 2511552 w 4413758"/>
              <a:gd name="connsiteY3" fmla="*/ 2176272 h 2216609"/>
              <a:gd name="connsiteX4" fmla="*/ 3078480 w 4413758"/>
              <a:gd name="connsiteY4" fmla="*/ 1463040 h 2216609"/>
              <a:gd name="connsiteX5" fmla="*/ 3560318 w 4413758"/>
              <a:gd name="connsiteY5" fmla="*/ 2200657 h 2216609"/>
              <a:gd name="connsiteX6" fmla="*/ 4029710 w 4413758"/>
              <a:gd name="connsiteY6" fmla="*/ 1743457 h 2216609"/>
              <a:gd name="connsiteX7" fmla="*/ 4413758 w 4413758"/>
              <a:gd name="connsiteY7" fmla="*/ 2194561 h 2216609"/>
              <a:gd name="connsiteX0" fmla="*/ 0 w 4413758"/>
              <a:gd name="connsiteY0" fmla="*/ 0 h 2200673"/>
              <a:gd name="connsiteX1" fmla="*/ 1042416 w 4413758"/>
              <a:gd name="connsiteY1" fmla="*/ 2188464 h 2200673"/>
              <a:gd name="connsiteX2" fmla="*/ 1792224 w 4413758"/>
              <a:gd name="connsiteY2" fmla="*/ 1469136 h 2200673"/>
              <a:gd name="connsiteX3" fmla="*/ 2511552 w 4413758"/>
              <a:gd name="connsiteY3" fmla="*/ 2176272 h 2200673"/>
              <a:gd name="connsiteX4" fmla="*/ 3078480 w 4413758"/>
              <a:gd name="connsiteY4" fmla="*/ 1463040 h 2200673"/>
              <a:gd name="connsiteX5" fmla="*/ 3560318 w 4413758"/>
              <a:gd name="connsiteY5" fmla="*/ 2200657 h 2200673"/>
              <a:gd name="connsiteX6" fmla="*/ 4029710 w 4413758"/>
              <a:gd name="connsiteY6" fmla="*/ 1743457 h 2200673"/>
              <a:gd name="connsiteX7" fmla="*/ 4413758 w 4413758"/>
              <a:gd name="connsiteY7" fmla="*/ 2194561 h 2200673"/>
              <a:gd name="connsiteX0" fmla="*/ 0 w 4413758"/>
              <a:gd name="connsiteY0" fmla="*/ 0 h 2194561"/>
              <a:gd name="connsiteX1" fmla="*/ 1042416 w 4413758"/>
              <a:gd name="connsiteY1" fmla="*/ 2188464 h 2194561"/>
              <a:gd name="connsiteX2" fmla="*/ 1792224 w 4413758"/>
              <a:gd name="connsiteY2" fmla="*/ 1469136 h 2194561"/>
              <a:gd name="connsiteX3" fmla="*/ 2511552 w 4413758"/>
              <a:gd name="connsiteY3" fmla="*/ 2176272 h 2194561"/>
              <a:gd name="connsiteX4" fmla="*/ 3078480 w 4413758"/>
              <a:gd name="connsiteY4" fmla="*/ 1463040 h 2194561"/>
              <a:gd name="connsiteX5" fmla="*/ 3578606 w 4413758"/>
              <a:gd name="connsiteY5" fmla="*/ 2176273 h 2194561"/>
              <a:gd name="connsiteX6" fmla="*/ 4029710 w 4413758"/>
              <a:gd name="connsiteY6" fmla="*/ 1743457 h 2194561"/>
              <a:gd name="connsiteX7" fmla="*/ 4413758 w 4413758"/>
              <a:gd name="connsiteY7" fmla="*/ 2194561 h 2194561"/>
              <a:gd name="connsiteX0" fmla="*/ 0 w 4413758"/>
              <a:gd name="connsiteY0" fmla="*/ 0 h 2194561"/>
              <a:gd name="connsiteX1" fmla="*/ 1042416 w 4413758"/>
              <a:gd name="connsiteY1" fmla="*/ 2188464 h 2194561"/>
              <a:gd name="connsiteX2" fmla="*/ 1792224 w 4413758"/>
              <a:gd name="connsiteY2" fmla="*/ 1469136 h 2194561"/>
              <a:gd name="connsiteX3" fmla="*/ 2511552 w 4413758"/>
              <a:gd name="connsiteY3" fmla="*/ 2176272 h 2194561"/>
              <a:gd name="connsiteX4" fmla="*/ 3078480 w 4413758"/>
              <a:gd name="connsiteY4" fmla="*/ 1463040 h 2194561"/>
              <a:gd name="connsiteX5" fmla="*/ 3578606 w 4413758"/>
              <a:gd name="connsiteY5" fmla="*/ 2176273 h 2194561"/>
              <a:gd name="connsiteX6" fmla="*/ 4029710 w 4413758"/>
              <a:gd name="connsiteY6" fmla="*/ 1743457 h 2194561"/>
              <a:gd name="connsiteX7" fmla="*/ 4413758 w 4413758"/>
              <a:gd name="connsiteY7" fmla="*/ 2194561 h 2194561"/>
              <a:gd name="connsiteX0" fmla="*/ 0 w 4413758"/>
              <a:gd name="connsiteY0" fmla="*/ 0 h 2194561"/>
              <a:gd name="connsiteX1" fmla="*/ 1042416 w 4413758"/>
              <a:gd name="connsiteY1" fmla="*/ 2188464 h 2194561"/>
              <a:gd name="connsiteX2" fmla="*/ 1792224 w 4413758"/>
              <a:gd name="connsiteY2" fmla="*/ 1469136 h 2194561"/>
              <a:gd name="connsiteX3" fmla="*/ 2511552 w 4413758"/>
              <a:gd name="connsiteY3" fmla="*/ 2176272 h 2194561"/>
              <a:gd name="connsiteX4" fmla="*/ 3078480 w 4413758"/>
              <a:gd name="connsiteY4" fmla="*/ 1463040 h 2194561"/>
              <a:gd name="connsiteX5" fmla="*/ 3578606 w 4413758"/>
              <a:gd name="connsiteY5" fmla="*/ 2176273 h 2194561"/>
              <a:gd name="connsiteX6" fmla="*/ 4029710 w 4413758"/>
              <a:gd name="connsiteY6" fmla="*/ 1743457 h 2194561"/>
              <a:gd name="connsiteX7" fmla="*/ 4413758 w 4413758"/>
              <a:gd name="connsiteY7" fmla="*/ 2194561 h 2194561"/>
              <a:gd name="connsiteX0" fmla="*/ 0 w 4413758"/>
              <a:gd name="connsiteY0" fmla="*/ 0 h 2194561"/>
              <a:gd name="connsiteX1" fmla="*/ 1042416 w 4413758"/>
              <a:gd name="connsiteY1" fmla="*/ 2188464 h 2194561"/>
              <a:gd name="connsiteX2" fmla="*/ 1792224 w 4413758"/>
              <a:gd name="connsiteY2" fmla="*/ 1469136 h 2194561"/>
              <a:gd name="connsiteX3" fmla="*/ 2511552 w 4413758"/>
              <a:gd name="connsiteY3" fmla="*/ 2176272 h 2194561"/>
              <a:gd name="connsiteX4" fmla="*/ 3078480 w 4413758"/>
              <a:gd name="connsiteY4" fmla="*/ 1463040 h 2194561"/>
              <a:gd name="connsiteX5" fmla="*/ 3578606 w 4413758"/>
              <a:gd name="connsiteY5" fmla="*/ 2176273 h 2194561"/>
              <a:gd name="connsiteX6" fmla="*/ 4029710 w 4413758"/>
              <a:gd name="connsiteY6" fmla="*/ 1743457 h 2194561"/>
              <a:gd name="connsiteX7" fmla="*/ 4413758 w 4413758"/>
              <a:gd name="connsiteY7" fmla="*/ 2194561 h 2194561"/>
              <a:gd name="connsiteX0" fmla="*/ 0 w 4413758"/>
              <a:gd name="connsiteY0" fmla="*/ 0 h 2194561"/>
              <a:gd name="connsiteX1" fmla="*/ 1042416 w 4413758"/>
              <a:gd name="connsiteY1" fmla="*/ 2188464 h 2194561"/>
              <a:gd name="connsiteX2" fmla="*/ 1792224 w 4413758"/>
              <a:gd name="connsiteY2" fmla="*/ 1469136 h 2194561"/>
              <a:gd name="connsiteX3" fmla="*/ 2511552 w 4413758"/>
              <a:gd name="connsiteY3" fmla="*/ 2176272 h 2194561"/>
              <a:gd name="connsiteX4" fmla="*/ 3078480 w 4413758"/>
              <a:gd name="connsiteY4" fmla="*/ 1463040 h 2194561"/>
              <a:gd name="connsiteX5" fmla="*/ 3578606 w 4413758"/>
              <a:gd name="connsiteY5" fmla="*/ 2176273 h 2194561"/>
              <a:gd name="connsiteX6" fmla="*/ 4029710 w 4413758"/>
              <a:gd name="connsiteY6" fmla="*/ 1743457 h 2194561"/>
              <a:gd name="connsiteX7" fmla="*/ 4413758 w 4413758"/>
              <a:gd name="connsiteY7" fmla="*/ 2194561 h 2194561"/>
              <a:gd name="connsiteX0" fmla="*/ 0 w 4413758"/>
              <a:gd name="connsiteY0" fmla="*/ 0 h 2213452"/>
              <a:gd name="connsiteX1" fmla="*/ 1042416 w 4413758"/>
              <a:gd name="connsiteY1" fmla="*/ 2188464 h 2213452"/>
              <a:gd name="connsiteX2" fmla="*/ 1798320 w 4413758"/>
              <a:gd name="connsiteY2" fmla="*/ 1243584 h 2213452"/>
              <a:gd name="connsiteX3" fmla="*/ 2511552 w 4413758"/>
              <a:gd name="connsiteY3" fmla="*/ 2176272 h 2213452"/>
              <a:gd name="connsiteX4" fmla="*/ 3078480 w 4413758"/>
              <a:gd name="connsiteY4" fmla="*/ 1463040 h 2213452"/>
              <a:gd name="connsiteX5" fmla="*/ 3578606 w 4413758"/>
              <a:gd name="connsiteY5" fmla="*/ 2176273 h 2213452"/>
              <a:gd name="connsiteX6" fmla="*/ 4029710 w 4413758"/>
              <a:gd name="connsiteY6" fmla="*/ 1743457 h 2213452"/>
              <a:gd name="connsiteX7" fmla="*/ 4413758 w 4413758"/>
              <a:gd name="connsiteY7" fmla="*/ 2194561 h 2213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3758" h="2213452">
                <a:moveTo>
                  <a:pt x="0" y="0"/>
                </a:moveTo>
                <a:cubicBezTo>
                  <a:pt x="461772" y="10668"/>
                  <a:pt x="742696" y="1981200"/>
                  <a:pt x="1042416" y="2188464"/>
                </a:cubicBezTo>
                <a:cubicBezTo>
                  <a:pt x="1342136" y="2395728"/>
                  <a:pt x="1248664" y="1245616"/>
                  <a:pt x="1798320" y="1243584"/>
                </a:cubicBezTo>
                <a:cubicBezTo>
                  <a:pt x="2347976" y="1241552"/>
                  <a:pt x="2166112" y="2243328"/>
                  <a:pt x="2511552" y="2176272"/>
                </a:cubicBezTo>
                <a:cubicBezTo>
                  <a:pt x="2856992" y="2109216"/>
                  <a:pt x="2571454" y="1475232"/>
                  <a:pt x="3078480" y="1463040"/>
                </a:cubicBezTo>
                <a:cubicBezTo>
                  <a:pt x="3585506" y="1450848"/>
                  <a:pt x="3324564" y="2180337"/>
                  <a:pt x="3578606" y="2176273"/>
                </a:cubicBezTo>
                <a:cubicBezTo>
                  <a:pt x="3832648" y="2172209"/>
                  <a:pt x="3692398" y="1832865"/>
                  <a:pt x="4029710" y="1743457"/>
                </a:cubicBezTo>
                <a:cubicBezTo>
                  <a:pt x="4367022" y="1654049"/>
                  <a:pt x="4409948" y="2188211"/>
                  <a:pt x="4413758" y="2194561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D2C3357-1C75-49BB-B178-D2853129E166}"/>
              </a:ext>
            </a:extLst>
          </p:cNvPr>
          <p:cNvSpPr/>
          <p:nvPr/>
        </p:nvSpPr>
        <p:spPr>
          <a:xfrm flipV="1">
            <a:off x="621792" y="4114800"/>
            <a:ext cx="10936224" cy="30480"/>
          </a:xfrm>
          <a:prstGeom prst="line">
            <a:avLst/>
          </a:prstGeom>
          <a:solidFill>
            <a:srgbClr val="000000">
              <a:alpha val="5000"/>
            </a:srgbClr>
          </a:solidFill>
          <a:ln w="18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84447CBF-1904-41B3-9318-76A3F35C5892}"/>
              </a:ext>
            </a:extLst>
          </p:cNvPr>
          <p:cNvSpPr/>
          <p:nvPr/>
        </p:nvSpPr>
        <p:spPr>
          <a:xfrm flipH="1">
            <a:off x="1383643" y="1932432"/>
            <a:ext cx="4413758" cy="2213452"/>
          </a:xfrm>
          <a:custGeom>
            <a:avLst/>
            <a:gdLst>
              <a:gd name="connsiteX0" fmla="*/ 0 w 3810000"/>
              <a:gd name="connsiteY0" fmla="*/ 0 h 1664445"/>
              <a:gd name="connsiteX1" fmla="*/ 957072 w 3810000"/>
              <a:gd name="connsiteY1" fmla="*/ 798576 h 1664445"/>
              <a:gd name="connsiteX2" fmla="*/ 1737360 w 3810000"/>
              <a:gd name="connsiteY2" fmla="*/ 1664208 h 1664445"/>
              <a:gd name="connsiteX3" fmla="*/ 2743200 w 3810000"/>
              <a:gd name="connsiteY3" fmla="*/ 890016 h 1664445"/>
              <a:gd name="connsiteX4" fmla="*/ 3810000 w 3810000"/>
              <a:gd name="connsiteY4" fmla="*/ 1261872 h 1664445"/>
              <a:gd name="connsiteX0" fmla="*/ 0 w 3810000"/>
              <a:gd name="connsiteY0" fmla="*/ 0 h 1667978"/>
              <a:gd name="connsiteX1" fmla="*/ 859536 w 3810000"/>
              <a:gd name="connsiteY1" fmla="*/ 505968 h 1667978"/>
              <a:gd name="connsiteX2" fmla="*/ 1737360 w 3810000"/>
              <a:gd name="connsiteY2" fmla="*/ 1664208 h 1667978"/>
              <a:gd name="connsiteX3" fmla="*/ 2743200 w 3810000"/>
              <a:gd name="connsiteY3" fmla="*/ 890016 h 1667978"/>
              <a:gd name="connsiteX4" fmla="*/ 3810000 w 3810000"/>
              <a:gd name="connsiteY4" fmla="*/ 1261872 h 1667978"/>
              <a:gd name="connsiteX0" fmla="*/ 0 w 3810000"/>
              <a:gd name="connsiteY0" fmla="*/ 0 h 1670628"/>
              <a:gd name="connsiteX1" fmla="*/ 871728 w 3810000"/>
              <a:gd name="connsiteY1" fmla="*/ 377952 h 1670628"/>
              <a:gd name="connsiteX2" fmla="*/ 1737360 w 3810000"/>
              <a:gd name="connsiteY2" fmla="*/ 1664208 h 1670628"/>
              <a:gd name="connsiteX3" fmla="*/ 2743200 w 3810000"/>
              <a:gd name="connsiteY3" fmla="*/ 890016 h 1670628"/>
              <a:gd name="connsiteX4" fmla="*/ 3810000 w 3810000"/>
              <a:gd name="connsiteY4" fmla="*/ 1261872 h 1670628"/>
              <a:gd name="connsiteX0" fmla="*/ 0 w 3810000"/>
              <a:gd name="connsiteY0" fmla="*/ 0 h 1676724"/>
              <a:gd name="connsiteX1" fmla="*/ 871728 w 3810000"/>
              <a:gd name="connsiteY1" fmla="*/ 384048 h 1676724"/>
              <a:gd name="connsiteX2" fmla="*/ 1737360 w 3810000"/>
              <a:gd name="connsiteY2" fmla="*/ 1670304 h 1676724"/>
              <a:gd name="connsiteX3" fmla="*/ 2743200 w 3810000"/>
              <a:gd name="connsiteY3" fmla="*/ 896112 h 1676724"/>
              <a:gd name="connsiteX4" fmla="*/ 3810000 w 3810000"/>
              <a:gd name="connsiteY4" fmla="*/ 1267968 h 1676724"/>
              <a:gd name="connsiteX0" fmla="*/ 0 w 3810000"/>
              <a:gd name="connsiteY0" fmla="*/ 0 h 1676724"/>
              <a:gd name="connsiteX1" fmla="*/ 871728 w 3810000"/>
              <a:gd name="connsiteY1" fmla="*/ 384048 h 1676724"/>
              <a:gd name="connsiteX2" fmla="*/ 1737360 w 3810000"/>
              <a:gd name="connsiteY2" fmla="*/ 1670304 h 1676724"/>
              <a:gd name="connsiteX3" fmla="*/ 2743200 w 3810000"/>
              <a:gd name="connsiteY3" fmla="*/ 896112 h 1676724"/>
              <a:gd name="connsiteX4" fmla="*/ 3810000 w 3810000"/>
              <a:gd name="connsiteY4" fmla="*/ 1267968 h 1676724"/>
              <a:gd name="connsiteX0" fmla="*/ 0 w 3810000"/>
              <a:gd name="connsiteY0" fmla="*/ 0 h 1674416"/>
              <a:gd name="connsiteX1" fmla="*/ 1024128 w 3810000"/>
              <a:gd name="connsiteY1" fmla="*/ 493776 h 1674416"/>
              <a:gd name="connsiteX2" fmla="*/ 1737360 w 3810000"/>
              <a:gd name="connsiteY2" fmla="*/ 1670304 h 1674416"/>
              <a:gd name="connsiteX3" fmla="*/ 2743200 w 3810000"/>
              <a:gd name="connsiteY3" fmla="*/ 896112 h 1674416"/>
              <a:gd name="connsiteX4" fmla="*/ 3810000 w 3810000"/>
              <a:gd name="connsiteY4" fmla="*/ 1267968 h 1674416"/>
              <a:gd name="connsiteX0" fmla="*/ 0 w 3810000"/>
              <a:gd name="connsiteY0" fmla="*/ 0 h 1673745"/>
              <a:gd name="connsiteX1" fmla="*/ 1018032 w 3810000"/>
              <a:gd name="connsiteY1" fmla="*/ 530352 h 1673745"/>
              <a:gd name="connsiteX2" fmla="*/ 1737360 w 3810000"/>
              <a:gd name="connsiteY2" fmla="*/ 1670304 h 1673745"/>
              <a:gd name="connsiteX3" fmla="*/ 2743200 w 3810000"/>
              <a:gd name="connsiteY3" fmla="*/ 896112 h 1673745"/>
              <a:gd name="connsiteX4" fmla="*/ 3810000 w 3810000"/>
              <a:gd name="connsiteY4" fmla="*/ 1267968 h 1673745"/>
              <a:gd name="connsiteX0" fmla="*/ 0 w 3810000"/>
              <a:gd name="connsiteY0" fmla="*/ 0 h 1594870"/>
              <a:gd name="connsiteX1" fmla="*/ 1018032 w 3810000"/>
              <a:gd name="connsiteY1" fmla="*/ 530352 h 1594870"/>
              <a:gd name="connsiteX2" fmla="*/ 1847088 w 3810000"/>
              <a:gd name="connsiteY2" fmla="*/ 1591056 h 1594870"/>
              <a:gd name="connsiteX3" fmla="*/ 2743200 w 3810000"/>
              <a:gd name="connsiteY3" fmla="*/ 896112 h 1594870"/>
              <a:gd name="connsiteX4" fmla="*/ 3810000 w 3810000"/>
              <a:gd name="connsiteY4" fmla="*/ 1267968 h 1594870"/>
              <a:gd name="connsiteX0" fmla="*/ 0 w 3810000"/>
              <a:gd name="connsiteY0" fmla="*/ 0 h 1597824"/>
              <a:gd name="connsiteX1" fmla="*/ 1018032 w 3810000"/>
              <a:gd name="connsiteY1" fmla="*/ 530352 h 1597824"/>
              <a:gd name="connsiteX2" fmla="*/ 1847088 w 3810000"/>
              <a:gd name="connsiteY2" fmla="*/ 1591056 h 1597824"/>
              <a:gd name="connsiteX3" fmla="*/ 2859024 w 3810000"/>
              <a:gd name="connsiteY3" fmla="*/ 993648 h 1597824"/>
              <a:gd name="connsiteX4" fmla="*/ 3810000 w 3810000"/>
              <a:gd name="connsiteY4" fmla="*/ 1267968 h 1597824"/>
              <a:gd name="connsiteX0" fmla="*/ 0 w 3810000"/>
              <a:gd name="connsiteY0" fmla="*/ 0 h 1602470"/>
              <a:gd name="connsiteX1" fmla="*/ 1018032 w 3810000"/>
              <a:gd name="connsiteY1" fmla="*/ 530352 h 1602470"/>
              <a:gd name="connsiteX2" fmla="*/ 1847088 w 3810000"/>
              <a:gd name="connsiteY2" fmla="*/ 1591056 h 1602470"/>
              <a:gd name="connsiteX3" fmla="*/ 3035808 w 3810000"/>
              <a:gd name="connsiteY3" fmla="*/ 1097280 h 1602470"/>
              <a:gd name="connsiteX4" fmla="*/ 3810000 w 3810000"/>
              <a:gd name="connsiteY4" fmla="*/ 1267968 h 1602470"/>
              <a:gd name="connsiteX0" fmla="*/ 0 w 4255008"/>
              <a:gd name="connsiteY0" fmla="*/ 0 h 1602470"/>
              <a:gd name="connsiteX1" fmla="*/ 1018032 w 4255008"/>
              <a:gd name="connsiteY1" fmla="*/ 530352 h 1602470"/>
              <a:gd name="connsiteX2" fmla="*/ 1847088 w 4255008"/>
              <a:gd name="connsiteY2" fmla="*/ 1591056 h 1602470"/>
              <a:gd name="connsiteX3" fmla="*/ 3035808 w 4255008"/>
              <a:gd name="connsiteY3" fmla="*/ 1097280 h 1602470"/>
              <a:gd name="connsiteX4" fmla="*/ 4255008 w 4255008"/>
              <a:gd name="connsiteY4" fmla="*/ 1389888 h 1602470"/>
              <a:gd name="connsiteX0" fmla="*/ 0 w 4255008"/>
              <a:gd name="connsiteY0" fmla="*/ 0 h 1620415"/>
              <a:gd name="connsiteX1" fmla="*/ 1018032 w 4255008"/>
              <a:gd name="connsiteY1" fmla="*/ 530352 h 1620415"/>
              <a:gd name="connsiteX2" fmla="*/ 2011680 w 4255008"/>
              <a:gd name="connsiteY2" fmla="*/ 1609344 h 1620415"/>
              <a:gd name="connsiteX3" fmla="*/ 3035808 w 4255008"/>
              <a:gd name="connsiteY3" fmla="*/ 1097280 h 1620415"/>
              <a:gd name="connsiteX4" fmla="*/ 4255008 w 4255008"/>
              <a:gd name="connsiteY4" fmla="*/ 1389888 h 1620415"/>
              <a:gd name="connsiteX0" fmla="*/ 0 w 4255008"/>
              <a:gd name="connsiteY0" fmla="*/ 0 h 2583583"/>
              <a:gd name="connsiteX1" fmla="*/ 1018032 w 4255008"/>
              <a:gd name="connsiteY1" fmla="*/ 1493520 h 2583583"/>
              <a:gd name="connsiteX2" fmla="*/ 2011680 w 4255008"/>
              <a:gd name="connsiteY2" fmla="*/ 2572512 h 2583583"/>
              <a:gd name="connsiteX3" fmla="*/ 3035808 w 4255008"/>
              <a:gd name="connsiteY3" fmla="*/ 2060448 h 2583583"/>
              <a:gd name="connsiteX4" fmla="*/ 4255008 w 4255008"/>
              <a:gd name="connsiteY4" fmla="*/ 2353056 h 2583583"/>
              <a:gd name="connsiteX0" fmla="*/ 0 w 4255008"/>
              <a:gd name="connsiteY0" fmla="*/ 0 h 2583268"/>
              <a:gd name="connsiteX1" fmla="*/ 1005840 w 4255008"/>
              <a:gd name="connsiteY1" fmla="*/ 2194560 h 2583268"/>
              <a:gd name="connsiteX2" fmla="*/ 2011680 w 4255008"/>
              <a:gd name="connsiteY2" fmla="*/ 2572512 h 2583268"/>
              <a:gd name="connsiteX3" fmla="*/ 3035808 w 4255008"/>
              <a:gd name="connsiteY3" fmla="*/ 2060448 h 2583268"/>
              <a:gd name="connsiteX4" fmla="*/ 4255008 w 4255008"/>
              <a:gd name="connsiteY4" fmla="*/ 2353056 h 2583268"/>
              <a:gd name="connsiteX0" fmla="*/ 0 w 4255008"/>
              <a:gd name="connsiteY0" fmla="*/ 0 h 2579093"/>
              <a:gd name="connsiteX1" fmla="*/ 1005840 w 4255008"/>
              <a:gd name="connsiteY1" fmla="*/ 2194560 h 2579093"/>
              <a:gd name="connsiteX2" fmla="*/ 2011680 w 4255008"/>
              <a:gd name="connsiteY2" fmla="*/ 2572512 h 2579093"/>
              <a:gd name="connsiteX3" fmla="*/ 3035808 w 4255008"/>
              <a:gd name="connsiteY3" fmla="*/ 2060448 h 2579093"/>
              <a:gd name="connsiteX4" fmla="*/ 4255008 w 4255008"/>
              <a:gd name="connsiteY4" fmla="*/ 2353056 h 2579093"/>
              <a:gd name="connsiteX0" fmla="*/ 0 w 4255008"/>
              <a:gd name="connsiteY0" fmla="*/ 0 h 2353056"/>
              <a:gd name="connsiteX1" fmla="*/ 1005840 w 4255008"/>
              <a:gd name="connsiteY1" fmla="*/ 2194560 h 2353056"/>
              <a:gd name="connsiteX2" fmla="*/ 1792224 w 4255008"/>
              <a:gd name="connsiteY2" fmla="*/ 1469136 h 2353056"/>
              <a:gd name="connsiteX3" fmla="*/ 3035808 w 4255008"/>
              <a:gd name="connsiteY3" fmla="*/ 2060448 h 2353056"/>
              <a:gd name="connsiteX4" fmla="*/ 4255008 w 4255008"/>
              <a:gd name="connsiteY4" fmla="*/ 2353056 h 2353056"/>
              <a:gd name="connsiteX0" fmla="*/ 0 w 4255008"/>
              <a:gd name="connsiteY0" fmla="*/ 0 h 2353056"/>
              <a:gd name="connsiteX1" fmla="*/ 1005840 w 4255008"/>
              <a:gd name="connsiteY1" fmla="*/ 2194560 h 2353056"/>
              <a:gd name="connsiteX2" fmla="*/ 1792224 w 4255008"/>
              <a:gd name="connsiteY2" fmla="*/ 1469136 h 2353056"/>
              <a:gd name="connsiteX3" fmla="*/ 3035808 w 4255008"/>
              <a:gd name="connsiteY3" fmla="*/ 2060448 h 2353056"/>
              <a:gd name="connsiteX4" fmla="*/ 4255008 w 4255008"/>
              <a:gd name="connsiteY4" fmla="*/ 2353056 h 2353056"/>
              <a:gd name="connsiteX0" fmla="*/ 0 w 4255008"/>
              <a:gd name="connsiteY0" fmla="*/ 0 h 2353056"/>
              <a:gd name="connsiteX1" fmla="*/ 1005840 w 4255008"/>
              <a:gd name="connsiteY1" fmla="*/ 2194560 h 2353056"/>
              <a:gd name="connsiteX2" fmla="*/ 1792224 w 4255008"/>
              <a:gd name="connsiteY2" fmla="*/ 1469136 h 2353056"/>
              <a:gd name="connsiteX3" fmla="*/ 3035808 w 4255008"/>
              <a:gd name="connsiteY3" fmla="*/ 2060448 h 2353056"/>
              <a:gd name="connsiteX4" fmla="*/ 4255008 w 4255008"/>
              <a:gd name="connsiteY4" fmla="*/ 2353056 h 2353056"/>
              <a:gd name="connsiteX0" fmla="*/ 0 w 4255008"/>
              <a:gd name="connsiteY0" fmla="*/ 0 h 2353056"/>
              <a:gd name="connsiteX1" fmla="*/ 1005840 w 4255008"/>
              <a:gd name="connsiteY1" fmla="*/ 2194560 h 2353056"/>
              <a:gd name="connsiteX2" fmla="*/ 1792224 w 4255008"/>
              <a:gd name="connsiteY2" fmla="*/ 1469136 h 2353056"/>
              <a:gd name="connsiteX3" fmla="*/ 2511552 w 4255008"/>
              <a:gd name="connsiteY3" fmla="*/ 2176272 h 2353056"/>
              <a:gd name="connsiteX4" fmla="*/ 4255008 w 4255008"/>
              <a:gd name="connsiteY4" fmla="*/ 2353056 h 2353056"/>
              <a:gd name="connsiteX0" fmla="*/ 0 w 4255008"/>
              <a:gd name="connsiteY0" fmla="*/ 0 h 2353056"/>
              <a:gd name="connsiteX1" fmla="*/ 1042416 w 4255008"/>
              <a:gd name="connsiteY1" fmla="*/ 2188464 h 2353056"/>
              <a:gd name="connsiteX2" fmla="*/ 1792224 w 4255008"/>
              <a:gd name="connsiteY2" fmla="*/ 1469136 h 2353056"/>
              <a:gd name="connsiteX3" fmla="*/ 2511552 w 4255008"/>
              <a:gd name="connsiteY3" fmla="*/ 2176272 h 2353056"/>
              <a:gd name="connsiteX4" fmla="*/ 4255008 w 4255008"/>
              <a:gd name="connsiteY4" fmla="*/ 2353056 h 2353056"/>
              <a:gd name="connsiteX0" fmla="*/ 0 w 3169920"/>
              <a:gd name="connsiteY0" fmla="*/ 0 h 2188640"/>
              <a:gd name="connsiteX1" fmla="*/ 1042416 w 3169920"/>
              <a:gd name="connsiteY1" fmla="*/ 2188464 h 2188640"/>
              <a:gd name="connsiteX2" fmla="*/ 1792224 w 3169920"/>
              <a:gd name="connsiteY2" fmla="*/ 1469136 h 2188640"/>
              <a:gd name="connsiteX3" fmla="*/ 2511552 w 3169920"/>
              <a:gd name="connsiteY3" fmla="*/ 2176272 h 2188640"/>
              <a:gd name="connsiteX4" fmla="*/ 3169920 w 3169920"/>
              <a:gd name="connsiteY4" fmla="*/ 1487424 h 2188640"/>
              <a:gd name="connsiteX0" fmla="*/ 0 w 3220550"/>
              <a:gd name="connsiteY0" fmla="*/ 0 h 2188640"/>
              <a:gd name="connsiteX1" fmla="*/ 1042416 w 3220550"/>
              <a:gd name="connsiteY1" fmla="*/ 2188464 h 2188640"/>
              <a:gd name="connsiteX2" fmla="*/ 1792224 w 3220550"/>
              <a:gd name="connsiteY2" fmla="*/ 1469136 h 2188640"/>
              <a:gd name="connsiteX3" fmla="*/ 2511552 w 3220550"/>
              <a:gd name="connsiteY3" fmla="*/ 2176272 h 2188640"/>
              <a:gd name="connsiteX4" fmla="*/ 3169920 w 3220550"/>
              <a:gd name="connsiteY4" fmla="*/ 1487424 h 2188640"/>
              <a:gd name="connsiteX5" fmla="*/ 3176270 w 3220550"/>
              <a:gd name="connsiteY5" fmla="*/ 1493521 h 2188640"/>
              <a:gd name="connsiteX0" fmla="*/ 0 w 3560318"/>
              <a:gd name="connsiteY0" fmla="*/ 0 h 2188640"/>
              <a:gd name="connsiteX1" fmla="*/ 1042416 w 3560318"/>
              <a:gd name="connsiteY1" fmla="*/ 2188464 h 2188640"/>
              <a:gd name="connsiteX2" fmla="*/ 1792224 w 3560318"/>
              <a:gd name="connsiteY2" fmla="*/ 1469136 h 2188640"/>
              <a:gd name="connsiteX3" fmla="*/ 2511552 w 3560318"/>
              <a:gd name="connsiteY3" fmla="*/ 2176272 h 2188640"/>
              <a:gd name="connsiteX4" fmla="*/ 3169920 w 3560318"/>
              <a:gd name="connsiteY4" fmla="*/ 1487424 h 2188640"/>
              <a:gd name="connsiteX5" fmla="*/ 3560318 w 3560318"/>
              <a:gd name="connsiteY5" fmla="*/ 2023873 h 2188640"/>
              <a:gd name="connsiteX0" fmla="*/ 0 w 3627374"/>
              <a:gd name="connsiteY0" fmla="*/ 0 h 2365249"/>
              <a:gd name="connsiteX1" fmla="*/ 1042416 w 3627374"/>
              <a:gd name="connsiteY1" fmla="*/ 2188464 h 2365249"/>
              <a:gd name="connsiteX2" fmla="*/ 1792224 w 3627374"/>
              <a:gd name="connsiteY2" fmla="*/ 1469136 h 2365249"/>
              <a:gd name="connsiteX3" fmla="*/ 2511552 w 3627374"/>
              <a:gd name="connsiteY3" fmla="*/ 2176272 h 2365249"/>
              <a:gd name="connsiteX4" fmla="*/ 3169920 w 3627374"/>
              <a:gd name="connsiteY4" fmla="*/ 1487424 h 2365249"/>
              <a:gd name="connsiteX5" fmla="*/ 3627374 w 3627374"/>
              <a:gd name="connsiteY5" fmla="*/ 2365249 h 2365249"/>
              <a:gd name="connsiteX0" fmla="*/ 0 w 3621278"/>
              <a:gd name="connsiteY0" fmla="*/ 0 h 2188640"/>
              <a:gd name="connsiteX1" fmla="*/ 1042416 w 3621278"/>
              <a:gd name="connsiteY1" fmla="*/ 2188464 h 2188640"/>
              <a:gd name="connsiteX2" fmla="*/ 1792224 w 3621278"/>
              <a:gd name="connsiteY2" fmla="*/ 1469136 h 2188640"/>
              <a:gd name="connsiteX3" fmla="*/ 2511552 w 3621278"/>
              <a:gd name="connsiteY3" fmla="*/ 2176272 h 2188640"/>
              <a:gd name="connsiteX4" fmla="*/ 3169920 w 3621278"/>
              <a:gd name="connsiteY4" fmla="*/ 1487424 h 2188640"/>
              <a:gd name="connsiteX5" fmla="*/ 3621278 w 3621278"/>
              <a:gd name="connsiteY5" fmla="*/ 2170177 h 2188640"/>
              <a:gd name="connsiteX0" fmla="*/ 0 w 3169920"/>
              <a:gd name="connsiteY0" fmla="*/ 0 h 2188640"/>
              <a:gd name="connsiteX1" fmla="*/ 1042416 w 3169920"/>
              <a:gd name="connsiteY1" fmla="*/ 2188464 h 2188640"/>
              <a:gd name="connsiteX2" fmla="*/ 1792224 w 3169920"/>
              <a:gd name="connsiteY2" fmla="*/ 1469136 h 2188640"/>
              <a:gd name="connsiteX3" fmla="*/ 2511552 w 3169920"/>
              <a:gd name="connsiteY3" fmla="*/ 2176272 h 2188640"/>
              <a:gd name="connsiteX4" fmla="*/ 3169920 w 3169920"/>
              <a:gd name="connsiteY4" fmla="*/ 1487424 h 2188640"/>
              <a:gd name="connsiteX0" fmla="*/ 0 w 3220550"/>
              <a:gd name="connsiteY0" fmla="*/ 0 h 2188640"/>
              <a:gd name="connsiteX1" fmla="*/ 1042416 w 3220550"/>
              <a:gd name="connsiteY1" fmla="*/ 2188464 h 2188640"/>
              <a:gd name="connsiteX2" fmla="*/ 1792224 w 3220550"/>
              <a:gd name="connsiteY2" fmla="*/ 1469136 h 2188640"/>
              <a:gd name="connsiteX3" fmla="*/ 2511552 w 3220550"/>
              <a:gd name="connsiteY3" fmla="*/ 2176272 h 2188640"/>
              <a:gd name="connsiteX4" fmla="*/ 3169920 w 3220550"/>
              <a:gd name="connsiteY4" fmla="*/ 1487424 h 2188640"/>
              <a:gd name="connsiteX5" fmla="*/ 3176270 w 3220550"/>
              <a:gd name="connsiteY5" fmla="*/ 1505713 h 2188640"/>
              <a:gd name="connsiteX0" fmla="*/ 0 w 3609086"/>
              <a:gd name="connsiteY0" fmla="*/ 0 h 2188640"/>
              <a:gd name="connsiteX1" fmla="*/ 1042416 w 3609086"/>
              <a:gd name="connsiteY1" fmla="*/ 2188464 h 2188640"/>
              <a:gd name="connsiteX2" fmla="*/ 1792224 w 3609086"/>
              <a:gd name="connsiteY2" fmla="*/ 1469136 h 2188640"/>
              <a:gd name="connsiteX3" fmla="*/ 2511552 w 3609086"/>
              <a:gd name="connsiteY3" fmla="*/ 2176272 h 2188640"/>
              <a:gd name="connsiteX4" fmla="*/ 3169920 w 3609086"/>
              <a:gd name="connsiteY4" fmla="*/ 1487424 h 2188640"/>
              <a:gd name="connsiteX5" fmla="*/ 3609086 w 3609086"/>
              <a:gd name="connsiteY5" fmla="*/ 2121409 h 2188640"/>
              <a:gd name="connsiteX0" fmla="*/ 0 w 3560318"/>
              <a:gd name="connsiteY0" fmla="*/ 0 h 2200657"/>
              <a:gd name="connsiteX1" fmla="*/ 1042416 w 3560318"/>
              <a:gd name="connsiteY1" fmla="*/ 2188464 h 2200657"/>
              <a:gd name="connsiteX2" fmla="*/ 1792224 w 3560318"/>
              <a:gd name="connsiteY2" fmla="*/ 1469136 h 2200657"/>
              <a:gd name="connsiteX3" fmla="*/ 2511552 w 3560318"/>
              <a:gd name="connsiteY3" fmla="*/ 2176272 h 2200657"/>
              <a:gd name="connsiteX4" fmla="*/ 3169920 w 3560318"/>
              <a:gd name="connsiteY4" fmla="*/ 1487424 h 2200657"/>
              <a:gd name="connsiteX5" fmla="*/ 3560318 w 3560318"/>
              <a:gd name="connsiteY5" fmla="*/ 2200657 h 2200657"/>
              <a:gd name="connsiteX0" fmla="*/ 0 w 3589236"/>
              <a:gd name="connsiteY0" fmla="*/ 0 h 2251771"/>
              <a:gd name="connsiteX1" fmla="*/ 1042416 w 3589236"/>
              <a:gd name="connsiteY1" fmla="*/ 2188464 h 2251771"/>
              <a:gd name="connsiteX2" fmla="*/ 1792224 w 3589236"/>
              <a:gd name="connsiteY2" fmla="*/ 1469136 h 2251771"/>
              <a:gd name="connsiteX3" fmla="*/ 2511552 w 3589236"/>
              <a:gd name="connsiteY3" fmla="*/ 2176272 h 2251771"/>
              <a:gd name="connsiteX4" fmla="*/ 3169920 w 3589236"/>
              <a:gd name="connsiteY4" fmla="*/ 1487424 h 2251771"/>
              <a:gd name="connsiteX5" fmla="*/ 3560318 w 3589236"/>
              <a:gd name="connsiteY5" fmla="*/ 2200657 h 2251771"/>
              <a:gd name="connsiteX6" fmla="*/ 3560318 w 3589236"/>
              <a:gd name="connsiteY6" fmla="*/ 2194561 h 2251771"/>
              <a:gd name="connsiteX0" fmla="*/ 0 w 4029710"/>
              <a:gd name="connsiteY0" fmla="*/ 0 h 2216609"/>
              <a:gd name="connsiteX1" fmla="*/ 1042416 w 4029710"/>
              <a:gd name="connsiteY1" fmla="*/ 2188464 h 2216609"/>
              <a:gd name="connsiteX2" fmla="*/ 1792224 w 4029710"/>
              <a:gd name="connsiteY2" fmla="*/ 1469136 h 2216609"/>
              <a:gd name="connsiteX3" fmla="*/ 2511552 w 4029710"/>
              <a:gd name="connsiteY3" fmla="*/ 2176272 h 2216609"/>
              <a:gd name="connsiteX4" fmla="*/ 3169920 w 4029710"/>
              <a:gd name="connsiteY4" fmla="*/ 1487424 h 2216609"/>
              <a:gd name="connsiteX5" fmla="*/ 3560318 w 4029710"/>
              <a:gd name="connsiteY5" fmla="*/ 2200657 h 2216609"/>
              <a:gd name="connsiteX6" fmla="*/ 4029710 w 4029710"/>
              <a:gd name="connsiteY6" fmla="*/ 1743457 h 2216609"/>
              <a:gd name="connsiteX0" fmla="*/ 0 w 4070221"/>
              <a:gd name="connsiteY0" fmla="*/ 0 h 2216609"/>
              <a:gd name="connsiteX1" fmla="*/ 1042416 w 4070221"/>
              <a:gd name="connsiteY1" fmla="*/ 2188464 h 2216609"/>
              <a:gd name="connsiteX2" fmla="*/ 1792224 w 4070221"/>
              <a:gd name="connsiteY2" fmla="*/ 1469136 h 2216609"/>
              <a:gd name="connsiteX3" fmla="*/ 2511552 w 4070221"/>
              <a:gd name="connsiteY3" fmla="*/ 2176272 h 2216609"/>
              <a:gd name="connsiteX4" fmla="*/ 3169920 w 4070221"/>
              <a:gd name="connsiteY4" fmla="*/ 1487424 h 2216609"/>
              <a:gd name="connsiteX5" fmla="*/ 3560318 w 4070221"/>
              <a:gd name="connsiteY5" fmla="*/ 2200657 h 2216609"/>
              <a:gd name="connsiteX6" fmla="*/ 4029710 w 4070221"/>
              <a:gd name="connsiteY6" fmla="*/ 1743457 h 2216609"/>
              <a:gd name="connsiteX7" fmla="*/ 4047998 w 4070221"/>
              <a:gd name="connsiteY7" fmla="*/ 1773937 h 2216609"/>
              <a:gd name="connsiteX0" fmla="*/ 0 w 4413758"/>
              <a:gd name="connsiteY0" fmla="*/ 0 h 2216609"/>
              <a:gd name="connsiteX1" fmla="*/ 1042416 w 4413758"/>
              <a:gd name="connsiteY1" fmla="*/ 2188464 h 2216609"/>
              <a:gd name="connsiteX2" fmla="*/ 1792224 w 4413758"/>
              <a:gd name="connsiteY2" fmla="*/ 1469136 h 2216609"/>
              <a:gd name="connsiteX3" fmla="*/ 2511552 w 4413758"/>
              <a:gd name="connsiteY3" fmla="*/ 2176272 h 2216609"/>
              <a:gd name="connsiteX4" fmla="*/ 3169920 w 4413758"/>
              <a:gd name="connsiteY4" fmla="*/ 1487424 h 2216609"/>
              <a:gd name="connsiteX5" fmla="*/ 3560318 w 4413758"/>
              <a:gd name="connsiteY5" fmla="*/ 2200657 h 2216609"/>
              <a:gd name="connsiteX6" fmla="*/ 4029710 w 4413758"/>
              <a:gd name="connsiteY6" fmla="*/ 1743457 h 2216609"/>
              <a:gd name="connsiteX7" fmla="*/ 4413758 w 4413758"/>
              <a:gd name="connsiteY7" fmla="*/ 2194561 h 2216609"/>
              <a:gd name="connsiteX0" fmla="*/ 0 w 4413758"/>
              <a:gd name="connsiteY0" fmla="*/ 0 h 2216609"/>
              <a:gd name="connsiteX1" fmla="*/ 1042416 w 4413758"/>
              <a:gd name="connsiteY1" fmla="*/ 2188464 h 2216609"/>
              <a:gd name="connsiteX2" fmla="*/ 1792224 w 4413758"/>
              <a:gd name="connsiteY2" fmla="*/ 1469136 h 2216609"/>
              <a:gd name="connsiteX3" fmla="*/ 2511552 w 4413758"/>
              <a:gd name="connsiteY3" fmla="*/ 2176272 h 2216609"/>
              <a:gd name="connsiteX4" fmla="*/ 3169920 w 4413758"/>
              <a:gd name="connsiteY4" fmla="*/ 1487424 h 2216609"/>
              <a:gd name="connsiteX5" fmla="*/ 3560318 w 4413758"/>
              <a:gd name="connsiteY5" fmla="*/ 2200657 h 2216609"/>
              <a:gd name="connsiteX6" fmla="*/ 4029710 w 4413758"/>
              <a:gd name="connsiteY6" fmla="*/ 1743457 h 2216609"/>
              <a:gd name="connsiteX7" fmla="*/ 4413758 w 4413758"/>
              <a:gd name="connsiteY7" fmla="*/ 2194561 h 2216609"/>
              <a:gd name="connsiteX0" fmla="*/ 0 w 4413758"/>
              <a:gd name="connsiteY0" fmla="*/ 0 h 2216609"/>
              <a:gd name="connsiteX1" fmla="*/ 1042416 w 4413758"/>
              <a:gd name="connsiteY1" fmla="*/ 2188464 h 2216609"/>
              <a:gd name="connsiteX2" fmla="*/ 1792224 w 4413758"/>
              <a:gd name="connsiteY2" fmla="*/ 1469136 h 2216609"/>
              <a:gd name="connsiteX3" fmla="*/ 2511552 w 4413758"/>
              <a:gd name="connsiteY3" fmla="*/ 2176272 h 2216609"/>
              <a:gd name="connsiteX4" fmla="*/ 3169920 w 4413758"/>
              <a:gd name="connsiteY4" fmla="*/ 1487424 h 2216609"/>
              <a:gd name="connsiteX5" fmla="*/ 3560318 w 4413758"/>
              <a:gd name="connsiteY5" fmla="*/ 2200657 h 2216609"/>
              <a:gd name="connsiteX6" fmla="*/ 4029710 w 4413758"/>
              <a:gd name="connsiteY6" fmla="*/ 1743457 h 2216609"/>
              <a:gd name="connsiteX7" fmla="*/ 4413758 w 4413758"/>
              <a:gd name="connsiteY7" fmla="*/ 2194561 h 2216609"/>
              <a:gd name="connsiteX0" fmla="*/ 0 w 4413758"/>
              <a:gd name="connsiteY0" fmla="*/ 0 h 2216609"/>
              <a:gd name="connsiteX1" fmla="*/ 1042416 w 4413758"/>
              <a:gd name="connsiteY1" fmla="*/ 2188464 h 2216609"/>
              <a:gd name="connsiteX2" fmla="*/ 1792224 w 4413758"/>
              <a:gd name="connsiteY2" fmla="*/ 1469136 h 2216609"/>
              <a:gd name="connsiteX3" fmla="*/ 2511552 w 4413758"/>
              <a:gd name="connsiteY3" fmla="*/ 2176272 h 2216609"/>
              <a:gd name="connsiteX4" fmla="*/ 3078480 w 4413758"/>
              <a:gd name="connsiteY4" fmla="*/ 1463040 h 2216609"/>
              <a:gd name="connsiteX5" fmla="*/ 3560318 w 4413758"/>
              <a:gd name="connsiteY5" fmla="*/ 2200657 h 2216609"/>
              <a:gd name="connsiteX6" fmla="*/ 4029710 w 4413758"/>
              <a:gd name="connsiteY6" fmla="*/ 1743457 h 2216609"/>
              <a:gd name="connsiteX7" fmla="*/ 4413758 w 4413758"/>
              <a:gd name="connsiteY7" fmla="*/ 2194561 h 2216609"/>
              <a:gd name="connsiteX0" fmla="*/ 0 w 4413758"/>
              <a:gd name="connsiteY0" fmla="*/ 0 h 2216609"/>
              <a:gd name="connsiteX1" fmla="*/ 1042416 w 4413758"/>
              <a:gd name="connsiteY1" fmla="*/ 2188464 h 2216609"/>
              <a:gd name="connsiteX2" fmla="*/ 1792224 w 4413758"/>
              <a:gd name="connsiteY2" fmla="*/ 1469136 h 2216609"/>
              <a:gd name="connsiteX3" fmla="*/ 2511552 w 4413758"/>
              <a:gd name="connsiteY3" fmla="*/ 2176272 h 2216609"/>
              <a:gd name="connsiteX4" fmla="*/ 3078480 w 4413758"/>
              <a:gd name="connsiteY4" fmla="*/ 1463040 h 2216609"/>
              <a:gd name="connsiteX5" fmla="*/ 3560318 w 4413758"/>
              <a:gd name="connsiteY5" fmla="*/ 2200657 h 2216609"/>
              <a:gd name="connsiteX6" fmla="*/ 4029710 w 4413758"/>
              <a:gd name="connsiteY6" fmla="*/ 1743457 h 2216609"/>
              <a:gd name="connsiteX7" fmla="*/ 4413758 w 4413758"/>
              <a:gd name="connsiteY7" fmla="*/ 2194561 h 2216609"/>
              <a:gd name="connsiteX0" fmla="*/ 0 w 4413758"/>
              <a:gd name="connsiteY0" fmla="*/ 0 h 2216609"/>
              <a:gd name="connsiteX1" fmla="*/ 1042416 w 4413758"/>
              <a:gd name="connsiteY1" fmla="*/ 2188464 h 2216609"/>
              <a:gd name="connsiteX2" fmla="*/ 1792224 w 4413758"/>
              <a:gd name="connsiteY2" fmla="*/ 1469136 h 2216609"/>
              <a:gd name="connsiteX3" fmla="*/ 2511552 w 4413758"/>
              <a:gd name="connsiteY3" fmla="*/ 2176272 h 2216609"/>
              <a:gd name="connsiteX4" fmla="*/ 3078480 w 4413758"/>
              <a:gd name="connsiteY4" fmla="*/ 1463040 h 2216609"/>
              <a:gd name="connsiteX5" fmla="*/ 3560318 w 4413758"/>
              <a:gd name="connsiteY5" fmla="*/ 2200657 h 2216609"/>
              <a:gd name="connsiteX6" fmla="*/ 4029710 w 4413758"/>
              <a:gd name="connsiteY6" fmla="*/ 1743457 h 2216609"/>
              <a:gd name="connsiteX7" fmla="*/ 4413758 w 4413758"/>
              <a:gd name="connsiteY7" fmla="*/ 2194561 h 2216609"/>
              <a:gd name="connsiteX0" fmla="*/ 0 w 4413758"/>
              <a:gd name="connsiteY0" fmla="*/ 0 h 2216609"/>
              <a:gd name="connsiteX1" fmla="*/ 1042416 w 4413758"/>
              <a:gd name="connsiteY1" fmla="*/ 2188464 h 2216609"/>
              <a:gd name="connsiteX2" fmla="*/ 1792224 w 4413758"/>
              <a:gd name="connsiteY2" fmla="*/ 1469136 h 2216609"/>
              <a:gd name="connsiteX3" fmla="*/ 2511552 w 4413758"/>
              <a:gd name="connsiteY3" fmla="*/ 2176272 h 2216609"/>
              <a:gd name="connsiteX4" fmla="*/ 3078480 w 4413758"/>
              <a:gd name="connsiteY4" fmla="*/ 1463040 h 2216609"/>
              <a:gd name="connsiteX5" fmla="*/ 3560318 w 4413758"/>
              <a:gd name="connsiteY5" fmla="*/ 2200657 h 2216609"/>
              <a:gd name="connsiteX6" fmla="*/ 4029710 w 4413758"/>
              <a:gd name="connsiteY6" fmla="*/ 1743457 h 2216609"/>
              <a:gd name="connsiteX7" fmla="*/ 4413758 w 4413758"/>
              <a:gd name="connsiteY7" fmla="*/ 2194561 h 2216609"/>
              <a:gd name="connsiteX0" fmla="*/ 0 w 4413758"/>
              <a:gd name="connsiteY0" fmla="*/ 0 h 2216609"/>
              <a:gd name="connsiteX1" fmla="*/ 1042416 w 4413758"/>
              <a:gd name="connsiteY1" fmla="*/ 2188464 h 2216609"/>
              <a:gd name="connsiteX2" fmla="*/ 1792224 w 4413758"/>
              <a:gd name="connsiteY2" fmla="*/ 1469136 h 2216609"/>
              <a:gd name="connsiteX3" fmla="*/ 2511552 w 4413758"/>
              <a:gd name="connsiteY3" fmla="*/ 2176272 h 2216609"/>
              <a:gd name="connsiteX4" fmla="*/ 3078480 w 4413758"/>
              <a:gd name="connsiteY4" fmla="*/ 1463040 h 2216609"/>
              <a:gd name="connsiteX5" fmla="*/ 3560318 w 4413758"/>
              <a:gd name="connsiteY5" fmla="*/ 2200657 h 2216609"/>
              <a:gd name="connsiteX6" fmla="*/ 4029710 w 4413758"/>
              <a:gd name="connsiteY6" fmla="*/ 1743457 h 2216609"/>
              <a:gd name="connsiteX7" fmla="*/ 4413758 w 4413758"/>
              <a:gd name="connsiteY7" fmla="*/ 2194561 h 2216609"/>
              <a:gd name="connsiteX0" fmla="*/ 0 w 4413758"/>
              <a:gd name="connsiteY0" fmla="*/ 0 h 2216609"/>
              <a:gd name="connsiteX1" fmla="*/ 1042416 w 4413758"/>
              <a:gd name="connsiteY1" fmla="*/ 2188464 h 2216609"/>
              <a:gd name="connsiteX2" fmla="*/ 1792224 w 4413758"/>
              <a:gd name="connsiteY2" fmla="*/ 1469136 h 2216609"/>
              <a:gd name="connsiteX3" fmla="*/ 2511552 w 4413758"/>
              <a:gd name="connsiteY3" fmla="*/ 2176272 h 2216609"/>
              <a:gd name="connsiteX4" fmla="*/ 3078480 w 4413758"/>
              <a:gd name="connsiteY4" fmla="*/ 1463040 h 2216609"/>
              <a:gd name="connsiteX5" fmla="*/ 3560318 w 4413758"/>
              <a:gd name="connsiteY5" fmla="*/ 2200657 h 2216609"/>
              <a:gd name="connsiteX6" fmla="*/ 4029710 w 4413758"/>
              <a:gd name="connsiteY6" fmla="*/ 1743457 h 2216609"/>
              <a:gd name="connsiteX7" fmla="*/ 4413758 w 4413758"/>
              <a:gd name="connsiteY7" fmla="*/ 2194561 h 2216609"/>
              <a:gd name="connsiteX0" fmla="*/ 0 w 4413758"/>
              <a:gd name="connsiteY0" fmla="*/ 0 h 2200673"/>
              <a:gd name="connsiteX1" fmla="*/ 1042416 w 4413758"/>
              <a:gd name="connsiteY1" fmla="*/ 2188464 h 2200673"/>
              <a:gd name="connsiteX2" fmla="*/ 1792224 w 4413758"/>
              <a:gd name="connsiteY2" fmla="*/ 1469136 h 2200673"/>
              <a:gd name="connsiteX3" fmla="*/ 2511552 w 4413758"/>
              <a:gd name="connsiteY3" fmla="*/ 2176272 h 2200673"/>
              <a:gd name="connsiteX4" fmla="*/ 3078480 w 4413758"/>
              <a:gd name="connsiteY4" fmla="*/ 1463040 h 2200673"/>
              <a:gd name="connsiteX5" fmla="*/ 3560318 w 4413758"/>
              <a:gd name="connsiteY5" fmla="*/ 2200657 h 2200673"/>
              <a:gd name="connsiteX6" fmla="*/ 4029710 w 4413758"/>
              <a:gd name="connsiteY6" fmla="*/ 1743457 h 2200673"/>
              <a:gd name="connsiteX7" fmla="*/ 4413758 w 4413758"/>
              <a:gd name="connsiteY7" fmla="*/ 2194561 h 2200673"/>
              <a:gd name="connsiteX0" fmla="*/ 0 w 4413758"/>
              <a:gd name="connsiteY0" fmla="*/ 0 h 2194561"/>
              <a:gd name="connsiteX1" fmla="*/ 1042416 w 4413758"/>
              <a:gd name="connsiteY1" fmla="*/ 2188464 h 2194561"/>
              <a:gd name="connsiteX2" fmla="*/ 1792224 w 4413758"/>
              <a:gd name="connsiteY2" fmla="*/ 1469136 h 2194561"/>
              <a:gd name="connsiteX3" fmla="*/ 2511552 w 4413758"/>
              <a:gd name="connsiteY3" fmla="*/ 2176272 h 2194561"/>
              <a:gd name="connsiteX4" fmla="*/ 3078480 w 4413758"/>
              <a:gd name="connsiteY4" fmla="*/ 1463040 h 2194561"/>
              <a:gd name="connsiteX5" fmla="*/ 3578606 w 4413758"/>
              <a:gd name="connsiteY5" fmla="*/ 2176273 h 2194561"/>
              <a:gd name="connsiteX6" fmla="*/ 4029710 w 4413758"/>
              <a:gd name="connsiteY6" fmla="*/ 1743457 h 2194561"/>
              <a:gd name="connsiteX7" fmla="*/ 4413758 w 4413758"/>
              <a:gd name="connsiteY7" fmla="*/ 2194561 h 2194561"/>
              <a:gd name="connsiteX0" fmla="*/ 0 w 4413758"/>
              <a:gd name="connsiteY0" fmla="*/ 0 h 2194561"/>
              <a:gd name="connsiteX1" fmla="*/ 1042416 w 4413758"/>
              <a:gd name="connsiteY1" fmla="*/ 2188464 h 2194561"/>
              <a:gd name="connsiteX2" fmla="*/ 1792224 w 4413758"/>
              <a:gd name="connsiteY2" fmla="*/ 1469136 h 2194561"/>
              <a:gd name="connsiteX3" fmla="*/ 2511552 w 4413758"/>
              <a:gd name="connsiteY3" fmla="*/ 2176272 h 2194561"/>
              <a:gd name="connsiteX4" fmla="*/ 3078480 w 4413758"/>
              <a:gd name="connsiteY4" fmla="*/ 1463040 h 2194561"/>
              <a:gd name="connsiteX5" fmla="*/ 3578606 w 4413758"/>
              <a:gd name="connsiteY5" fmla="*/ 2176273 h 2194561"/>
              <a:gd name="connsiteX6" fmla="*/ 4029710 w 4413758"/>
              <a:gd name="connsiteY6" fmla="*/ 1743457 h 2194561"/>
              <a:gd name="connsiteX7" fmla="*/ 4413758 w 4413758"/>
              <a:gd name="connsiteY7" fmla="*/ 2194561 h 2194561"/>
              <a:gd name="connsiteX0" fmla="*/ 0 w 4413758"/>
              <a:gd name="connsiteY0" fmla="*/ 0 h 2194561"/>
              <a:gd name="connsiteX1" fmla="*/ 1042416 w 4413758"/>
              <a:gd name="connsiteY1" fmla="*/ 2188464 h 2194561"/>
              <a:gd name="connsiteX2" fmla="*/ 1792224 w 4413758"/>
              <a:gd name="connsiteY2" fmla="*/ 1469136 h 2194561"/>
              <a:gd name="connsiteX3" fmla="*/ 2511552 w 4413758"/>
              <a:gd name="connsiteY3" fmla="*/ 2176272 h 2194561"/>
              <a:gd name="connsiteX4" fmla="*/ 3078480 w 4413758"/>
              <a:gd name="connsiteY4" fmla="*/ 1463040 h 2194561"/>
              <a:gd name="connsiteX5" fmla="*/ 3578606 w 4413758"/>
              <a:gd name="connsiteY5" fmla="*/ 2176273 h 2194561"/>
              <a:gd name="connsiteX6" fmla="*/ 4029710 w 4413758"/>
              <a:gd name="connsiteY6" fmla="*/ 1743457 h 2194561"/>
              <a:gd name="connsiteX7" fmla="*/ 4413758 w 4413758"/>
              <a:gd name="connsiteY7" fmla="*/ 2194561 h 2194561"/>
              <a:gd name="connsiteX0" fmla="*/ 0 w 4413758"/>
              <a:gd name="connsiteY0" fmla="*/ 0 h 2194561"/>
              <a:gd name="connsiteX1" fmla="*/ 1042416 w 4413758"/>
              <a:gd name="connsiteY1" fmla="*/ 2188464 h 2194561"/>
              <a:gd name="connsiteX2" fmla="*/ 1792224 w 4413758"/>
              <a:gd name="connsiteY2" fmla="*/ 1469136 h 2194561"/>
              <a:gd name="connsiteX3" fmla="*/ 2511552 w 4413758"/>
              <a:gd name="connsiteY3" fmla="*/ 2176272 h 2194561"/>
              <a:gd name="connsiteX4" fmla="*/ 3078480 w 4413758"/>
              <a:gd name="connsiteY4" fmla="*/ 1463040 h 2194561"/>
              <a:gd name="connsiteX5" fmla="*/ 3578606 w 4413758"/>
              <a:gd name="connsiteY5" fmla="*/ 2176273 h 2194561"/>
              <a:gd name="connsiteX6" fmla="*/ 4029710 w 4413758"/>
              <a:gd name="connsiteY6" fmla="*/ 1743457 h 2194561"/>
              <a:gd name="connsiteX7" fmla="*/ 4413758 w 4413758"/>
              <a:gd name="connsiteY7" fmla="*/ 2194561 h 2194561"/>
              <a:gd name="connsiteX0" fmla="*/ 0 w 4413758"/>
              <a:gd name="connsiteY0" fmla="*/ 0 h 2194561"/>
              <a:gd name="connsiteX1" fmla="*/ 1042416 w 4413758"/>
              <a:gd name="connsiteY1" fmla="*/ 2188464 h 2194561"/>
              <a:gd name="connsiteX2" fmla="*/ 1792224 w 4413758"/>
              <a:gd name="connsiteY2" fmla="*/ 1469136 h 2194561"/>
              <a:gd name="connsiteX3" fmla="*/ 2511552 w 4413758"/>
              <a:gd name="connsiteY3" fmla="*/ 2176272 h 2194561"/>
              <a:gd name="connsiteX4" fmla="*/ 3078480 w 4413758"/>
              <a:gd name="connsiteY4" fmla="*/ 1463040 h 2194561"/>
              <a:gd name="connsiteX5" fmla="*/ 3578606 w 4413758"/>
              <a:gd name="connsiteY5" fmla="*/ 2176273 h 2194561"/>
              <a:gd name="connsiteX6" fmla="*/ 4029710 w 4413758"/>
              <a:gd name="connsiteY6" fmla="*/ 1743457 h 2194561"/>
              <a:gd name="connsiteX7" fmla="*/ 4413758 w 4413758"/>
              <a:gd name="connsiteY7" fmla="*/ 2194561 h 2194561"/>
              <a:gd name="connsiteX0" fmla="*/ 0 w 4413758"/>
              <a:gd name="connsiteY0" fmla="*/ 0 h 2213452"/>
              <a:gd name="connsiteX1" fmla="*/ 1042416 w 4413758"/>
              <a:gd name="connsiteY1" fmla="*/ 2188464 h 2213452"/>
              <a:gd name="connsiteX2" fmla="*/ 1798320 w 4413758"/>
              <a:gd name="connsiteY2" fmla="*/ 1243584 h 2213452"/>
              <a:gd name="connsiteX3" fmla="*/ 2511552 w 4413758"/>
              <a:gd name="connsiteY3" fmla="*/ 2176272 h 2213452"/>
              <a:gd name="connsiteX4" fmla="*/ 3078480 w 4413758"/>
              <a:gd name="connsiteY4" fmla="*/ 1463040 h 2213452"/>
              <a:gd name="connsiteX5" fmla="*/ 3578606 w 4413758"/>
              <a:gd name="connsiteY5" fmla="*/ 2176273 h 2213452"/>
              <a:gd name="connsiteX6" fmla="*/ 4029710 w 4413758"/>
              <a:gd name="connsiteY6" fmla="*/ 1743457 h 2213452"/>
              <a:gd name="connsiteX7" fmla="*/ 4413758 w 4413758"/>
              <a:gd name="connsiteY7" fmla="*/ 2194561 h 2213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3758" h="2213452">
                <a:moveTo>
                  <a:pt x="0" y="0"/>
                </a:moveTo>
                <a:cubicBezTo>
                  <a:pt x="461772" y="10668"/>
                  <a:pt x="742696" y="1981200"/>
                  <a:pt x="1042416" y="2188464"/>
                </a:cubicBezTo>
                <a:cubicBezTo>
                  <a:pt x="1342136" y="2395728"/>
                  <a:pt x="1248664" y="1245616"/>
                  <a:pt x="1798320" y="1243584"/>
                </a:cubicBezTo>
                <a:cubicBezTo>
                  <a:pt x="2347976" y="1241552"/>
                  <a:pt x="2166112" y="2243328"/>
                  <a:pt x="2511552" y="2176272"/>
                </a:cubicBezTo>
                <a:cubicBezTo>
                  <a:pt x="2856992" y="2109216"/>
                  <a:pt x="2571454" y="1475232"/>
                  <a:pt x="3078480" y="1463040"/>
                </a:cubicBezTo>
                <a:cubicBezTo>
                  <a:pt x="3585506" y="1450848"/>
                  <a:pt x="3324564" y="2180337"/>
                  <a:pt x="3578606" y="2176273"/>
                </a:cubicBezTo>
                <a:cubicBezTo>
                  <a:pt x="3832648" y="2172209"/>
                  <a:pt x="3692398" y="1832865"/>
                  <a:pt x="4029710" y="1743457"/>
                </a:cubicBezTo>
                <a:cubicBezTo>
                  <a:pt x="4367022" y="1654049"/>
                  <a:pt x="4409948" y="2188211"/>
                  <a:pt x="4413758" y="2194561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CE746D98-9487-4737-AD4D-FB7966363789}"/>
                  </a:ext>
                </a:extLst>
              </p14:cNvPr>
              <p14:cNvContentPartPr/>
              <p14:nvPr/>
            </p14:nvContentPartPr>
            <p14:xfrm>
              <a:off x="5433063" y="780499"/>
              <a:ext cx="619920" cy="369000"/>
            </p14:xfrm>
          </p:contentPart>
        </mc:Choice>
        <mc:Fallback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CE746D98-9487-4737-AD4D-FB796636378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24063" y="771499"/>
                <a:ext cx="637560" cy="38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03B7A85D-B5CF-44C9-A394-E8F779552446}"/>
              </a:ext>
            </a:extLst>
          </p:cNvPr>
          <p:cNvGrpSpPr/>
          <p:nvPr/>
        </p:nvGrpSpPr>
        <p:grpSpPr>
          <a:xfrm>
            <a:off x="11263263" y="3918979"/>
            <a:ext cx="776880" cy="628560"/>
            <a:chOff x="11263263" y="3918979"/>
            <a:chExt cx="776880" cy="62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3" name="Рукописный ввод 12">
                  <a:extLst>
                    <a:ext uri="{FF2B5EF4-FFF2-40B4-BE49-F238E27FC236}">
                      <a16:creationId xmlns:a16="http://schemas.microsoft.com/office/drawing/2014/main" id="{266FC324-9B8A-48AE-9117-7EAB67EB4B8D}"/>
                    </a:ext>
                  </a:extLst>
                </p14:cNvPr>
                <p14:cNvContentPartPr/>
                <p14:nvPr/>
              </p14:nvContentPartPr>
              <p14:xfrm>
                <a:off x="11263263" y="3918979"/>
                <a:ext cx="333720" cy="391320"/>
              </p14:xfrm>
            </p:contentPart>
          </mc:Choice>
          <mc:Fallback>
            <p:pic>
              <p:nvPicPr>
                <p:cNvPr id="13" name="Рукописный ввод 12">
                  <a:extLst>
                    <a:ext uri="{FF2B5EF4-FFF2-40B4-BE49-F238E27FC236}">
                      <a16:creationId xmlns:a16="http://schemas.microsoft.com/office/drawing/2014/main" id="{266FC324-9B8A-48AE-9117-7EAB67EB4B8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254263" y="3909971"/>
                  <a:ext cx="351360" cy="4089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D1899AFC-0300-4545-9178-6364D7EFED1F}"/>
                    </a:ext>
                  </a:extLst>
                </p14:cNvPr>
                <p14:cNvContentPartPr/>
                <p14:nvPr/>
              </p14:nvContentPartPr>
              <p14:xfrm>
                <a:off x="11465943" y="4349539"/>
                <a:ext cx="574200" cy="198000"/>
              </p14:xfrm>
            </p:contentPart>
          </mc:Choice>
          <mc:Fallback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D1899AFC-0300-4545-9178-6364D7EFED1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456943" y="4340539"/>
                  <a:ext cx="591840" cy="21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161AC9CE-0AE0-4152-AD63-DC73753D6CF2}"/>
                  </a:ext>
                </a:extLst>
              </p14:cNvPr>
              <p14:cNvContentPartPr/>
              <p14:nvPr/>
            </p14:nvContentPartPr>
            <p14:xfrm>
              <a:off x="6843183" y="3938779"/>
              <a:ext cx="48600" cy="316800"/>
            </p14:xfrm>
          </p:contentPart>
        </mc:Choice>
        <mc:Fallback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161AC9CE-0AE0-4152-AD63-DC73753D6CF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34116" y="3929779"/>
                <a:ext cx="66372" cy="33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598C0353-7700-43AE-8A99-82998C836300}"/>
              </a:ext>
            </a:extLst>
          </p:cNvPr>
          <p:cNvGrpSpPr/>
          <p:nvPr/>
        </p:nvGrpSpPr>
        <p:grpSpPr>
          <a:xfrm>
            <a:off x="6486063" y="4412539"/>
            <a:ext cx="646200" cy="879480"/>
            <a:chOff x="6486063" y="4412539"/>
            <a:chExt cx="646200" cy="87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7" name="Рукописный ввод 16">
                  <a:extLst>
                    <a:ext uri="{FF2B5EF4-FFF2-40B4-BE49-F238E27FC236}">
                      <a16:creationId xmlns:a16="http://schemas.microsoft.com/office/drawing/2014/main" id="{D91467EF-72A0-4A97-B29F-7F6EF551BECF}"/>
                    </a:ext>
                  </a:extLst>
                </p14:cNvPr>
                <p14:cNvContentPartPr/>
                <p14:nvPr/>
              </p14:nvContentPartPr>
              <p14:xfrm>
                <a:off x="6547263" y="4412539"/>
                <a:ext cx="266760" cy="272520"/>
              </p14:xfrm>
            </p:contentPart>
          </mc:Choice>
          <mc:Fallback>
            <p:pic>
              <p:nvPicPr>
                <p:cNvPr id="17" name="Рукописный ввод 16">
                  <a:extLst>
                    <a:ext uri="{FF2B5EF4-FFF2-40B4-BE49-F238E27FC236}">
                      <a16:creationId xmlns:a16="http://schemas.microsoft.com/office/drawing/2014/main" id="{D91467EF-72A0-4A97-B29F-7F6EF551BEC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538275" y="4403539"/>
                  <a:ext cx="284376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8" name="Рукописный ввод 17">
                  <a:extLst>
                    <a:ext uri="{FF2B5EF4-FFF2-40B4-BE49-F238E27FC236}">
                      <a16:creationId xmlns:a16="http://schemas.microsoft.com/office/drawing/2014/main" id="{84F433E7-7CB6-4662-8217-C2C5F66BDD5E}"/>
                    </a:ext>
                  </a:extLst>
                </p14:cNvPr>
                <p14:cNvContentPartPr/>
                <p14:nvPr/>
              </p14:nvContentPartPr>
              <p14:xfrm>
                <a:off x="6838503" y="4496779"/>
                <a:ext cx="109080" cy="233280"/>
              </p14:xfrm>
            </p:contentPart>
          </mc:Choice>
          <mc:Fallback>
            <p:pic>
              <p:nvPicPr>
                <p:cNvPr id="18" name="Рукописный ввод 17">
                  <a:extLst>
                    <a:ext uri="{FF2B5EF4-FFF2-40B4-BE49-F238E27FC236}">
                      <a16:creationId xmlns:a16="http://schemas.microsoft.com/office/drawing/2014/main" id="{84F433E7-7CB6-4662-8217-C2C5F66BDD5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829503" y="4487779"/>
                  <a:ext cx="1267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9" name="Рукописный ввод 18">
                  <a:extLst>
                    <a:ext uri="{FF2B5EF4-FFF2-40B4-BE49-F238E27FC236}">
                      <a16:creationId xmlns:a16="http://schemas.microsoft.com/office/drawing/2014/main" id="{602FA78A-3186-4441-93A8-C172BC8B7B74}"/>
                    </a:ext>
                  </a:extLst>
                </p14:cNvPr>
                <p14:cNvContentPartPr/>
                <p14:nvPr/>
              </p14:nvContentPartPr>
              <p14:xfrm>
                <a:off x="6932463" y="4461859"/>
                <a:ext cx="104040" cy="267120"/>
              </p14:xfrm>
            </p:contentPart>
          </mc:Choice>
          <mc:Fallback>
            <p:pic>
              <p:nvPicPr>
                <p:cNvPr id="19" name="Рукописный ввод 18">
                  <a:extLst>
                    <a:ext uri="{FF2B5EF4-FFF2-40B4-BE49-F238E27FC236}">
                      <a16:creationId xmlns:a16="http://schemas.microsoft.com/office/drawing/2014/main" id="{602FA78A-3186-4441-93A8-C172BC8B7B7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923463" y="4452859"/>
                  <a:ext cx="1216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0" name="Рукописный ввод 19">
                  <a:extLst>
                    <a:ext uri="{FF2B5EF4-FFF2-40B4-BE49-F238E27FC236}">
                      <a16:creationId xmlns:a16="http://schemas.microsoft.com/office/drawing/2014/main" id="{2700973F-CDAB-4E10-A7E8-0587C2533298}"/>
                    </a:ext>
                  </a:extLst>
                </p14:cNvPr>
                <p14:cNvContentPartPr/>
                <p14:nvPr/>
              </p14:nvContentPartPr>
              <p14:xfrm>
                <a:off x="6743103" y="4430899"/>
                <a:ext cx="389160" cy="30960"/>
              </p14:xfrm>
            </p:contentPart>
          </mc:Choice>
          <mc:Fallback>
            <p:pic>
              <p:nvPicPr>
                <p:cNvPr id="20" name="Рукописный ввод 19">
                  <a:extLst>
                    <a:ext uri="{FF2B5EF4-FFF2-40B4-BE49-F238E27FC236}">
                      <a16:creationId xmlns:a16="http://schemas.microsoft.com/office/drawing/2014/main" id="{2700973F-CDAB-4E10-A7E8-0587C253329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734103" y="4421899"/>
                  <a:ext cx="406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1" name="Рукописный ввод 20">
                  <a:extLst>
                    <a:ext uri="{FF2B5EF4-FFF2-40B4-BE49-F238E27FC236}">
                      <a16:creationId xmlns:a16="http://schemas.microsoft.com/office/drawing/2014/main" id="{CE75177A-2521-4EAA-9849-9E83650188B0}"/>
                    </a:ext>
                  </a:extLst>
                </p14:cNvPr>
                <p14:cNvContentPartPr/>
                <p14:nvPr/>
              </p14:nvContentPartPr>
              <p14:xfrm>
                <a:off x="6486063" y="4761739"/>
                <a:ext cx="592920" cy="74160"/>
              </p14:xfrm>
            </p:contentPart>
          </mc:Choice>
          <mc:Fallback>
            <p:pic>
              <p:nvPicPr>
                <p:cNvPr id="21" name="Рукописный ввод 20">
                  <a:extLst>
                    <a:ext uri="{FF2B5EF4-FFF2-40B4-BE49-F238E27FC236}">
                      <a16:creationId xmlns:a16="http://schemas.microsoft.com/office/drawing/2014/main" id="{CE75177A-2521-4EAA-9849-9E83650188B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477058" y="4752739"/>
                  <a:ext cx="610571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3" name="Рукописный ввод 22">
                  <a:extLst>
                    <a:ext uri="{FF2B5EF4-FFF2-40B4-BE49-F238E27FC236}">
                      <a16:creationId xmlns:a16="http://schemas.microsoft.com/office/drawing/2014/main" id="{F5750F19-2425-446D-BAD9-C374C35999E5}"/>
                    </a:ext>
                  </a:extLst>
                </p14:cNvPr>
                <p14:cNvContentPartPr/>
                <p14:nvPr/>
              </p14:nvContentPartPr>
              <p14:xfrm>
                <a:off x="6544383" y="5012299"/>
                <a:ext cx="173520" cy="279720"/>
              </p14:xfrm>
            </p:contentPart>
          </mc:Choice>
          <mc:Fallback>
            <p:pic>
              <p:nvPicPr>
                <p:cNvPr id="23" name="Рукописный ввод 22">
                  <a:extLst>
                    <a:ext uri="{FF2B5EF4-FFF2-40B4-BE49-F238E27FC236}">
                      <a16:creationId xmlns:a16="http://schemas.microsoft.com/office/drawing/2014/main" id="{F5750F19-2425-446D-BAD9-C374C35999E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535383" y="5003299"/>
                  <a:ext cx="1911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4" name="Рукописный ввод 23">
                  <a:extLst>
                    <a:ext uri="{FF2B5EF4-FFF2-40B4-BE49-F238E27FC236}">
                      <a16:creationId xmlns:a16="http://schemas.microsoft.com/office/drawing/2014/main" id="{7CDE7B26-92F3-4F87-AB71-6BF552240EAE}"/>
                    </a:ext>
                  </a:extLst>
                </p14:cNvPr>
                <p14:cNvContentPartPr/>
                <p14:nvPr/>
              </p14:nvContentPartPr>
              <p14:xfrm>
                <a:off x="6557343" y="4939939"/>
                <a:ext cx="349920" cy="159120"/>
              </p14:xfrm>
            </p:contentPart>
          </mc:Choice>
          <mc:Fallback>
            <p:pic>
              <p:nvPicPr>
                <p:cNvPr id="24" name="Рукописный ввод 23">
                  <a:extLst>
                    <a:ext uri="{FF2B5EF4-FFF2-40B4-BE49-F238E27FC236}">
                      <a16:creationId xmlns:a16="http://schemas.microsoft.com/office/drawing/2014/main" id="{7CDE7B26-92F3-4F87-AB71-6BF552240EA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548343" y="4930939"/>
                  <a:ext cx="367560" cy="17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E614BF1D-A660-45B1-AC62-8CE8D3202A66}"/>
                  </a:ext>
                </a:extLst>
              </p14:cNvPr>
              <p14:cNvContentPartPr/>
              <p14:nvPr/>
            </p14:nvContentPartPr>
            <p14:xfrm>
              <a:off x="8271303" y="3947059"/>
              <a:ext cx="66600" cy="288000"/>
            </p14:xfrm>
          </p:contentPart>
        </mc:Choice>
        <mc:Fallback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E614BF1D-A660-45B1-AC62-8CE8D3202A6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262303" y="3938059"/>
                <a:ext cx="84240" cy="30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F302D1A9-6792-4182-8600-EF3072D51847}"/>
              </a:ext>
            </a:extLst>
          </p:cNvPr>
          <p:cNvGrpSpPr/>
          <p:nvPr/>
        </p:nvGrpSpPr>
        <p:grpSpPr>
          <a:xfrm>
            <a:off x="7772343" y="4430899"/>
            <a:ext cx="648360" cy="855000"/>
            <a:chOff x="7772343" y="4430899"/>
            <a:chExt cx="648360" cy="85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7" name="Рукописный ввод 26">
                  <a:extLst>
                    <a:ext uri="{FF2B5EF4-FFF2-40B4-BE49-F238E27FC236}">
                      <a16:creationId xmlns:a16="http://schemas.microsoft.com/office/drawing/2014/main" id="{1E64A25B-7C22-46BE-BCF3-AA5F938A644C}"/>
                    </a:ext>
                  </a:extLst>
                </p14:cNvPr>
                <p14:cNvContentPartPr/>
                <p14:nvPr/>
              </p14:nvContentPartPr>
              <p14:xfrm>
                <a:off x="7865583" y="4431979"/>
                <a:ext cx="274680" cy="227880"/>
              </p14:xfrm>
            </p:contentPart>
          </mc:Choice>
          <mc:Fallback>
            <p:pic>
              <p:nvPicPr>
                <p:cNvPr id="27" name="Рукописный ввод 26">
                  <a:extLst>
                    <a:ext uri="{FF2B5EF4-FFF2-40B4-BE49-F238E27FC236}">
                      <a16:creationId xmlns:a16="http://schemas.microsoft.com/office/drawing/2014/main" id="{1E64A25B-7C22-46BE-BCF3-AA5F938A644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856583" y="4422965"/>
                  <a:ext cx="292320" cy="2455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8" name="Рукописный ввод 27">
                  <a:extLst>
                    <a:ext uri="{FF2B5EF4-FFF2-40B4-BE49-F238E27FC236}">
                      <a16:creationId xmlns:a16="http://schemas.microsoft.com/office/drawing/2014/main" id="{F63B7DF8-4CF2-4B89-ABE3-FE53D9D6704D}"/>
                    </a:ext>
                  </a:extLst>
                </p14:cNvPr>
                <p14:cNvContentPartPr/>
                <p14:nvPr/>
              </p14:nvContentPartPr>
              <p14:xfrm>
                <a:off x="7966023" y="4442419"/>
                <a:ext cx="185400" cy="339480"/>
              </p14:xfrm>
            </p:contentPart>
          </mc:Choice>
          <mc:Fallback>
            <p:pic>
              <p:nvPicPr>
                <p:cNvPr id="28" name="Рукописный ввод 27">
                  <a:extLst>
                    <a:ext uri="{FF2B5EF4-FFF2-40B4-BE49-F238E27FC236}">
                      <a16:creationId xmlns:a16="http://schemas.microsoft.com/office/drawing/2014/main" id="{F63B7DF8-4CF2-4B89-ABE3-FE53D9D6704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957023" y="4433419"/>
                  <a:ext cx="20304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9" name="Рукописный ввод 28">
                  <a:extLst>
                    <a:ext uri="{FF2B5EF4-FFF2-40B4-BE49-F238E27FC236}">
                      <a16:creationId xmlns:a16="http://schemas.microsoft.com/office/drawing/2014/main" id="{38E9AFBD-643C-4110-B992-A041789A7ECA}"/>
                    </a:ext>
                  </a:extLst>
                </p14:cNvPr>
                <p14:cNvContentPartPr/>
                <p14:nvPr/>
              </p14:nvContentPartPr>
              <p14:xfrm>
                <a:off x="8133783" y="4440259"/>
                <a:ext cx="146160" cy="314280"/>
              </p14:xfrm>
            </p:contentPart>
          </mc:Choice>
          <mc:Fallback>
            <p:pic>
              <p:nvPicPr>
                <p:cNvPr id="29" name="Рукописный ввод 28">
                  <a:extLst>
                    <a:ext uri="{FF2B5EF4-FFF2-40B4-BE49-F238E27FC236}">
                      <a16:creationId xmlns:a16="http://schemas.microsoft.com/office/drawing/2014/main" id="{38E9AFBD-643C-4110-B992-A041789A7EC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124761" y="4431259"/>
                  <a:ext cx="163844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0" name="Рукописный ввод 29">
                  <a:extLst>
                    <a:ext uri="{FF2B5EF4-FFF2-40B4-BE49-F238E27FC236}">
                      <a16:creationId xmlns:a16="http://schemas.microsoft.com/office/drawing/2014/main" id="{DD674138-D06D-4950-AE7C-E3DFBF9517C8}"/>
                    </a:ext>
                  </a:extLst>
                </p14:cNvPr>
                <p14:cNvContentPartPr/>
                <p14:nvPr/>
              </p14:nvContentPartPr>
              <p14:xfrm>
                <a:off x="8192463" y="4507939"/>
                <a:ext cx="149400" cy="291600"/>
              </p14:xfrm>
            </p:contentPart>
          </mc:Choice>
          <mc:Fallback>
            <p:pic>
              <p:nvPicPr>
                <p:cNvPr id="30" name="Рукописный ввод 29">
                  <a:extLst>
                    <a:ext uri="{FF2B5EF4-FFF2-40B4-BE49-F238E27FC236}">
                      <a16:creationId xmlns:a16="http://schemas.microsoft.com/office/drawing/2014/main" id="{DD674138-D06D-4950-AE7C-E3DFBF9517C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183485" y="4498939"/>
                  <a:ext cx="166998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1" name="Рукописный ввод 30">
                  <a:extLst>
                    <a:ext uri="{FF2B5EF4-FFF2-40B4-BE49-F238E27FC236}">
                      <a16:creationId xmlns:a16="http://schemas.microsoft.com/office/drawing/2014/main" id="{501BCCAC-5560-4370-ADA1-425C4076476F}"/>
                    </a:ext>
                  </a:extLst>
                </p14:cNvPr>
                <p14:cNvContentPartPr/>
                <p14:nvPr/>
              </p14:nvContentPartPr>
              <p14:xfrm>
                <a:off x="8190663" y="4430899"/>
                <a:ext cx="230040" cy="15840"/>
              </p14:xfrm>
            </p:contentPart>
          </mc:Choice>
          <mc:Fallback>
            <p:pic>
              <p:nvPicPr>
                <p:cNvPr id="31" name="Рукописный ввод 30">
                  <a:extLst>
                    <a:ext uri="{FF2B5EF4-FFF2-40B4-BE49-F238E27FC236}">
                      <a16:creationId xmlns:a16="http://schemas.microsoft.com/office/drawing/2014/main" id="{501BCCAC-5560-4370-ADA1-425C4076476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181663" y="4421899"/>
                  <a:ext cx="247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2" name="Рукописный ввод 31">
                  <a:extLst>
                    <a:ext uri="{FF2B5EF4-FFF2-40B4-BE49-F238E27FC236}">
                      <a16:creationId xmlns:a16="http://schemas.microsoft.com/office/drawing/2014/main" id="{7D2C2602-E9AB-430E-BEBE-473BB0D2B249}"/>
                    </a:ext>
                  </a:extLst>
                </p14:cNvPr>
                <p14:cNvContentPartPr/>
                <p14:nvPr/>
              </p14:nvContentPartPr>
              <p14:xfrm>
                <a:off x="7772343" y="4779019"/>
                <a:ext cx="591120" cy="72360"/>
              </p14:xfrm>
            </p:contentPart>
          </mc:Choice>
          <mc:Fallback>
            <p:pic>
              <p:nvPicPr>
                <p:cNvPr id="32" name="Рукописный ввод 31">
                  <a:extLst>
                    <a:ext uri="{FF2B5EF4-FFF2-40B4-BE49-F238E27FC236}">
                      <a16:creationId xmlns:a16="http://schemas.microsoft.com/office/drawing/2014/main" id="{7D2C2602-E9AB-430E-BEBE-473BB0D2B24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763343" y="4770019"/>
                  <a:ext cx="6087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3" name="Рукописный ввод 32">
                  <a:extLst>
                    <a:ext uri="{FF2B5EF4-FFF2-40B4-BE49-F238E27FC236}">
                      <a16:creationId xmlns:a16="http://schemas.microsoft.com/office/drawing/2014/main" id="{C137BC6A-628E-41C3-A157-4DC9C6FDDA2F}"/>
                    </a:ext>
                  </a:extLst>
                </p14:cNvPr>
                <p14:cNvContentPartPr/>
                <p14:nvPr/>
              </p14:nvContentPartPr>
              <p14:xfrm>
                <a:off x="7821663" y="5013739"/>
                <a:ext cx="249480" cy="272160"/>
              </p14:xfrm>
            </p:contentPart>
          </mc:Choice>
          <mc:Fallback>
            <p:pic>
              <p:nvPicPr>
                <p:cNvPr id="33" name="Рукописный ввод 32">
                  <a:extLst>
                    <a:ext uri="{FF2B5EF4-FFF2-40B4-BE49-F238E27FC236}">
                      <a16:creationId xmlns:a16="http://schemas.microsoft.com/office/drawing/2014/main" id="{C137BC6A-628E-41C3-A157-4DC9C6FDDA2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812663" y="5004751"/>
                  <a:ext cx="267120" cy="2897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4" name="Рукописный ввод 33">
                  <a:extLst>
                    <a:ext uri="{FF2B5EF4-FFF2-40B4-BE49-F238E27FC236}">
                      <a16:creationId xmlns:a16="http://schemas.microsoft.com/office/drawing/2014/main" id="{5E86294E-A55F-4E10-8048-599EBB2D2857}"/>
                    </a:ext>
                  </a:extLst>
                </p14:cNvPr>
                <p14:cNvContentPartPr/>
                <p14:nvPr/>
              </p14:nvContentPartPr>
              <p14:xfrm>
                <a:off x="7870983" y="4873339"/>
                <a:ext cx="438840" cy="169200"/>
              </p14:xfrm>
            </p:contentPart>
          </mc:Choice>
          <mc:Fallback>
            <p:pic>
              <p:nvPicPr>
                <p:cNvPr id="34" name="Рукописный ввод 33">
                  <a:extLst>
                    <a:ext uri="{FF2B5EF4-FFF2-40B4-BE49-F238E27FC236}">
                      <a16:creationId xmlns:a16="http://schemas.microsoft.com/office/drawing/2014/main" id="{5E86294E-A55F-4E10-8048-599EBB2D285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861990" y="4864339"/>
                  <a:ext cx="456466" cy="18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5" name="Рукописный ввод 34">
                <a:extLst>
                  <a:ext uri="{FF2B5EF4-FFF2-40B4-BE49-F238E27FC236}">
                    <a16:creationId xmlns:a16="http://schemas.microsoft.com/office/drawing/2014/main" id="{3FD67470-FF7F-4B84-A1DA-EE230523063F}"/>
                  </a:ext>
                </a:extLst>
              </p14:cNvPr>
              <p14:cNvContentPartPr/>
              <p14:nvPr/>
            </p14:nvContentPartPr>
            <p14:xfrm>
              <a:off x="9386223" y="3920419"/>
              <a:ext cx="47880" cy="291240"/>
            </p14:xfrm>
          </p:contentPart>
        </mc:Choice>
        <mc:Fallback>
          <p:pic>
            <p:nvPicPr>
              <p:cNvPr id="35" name="Рукописный ввод 34">
                <a:extLst>
                  <a:ext uri="{FF2B5EF4-FFF2-40B4-BE49-F238E27FC236}">
                    <a16:creationId xmlns:a16="http://schemas.microsoft.com/office/drawing/2014/main" id="{3FD67470-FF7F-4B84-A1DA-EE230523063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377223" y="3911430"/>
                <a:ext cx="65520" cy="308858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1BEDE1ED-AD2B-4ABF-ADD1-6F20187B2F21}"/>
              </a:ext>
            </a:extLst>
          </p:cNvPr>
          <p:cNvGrpSpPr/>
          <p:nvPr/>
        </p:nvGrpSpPr>
        <p:grpSpPr>
          <a:xfrm>
            <a:off x="9009663" y="4367539"/>
            <a:ext cx="695520" cy="874440"/>
            <a:chOff x="9009663" y="4367539"/>
            <a:chExt cx="695520" cy="87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7" name="Рукописный ввод 36">
                  <a:extLst>
                    <a:ext uri="{FF2B5EF4-FFF2-40B4-BE49-F238E27FC236}">
                      <a16:creationId xmlns:a16="http://schemas.microsoft.com/office/drawing/2014/main" id="{DC5DF2B3-1CE0-40F6-86C3-00996A4BBE54}"/>
                    </a:ext>
                  </a:extLst>
                </p14:cNvPr>
                <p14:cNvContentPartPr/>
                <p14:nvPr/>
              </p14:nvContentPartPr>
              <p14:xfrm>
                <a:off x="9118743" y="4387699"/>
                <a:ext cx="243000" cy="371160"/>
              </p14:xfrm>
            </p:contentPart>
          </mc:Choice>
          <mc:Fallback>
            <p:pic>
              <p:nvPicPr>
                <p:cNvPr id="37" name="Рукописный ввод 36">
                  <a:extLst>
                    <a:ext uri="{FF2B5EF4-FFF2-40B4-BE49-F238E27FC236}">
                      <a16:creationId xmlns:a16="http://schemas.microsoft.com/office/drawing/2014/main" id="{DC5DF2B3-1CE0-40F6-86C3-00996A4BBE5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109743" y="4378699"/>
                  <a:ext cx="26064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9" name="Рукописный ввод 38">
                  <a:extLst>
                    <a:ext uri="{FF2B5EF4-FFF2-40B4-BE49-F238E27FC236}">
                      <a16:creationId xmlns:a16="http://schemas.microsoft.com/office/drawing/2014/main" id="{6F024B64-B0AB-424B-8C39-7EB7765A5417}"/>
                    </a:ext>
                  </a:extLst>
                </p14:cNvPr>
                <p14:cNvContentPartPr/>
                <p14:nvPr/>
              </p14:nvContentPartPr>
              <p14:xfrm>
                <a:off x="9401703" y="4475179"/>
                <a:ext cx="99720" cy="246960"/>
              </p14:xfrm>
            </p:contentPart>
          </mc:Choice>
          <mc:Fallback>
            <p:pic>
              <p:nvPicPr>
                <p:cNvPr id="39" name="Рукописный ввод 38">
                  <a:extLst>
                    <a:ext uri="{FF2B5EF4-FFF2-40B4-BE49-F238E27FC236}">
                      <a16:creationId xmlns:a16="http://schemas.microsoft.com/office/drawing/2014/main" id="{6F024B64-B0AB-424B-8C39-7EB7765A541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392703" y="4466179"/>
                  <a:ext cx="1173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1" name="Рукописный ввод 40">
                  <a:extLst>
                    <a:ext uri="{FF2B5EF4-FFF2-40B4-BE49-F238E27FC236}">
                      <a16:creationId xmlns:a16="http://schemas.microsoft.com/office/drawing/2014/main" id="{12027D70-DDAA-48D8-9FBE-D9843D88E08D}"/>
                    </a:ext>
                  </a:extLst>
                </p14:cNvPr>
                <p14:cNvContentPartPr/>
                <p14:nvPr/>
              </p14:nvContentPartPr>
              <p14:xfrm>
                <a:off x="9482343" y="4422979"/>
                <a:ext cx="143280" cy="313200"/>
              </p14:xfrm>
            </p:contentPart>
          </mc:Choice>
          <mc:Fallback>
            <p:pic>
              <p:nvPicPr>
                <p:cNvPr id="41" name="Рукописный ввод 40">
                  <a:extLst>
                    <a:ext uri="{FF2B5EF4-FFF2-40B4-BE49-F238E27FC236}">
                      <a16:creationId xmlns:a16="http://schemas.microsoft.com/office/drawing/2014/main" id="{12027D70-DDAA-48D8-9FBE-D9843D88E08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473343" y="4413979"/>
                  <a:ext cx="16092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2" name="Рукописный ввод 41">
                  <a:extLst>
                    <a:ext uri="{FF2B5EF4-FFF2-40B4-BE49-F238E27FC236}">
                      <a16:creationId xmlns:a16="http://schemas.microsoft.com/office/drawing/2014/main" id="{0157BA68-0218-4F27-AE54-824AE4B48C33}"/>
                    </a:ext>
                  </a:extLst>
                </p14:cNvPr>
                <p14:cNvContentPartPr/>
                <p14:nvPr/>
              </p14:nvContentPartPr>
              <p14:xfrm>
                <a:off x="9380103" y="4367539"/>
                <a:ext cx="325080" cy="58680"/>
              </p14:xfrm>
            </p:contentPart>
          </mc:Choice>
          <mc:Fallback>
            <p:pic>
              <p:nvPicPr>
                <p:cNvPr id="42" name="Рукописный ввод 41">
                  <a:extLst>
                    <a:ext uri="{FF2B5EF4-FFF2-40B4-BE49-F238E27FC236}">
                      <a16:creationId xmlns:a16="http://schemas.microsoft.com/office/drawing/2014/main" id="{0157BA68-0218-4F27-AE54-824AE4B48C3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371103" y="4358539"/>
                  <a:ext cx="3427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3" name="Рукописный ввод 42">
                  <a:extLst>
                    <a:ext uri="{FF2B5EF4-FFF2-40B4-BE49-F238E27FC236}">
                      <a16:creationId xmlns:a16="http://schemas.microsoft.com/office/drawing/2014/main" id="{860D39E3-AA06-491E-853F-972726424C88}"/>
                    </a:ext>
                  </a:extLst>
                </p14:cNvPr>
                <p14:cNvContentPartPr/>
                <p14:nvPr/>
              </p14:nvContentPartPr>
              <p14:xfrm>
                <a:off x="9009663" y="4776139"/>
                <a:ext cx="649800" cy="55800"/>
              </p14:xfrm>
            </p:contentPart>
          </mc:Choice>
          <mc:Fallback>
            <p:pic>
              <p:nvPicPr>
                <p:cNvPr id="43" name="Рукописный ввод 42">
                  <a:extLst>
                    <a:ext uri="{FF2B5EF4-FFF2-40B4-BE49-F238E27FC236}">
                      <a16:creationId xmlns:a16="http://schemas.microsoft.com/office/drawing/2014/main" id="{860D39E3-AA06-491E-853F-972726424C8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000663" y="4767139"/>
                  <a:ext cx="6674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4" name="Рукописный ввод 43">
                  <a:extLst>
                    <a:ext uri="{FF2B5EF4-FFF2-40B4-BE49-F238E27FC236}">
                      <a16:creationId xmlns:a16="http://schemas.microsoft.com/office/drawing/2014/main" id="{606C61E3-081E-482E-A4C3-F636780418C1}"/>
                    </a:ext>
                  </a:extLst>
                </p14:cNvPr>
                <p14:cNvContentPartPr/>
                <p14:nvPr/>
              </p14:nvContentPartPr>
              <p14:xfrm>
                <a:off x="9109023" y="4972339"/>
                <a:ext cx="247680" cy="269640"/>
              </p14:xfrm>
            </p:contentPart>
          </mc:Choice>
          <mc:Fallback>
            <p:pic>
              <p:nvPicPr>
                <p:cNvPr id="44" name="Рукописный ввод 43">
                  <a:extLst>
                    <a:ext uri="{FF2B5EF4-FFF2-40B4-BE49-F238E27FC236}">
                      <a16:creationId xmlns:a16="http://schemas.microsoft.com/office/drawing/2014/main" id="{606C61E3-081E-482E-A4C3-F636780418C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100010" y="4963339"/>
                  <a:ext cx="265346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5" name="Рукописный ввод 44">
                  <a:extLst>
                    <a:ext uri="{FF2B5EF4-FFF2-40B4-BE49-F238E27FC236}">
                      <a16:creationId xmlns:a16="http://schemas.microsoft.com/office/drawing/2014/main" id="{99AB4408-00D8-4914-9BC6-17ED203325F4}"/>
                    </a:ext>
                  </a:extLst>
                </p14:cNvPr>
                <p14:cNvContentPartPr/>
                <p14:nvPr/>
              </p14:nvContentPartPr>
              <p14:xfrm>
                <a:off x="9139983" y="4826179"/>
                <a:ext cx="523800" cy="211320"/>
              </p14:xfrm>
            </p:contentPart>
          </mc:Choice>
          <mc:Fallback>
            <p:pic>
              <p:nvPicPr>
                <p:cNvPr id="45" name="Рукописный ввод 44">
                  <a:extLst>
                    <a:ext uri="{FF2B5EF4-FFF2-40B4-BE49-F238E27FC236}">
                      <a16:creationId xmlns:a16="http://schemas.microsoft.com/office/drawing/2014/main" id="{99AB4408-00D8-4914-9BC6-17ED203325F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130983" y="4817179"/>
                  <a:ext cx="541440" cy="22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A1C4CF1C-3FA2-4C89-985F-9F02BB3A9489}"/>
              </a:ext>
            </a:extLst>
          </p:cNvPr>
          <p:cNvGrpSpPr/>
          <p:nvPr/>
        </p:nvGrpSpPr>
        <p:grpSpPr>
          <a:xfrm>
            <a:off x="4049943" y="3937339"/>
            <a:ext cx="873360" cy="1474920"/>
            <a:chOff x="4049943" y="3937339"/>
            <a:chExt cx="873360" cy="147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7" name="Рукописный ввод 46">
                  <a:extLst>
                    <a:ext uri="{FF2B5EF4-FFF2-40B4-BE49-F238E27FC236}">
                      <a16:creationId xmlns:a16="http://schemas.microsoft.com/office/drawing/2014/main" id="{38938FC9-A95F-4E02-B160-020CE3AD29B0}"/>
                    </a:ext>
                  </a:extLst>
                </p14:cNvPr>
                <p14:cNvContentPartPr/>
                <p14:nvPr/>
              </p14:nvContentPartPr>
              <p14:xfrm>
                <a:off x="4609383" y="3937339"/>
                <a:ext cx="58320" cy="408960"/>
              </p14:xfrm>
            </p:contentPart>
          </mc:Choice>
          <mc:Fallback>
            <p:pic>
              <p:nvPicPr>
                <p:cNvPr id="47" name="Рукописный ввод 46">
                  <a:extLst>
                    <a:ext uri="{FF2B5EF4-FFF2-40B4-BE49-F238E27FC236}">
                      <a16:creationId xmlns:a16="http://schemas.microsoft.com/office/drawing/2014/main" id="{38938FC9-A95F-4E02-B160-020CE3AD29B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600438" y="3928339"/>
                  <a:ext cx="75852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8" name="Рукописный ввод 47">
                  <a:extLst>
                    <a:ext uri="{FF2B5EF4-FFF2-40B4-BE49-F238E27FC236}">
                      <a16:creationId xmlns:a16="http://schemas.microsoft.com/office/drawing/2014/main" id="{3F748912-4313-40B3-ADDD-B832F8227508}"/>
                    </a:ext>
                  </a:extLst>
                </p14:cNvPr>
                <p14:cNvContentPartPr/>
                <p14:nvPr/>
              </p14:nvContentPartPr>
              <p14:xfrm>
                <a:off x="4049943" y="4600099"/>
                <a:ext cx="281880" cy="56520"/>
              </p14:xfrm>
            </p:contentPart>
          </mc:Choice>
          <mc:Fallback>
            <p:pic>
              <p:nvPicPr>
                <p:cNvPr id="48" name="Рукописный ввод 47">
                  <a:extLst>
                    <a:ext uri="{FF2B5EF4-FFF2-40B4-BE49-F238E27FC236}">
                      <a16:creationId xmlns:a16="http://schemas.microsoft.com/office/drawing/2014/main" id="{3F748912-4313-40B3-ADDD-B832F822750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040943" y="4591099"/>
                  <a:ext cx="2995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9" name="Рукописный ввод 48">
                  <a:extLst>
                    <a:ext uri="{FF2B5EF4-FFF2-40B4-BE49-F238E27FC236}">
                      <a16:creationId xmlns:a16="http://schemas.microsoft.com/office/drawing/2014/main" id="{413DBF38-6CDA-4835-BCD6-D605D181D16F}"/>
                    </a:ext>
                  </a:extLst>
                </p14:cNvPr>
                <p14:cNvContentPartPr/>
                <p14:nvPr/>
              </p14:nvContentPartPr>
              <p14:xfrm>
                <a:off x="4356303" y="4449619"/>
                <a:ext cx="293760" cy="350280"/>
              </p14:xfrm>
            </p:contentPart>
          </mc:Choice>
          <mc:Fallback>
            <p:pic>
              <p:nvPicPr>
                <p:cNvPr id="49" name="Рукописный ввод 48">
                  <a:extLst>
                    <a:ext uri="{FF2B5EF4-FFF2-40B4-BE49-F238E27FC236}">
                      <a16:creationId xmlns:a16="http://schemas.microsoft.com/office/drawing/2014/main" id="{413DBF38-6CDA-4835-BCD6-D605D181D16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347303" y="4440619"/>
                  <a:ext cx="31140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0" name="Рукописный ввод 49">
                  <a:extLst>
                    <a:ext uri="{FF2B5EF4-FFF2-40B4-BE49-F238E27FC236}">
                      <a16:creationId xmlns:a16="http://schemas.microsoft.com/office/drawing/2014/main" id="{E3C5917E-30DE-4CB8-9C78-43849A8BE5ED}"/>
                    </a:ext>
                  </a:extLst>
                </p14:cNvPr>
                <p14:cNvContentPartPr/>
                <p14:nvPr/>
              </p14:nvContentPartPr>
              <p14:xfrm>
                <a:off x="4647903" y="4573459"/>
                <a:ext cx="82080" cy="251280"/>
              </p14:xfrm>
            </p:contentPart>
          </mc:Choice>
          <mc:Fallback>
            <p:pic>
              <p:nvPicPr>
                <p:cNvPr id="50" name="Рукописный ввод 49">
                  <a:extLst>
                    <a:ext uri="{FF2B5EF4-FFF2-40B4-BE49-F238E27FC236}">
                      <a16:creationId xmlns:a16="http://schemas.microsoft.com/office/drawing/2014/main" id="{E3C5917E-30DE-4CB8-9C78-43849A8BE5E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638903" y="4564459"/>
                  <a:ext cx="997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1" name="Рукописный ввод 50">
                  <a:extLst>
                    <a:ext uri="{FF2B5EF4-FFF2-40B4-BE49-F238E27FC236}">
                      <a16:creationId xmlns:a16="http://schemas.microsoft.com/office/drawing/2014/main" id="{95D6C556-7E4E-44C7-AD01-815C7173D47C}"/>
                    </a:ext>
                  </a:extLst>
                </p14:cNvPr>
                <p14:cNvContentPartPr/>
                <p14:nvPr/>
              </p14:nvContentPartPr>
              <p14:xfrm>
                <a:off x="4598223" y="4457539"/>
                <a:ext cx="325080" cy="358560"/>
              </p14:xfrm>
            </p:contentPart>
          </mc:Choice>
          <mc:Fallback>
            <p:pic>
              <p:nvPicPr>
                <p:cNvPr id="51" name="Рукописный ввод 50">
                  <a:extLst>
                    <a:ext uri="{FF2B5EF4-FFF2-40B4-BE49-F238E27FC236}">
                      <a16:creationId xmlns:a16="http://schemas.microsoft.com/office/drawing/2014/main" id="{95D6C556-7E4E-44C7-AD01-815C7173D47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589223" y="4448539"/>
                  <a:ext cx="34272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2" name="Рукописный ввод 51">
                  <a:extLst>
                    <a:ext uri="{FF2B5EF4-FFF2-40B4-BE49-F238E27FC236}">
                      <a16:creationId xmlns:a16="http://schemas.microsoft.com/office/drawing/2014/main" id="{E833F277-AD8C-4338-A366-BBE72F0B2548}"/>
                    </a:ext>
                  </a:extLst>
                </p14:cNvPr>
                <p14:cNvContentPartPr/>
                <p14:nvPr/>
              </p14:nvContentPartPr>
              <p14:xfrm>
                <a:off x="4227423" y="4806739"/>
                <a:ext cx="685440" cy="86400"/>
              </p14:xfrm>
            </p:contentPart>
          </mc:Choice>
          <mc:Fallback>
            <p:pic>
              <p:nvPicPr>
                <p:cNvPr id="52" name="Рукописный ввод 51">
                  <a:extLst>
                    <a:ext uri="{FF2B5EF4-FFF2-40B4-BE49-F238E27FC236}">
                      <a16:creationId xmlns:a16="http://schemas.microsoft.com/office/drawing/2014/main" id="{E833F277-AD8C-4338-A366-BBE72F0B254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218418" y="4797776"/>
                  <a:ext cx="703089" cy="1039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3" name="Рукописный ввод 52">
                  <a:extLst>
                    <a:ext uri="{FF2B5EF4-FFF2-40B4-BE49-F238E27FC236}">
                      <a16:creationId xmlns:a16="http://schemas.microsoft.com/office/drawing/2014/main" id="{5334A0DC-33A3-4904-9547-E5FA82AD3D3E}"/>
                    </a:ext>
                  </a:extLst>
                </p14:cNvPr>
                <p14:cNvContentPartPr/>
                <p14:nvPr/>
              </p14:nvContentPartPr>
              <p14:xfrm>
                <a:off x="4275303" y="5062699"/>
                <a:ext cx="265320" cy="349560"/>
              </p14:xfrm>
            </p:contentPart>
          </mc:Choice>
          <mc:Fallback>
            <p:pic>
              <p:nvPicPr>
                <p:cNvPr id="53" name="Рукописный ввод 52">
                  <a:extLst>
                    <a:ext uri="{FF2B5EF4-FFF2-40B4-BE49-F238E27FC236}">
                      <a16:creationId xmlns:a16="http://schemas.microsoft.com/office/drawing/2014/main" id="{5334A0DC-33A3-4904-9547-E5FA82AD3D3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266291" y="5053699"/>
                  <a:ext cx="282984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4" name="Рукописный ввод 53">
                  <a:extLst>
                    <a:ext uri="{FF2B5EF4-FFF2-40B4-BE49-F238E27FC236}">
                      <a16:creationId xmlns:a16="http://schemas.microsoft.com/office/drawing/2014/main" id="{054A81BA-F548-4A36-9F7C-57C2476DA39B}"/>
                    </a:ext>
                  </a:extLst>
                </p14:cNvPr>
                <p14:cNvContentPartPr/>
                <p14:nvPr/>
              </p14:nvContentPartPr>
              <p14:xfrm>
                <a:off x="4322103" y="4898899"/>
                <a:ext cx="457560" cy="208080"/>
              </p14:xfrm>
            </p:contentPart>
          </mc:Choice>
          <mc:Fallback>
            <p:pic>
              <p:nvPicPr>
                <p:cNvPr id="54" name="Рукописный ввод 53">
                  <a:extLst>
                    <a:ext uri="{FF2B5EF4-FFF2-40B4-BE49-F238E27FC236}">
                      <a16:creationId xmlns:a16="http://schemas.microsoft.com/office/drawing/2014/main" id="{054A81BA-F548-4A36-9F7C-57C2476DA39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313103" y="4889915"/>
                  <a:ext cx="475200" cy="22569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CB513B0A-950C-4AFF-AE92-DFBB6C507CF7}"/>
              </a:ext>
            </a:extLst>
          </p:cNvPr>
          <p:cNvGrpSpPr/>
          <p:nvPr/>
        </p:nvGrpSpPr>
        <p:grpSpPr>
          <a:xfrm>
            <a:off x="2894343" y="3973699"/>
            <a:ext cx="806400" cy="1252080"/>
            <a:chOff x="2894343" y="3973699"/>
            <a:chExt cx="806400" cy="125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5" name="Рукописный ввод 54">
                  <a:extLst>
                    <a:ext uri="{FF2B5EF4-FFF2-40B4-BE49-F238E27FC236}">
                      <a16:creationId xmlns:a16="http://schemas.microsoft.com/office/drawing/2014/main" id="{9096EC91-9C3E-4753-A768-3FC288304D62}"/>
                    </a:ext>
                  </a:extLst>
                </p14:cNvPr>
                <p14:cNvContentPartPr/>
                <p14:nvPr/>
              </p14:nvContentPartPr>
              <p14:xfrm>
                <a:off x="3205743" y="3973699"/>
                <a:ext cx="50040" cy="337680"/>
              </p14:xfrm>
            </p:contentPart>
          </mc:Choice>
          <mc:Fallback>
            <p:pic>
              <p:nvPicPr>
                <p:cNvPr id="55" name="Рукописный ввод 54">
                  <a:extLst>
                    <a:ext uri="{FF2B5EF4-FFF2-40B4-BE49-F238E27FC236}">
                      <a16:creationId xmlns:a16="http://schemas.microsoft.com/office/drawing/2014/main" id="{9096EC91-9C3E-4753-A768-3FC288304D6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196743" y="3964709"/>
                  <a:ext cx="67680" cy="3553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6" name="Рукописный ввод 55">
                  <a:extLst>
                    <a:ext uri="{FF2B5EF4-FFF2-40B4-BE49-F238E27FC236}">
                      <a16:creationId xmlns:a16="http://schemas.microsoft.com/office/drawing/2014/main" id="{5BF49A94-73AF-4F47-BAF0-DBB473434990}"/>
                    </a:ext>
                  </a:extLst>
                </p14:cNvPr>
                <p14:cNvContentPartPr/>
                <p14:nvPr/>
              </p14:nvContentPartPr>
              <p14:xfrm>
                <a:off x="2894343" y="4473019"/>
                <a:ext cx="234360" cy="16920"/>
              </p14:xfrm>
            </p:contentPart>
          </mc:Choice>
          <mc:Fallback>
            <p:pic>
              <p:nvPicPr>
                <p:cNvPr id="56" name="Рукописный ввод 55">
                  <a:extLst>
                    <a:ext uri="{FF2B5EF4-FFF2-40B4-BE49-F238E27FC236}">
                      <a16:creationId xmlns:a16="http://schemas.microsoft.com/office/drawing/2014/main" id="{5BF49A94-73AF-4F47-BAF0-DBB47343499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885343" y="4464019"/>
                  <a:ext cx="2520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7" name="Рукописный ввод 56">
                  <a:extLst>
                    <a:ext uri="{FF2B5EF4-FFF2-40B4-BE49-F238E27FC236}">
                      <a16:creationId xmlns:a16="http://schemas.microsoft.com/office/drawing/2014/main" id="{BFB91DBC-8B1D-4975-8062-D4387BEBEB65}"/>
                    </a:ext>
                  </a:extLst>
                </p14:cNvPr>
                <p14:cNvContentPartPr/>
                <p14:nvPr/>
              </p14:nvContentPartPr>
              <p14:xfrm>
                <a:off x="3149943" y="4365019"/>
                <a:ext cx="151200" cy="158760"/>
              </p14:xfrm>
            </p:contentPart>
          </mc:Choice>
          <mc:Fallback>
            <p:pic>
              <p:nvPicPr>
                <p:cNvPr id="57" name="Рукописный ввод 56">
                  <a:extLst>
                    <a:ext uri="{FF2B5EF4-FFF2-40B4-BE49-F238E27FC236}">
                      <a16:creationId xmlns:a16="http://schemas.microsoft.com/office/drawing/2014/main" id="{BFB91DBC-8B1D-4975-8062-D4387BEBEB6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140943" y="4356019"/>
                  <a:ext cx="1688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8" name="Рукописный ввод 57">
                  <a:extLst>
                    <a:ext uri="{FF2B5EF4-FFF2-40B4-BE49-F238E27FC236}">
                      <a16:creationId xmlns:a16="http://schemas.microsoft.com/office/drawing/2014/main" id="{A5973BB6-65D4-44E8-A9C1-C87CD275119B}"/>
                    </a:ext>
                  </a:extLst>
                </p14:cNvPr>
                <p14:cNvContentPartPr/>
                <p14:nvPr/>
              </p14:nvContentPartPr>
              <p14:xfrm>
                <a:off x="3227703" y="4386979"/>
                <a:ext cx="113040" cy="270360"/>
              </p14:xfrm>
            </p:contentPart>
          </mc:Choice>
          <mc:Fallback>
            <p:pic>
              <p:nvPicPr>
                <p:cNvPr id="58" name="Рукописный ввод 57">
                  <a:extLst>
                    <a:ext uri="{FF2B5EF4-FFF2-40B4-BE49-F238E27FC236}">
                      <a16:creationId xmlns:a16="http://schemas.microsoft.com/office/drawing/2014/main" id="{A5973BB6-65D4-44E8-A9C1-C87CD275119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218703" y="4377979"/>
                  <a:ext cx="1306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9" name="Рукописный ввод 58">
                  <a:extLst>
                    <a:ext uri="{FF2B5EF4-FFF2-40B4-BE49-F238E27FC236}">
                      <a16:creationId xmlns:a16="http://schemas.microsoft.com/office/drawing/2014/main" id="{9228DB67-CCEA-492E-81E0-0E54369A3B13}"/>
                    </a:ext>
                  </a:extLst>
                </p14:cNvPr>
                <p14:cNvContentPartPr/>
                <p14:nvPr/>
              </p14:nvContentPartPr>
              <p14:xfrm>
                <a:off x="3380703" y="4425859"/>
                <a:ext cx="75960" cy="248760"/>
              </p14:xfrm>
            </p:contentPart>
          </mc:Choice>
          <mc:Fallback>
            <p:pic>
              <p:nvPicPr>
                <p:cNvPr id="59" name="Рукописный ввод 58">
                  <a:extLst>
                    <a:ext uri="{FF2B5EF4-FFF2-40B4-BE49-F238E27FC236}">
                      <a16:creationId xmlns:a16="http://schemas.microsoft.com/office/drawing/2014/main" id="{9228DB67-CCEA-492E-81E0-0E54369A3B1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371703" y="4416846"/>
                  <a:ext cx="93600" cy="2664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0" name="Рукописный ввод 59">
                  <a:extLst>
                    <a:ext uri="{FF2B5EF4-FFF2-40B4-BE49-F238E27FC236}">
                      <a16:creationId xmlns:a16="http://schemas.microsoft.com/office/drawing/2014/main" id="{A6675F73-A1A5-46F5-96A4-2AC673735C80}"/>
                    </a:ext>
                  </a:extLst>
                </p14:cNvPr>
                <p14:cNvContentPartPr/>
                <p14:nvPr/>
              </p14:nvContentPartPr>
              <p14:xfrm>
                <a:off x="3485103" y="4424779"/>
                <a:ext cx="106920" cy="290880"/>
              </p14:xfrm>
            </p:contentPart>
          </mc:Choice>
          <mc:Fallback>
            <p:pic>
              <p:nvPicPr>
                <p:cNvPr id="60" name="Рукописный ввод 59">
                  <a:extLst>
                    <a:ext uri="{FF2B5EF4-FFF2-40B4-BE49-F238E27FC236}">
                      <a16:creationId xmlns:a16="http://schemas.microsoft.com/office/drawing/2014/main" id="{A6675F73-A1A5-46F5-96A4-2AC673735C8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476103" y="4415779"/>
                  <a:ext cx="12456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1" name="Рукописный ввод 60">
                  <a:extLst>
                    <a:ext uri="{FF2B5EF4-FFF2-40B4-BE49-F238E27FC236}">
                      <a16:creationId xmlns:a16="http://schemas.microsoft.com/office/drawing/2014/main" id="{9FB792FB-7281-48A7-A645-0071427C9717}"/>
                    </a:ext>
                  </a:extLst>
                </p14:cNvPr>
                <p14:cNvContentPartPr/>
                <p14:nvPr/>
              </p14:nvContentPartPr>
              <p14:xfrm>
                <a:off x="3311223" y="4368259"/>
                <a:ext cx="389520" cy="72360"/>
              </p14:xfrm>
            </p:contentPart>
          </mc:Choice>
          <mc:Fallback>
            <p:pic>
              <p:nvPicPr>
                <p:cNvPr id="61" name="Рукописный ввод 60">
                  <a:extLst>
                    <a:ext uri="{FF2B5EF4-FFF2-40B4-BE49-F238E27FC236}">
                      <a16:creationId xmlns:a16="http://schemas.microsoft.com/office/drawing/2014/main" id="{9FB792FB-7281-48A7-A645-0071427C971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302223" y="4359214"/>
                  <a:ext cx="407160" cy="900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2" name="Рукописный ввод 61">
                  <a:extLst>
                    <a:ext uri="{FF2B5EF4-FFF2-40B4-BE49-F238E27FC236}">
                      <a16:creationId xmlns:a16="http://schemas.microsoft.com/office/drawing/2014/main" id="{69C13E54-B591-48E1-9E42-29FB7B0FC495}"/>
                    </a:ext>
                  </a:extLst>
                </p14:cNvPr>
                <p14:cNvContentPartPr/>
                <p14:nvPr/>
              </p14:nvContentPartPr>
              <p14:xfrm>
                <a:off x="2956623" y="4725379"/>
                <a:ext cx="601560" cy="56160"/>
              </p14:xfrm>
            </p:contentPart>
          </mc:Choice>
          <mc:Fallback>
            <p:pic>
              <p:nvPicPr>
                <p:cNvPr id="62" name="Рукописный ввод 61">
                  <a:extLst>
                    <a:ext uri="{FF2B5EF4-FFF2-40B4-BE49-F238E27FC236}">
                      <a16:creationId xmlns:a16="http://schemas.microsoft.com/office/drawing/2014/main" id="{69C13E54-B591-48E1-9E42-29FB7B0FC49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947623" y="4716379"/>
                  <a:ext cx="6192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3" name="Рукописный ввод 62">
                  <a:extLst>
                    <a:ext uri="{FF2B5EF4-FFF2-40B4-BE49-F238E27FC236}">
                      <a16:creationId xmlns:a16="http://schemas.microsoft.com/office/drawing/2014/main" id="{202A6A6A-091E-4AD1-B67C-2394A9D3D477}"/>
                    </a:ext>
                  </a:extLst>
                </p14:cNvPr>
                <p14:cNvContentPartPr/>
                <p14:nvPr/>
              </p14:nvContentPartPr>
              <p14:xfrm>
                <a:off x="3005223" y="4913299"/>
                <a:ext cx="231840" cy="312480"/>
              </p14:xfrm>
            </p:contentPart>
          </mc:Choice>
          <mc:Fallback>
            <p:pic>
              <p:nvPicPr>
                <p:cNvPr id="63" name="Рукописный ввод 62">
                  <a:extLst>
                    <a:ext uri="{FF2B5EF4-FFF2-40B4-BE49-F238E27FC236}">
                      <a16:creationId xmlns:a16="http://schemas.microsoft.com/office/drawing/2014/main" id="{202A6A6A-091E-4AD1-B67C-2394A9D3D47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996223" y="4904289"/>
                  <a:ext cx="249480" cy="3301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4" name="Рукописный ввод 63">
                  <a:extLst>
                    <a:ext uri="{FF2B5EF4-FFF2-40B4-BE49-F238E27FC236}">
                      <a16:creationId xmlns:a16="http://schemas.microsoft.com/office/drawing/2014/main" id="{684EE14E-531B-4AF8-9E37-DDD5140BEFD5}"/>
                    </a:ext>
                  </a:extLst>
                </p14:cNvPr>
                <p14:cNvContentPartPr/>
                <p14:nvPr/>
              </p14:nvContentPartPr>
              <p14:xfrm>
                <a:off x="2990463" y="4786219"/>
                <a:ext cx="443160" cy="231840"/>
              </p14:xfrm>
            </p:contentPart>
          </mc:Choice>
          <mc:Fallback>
            <p:pic>
              <p:nvPicPr>
                <p:cNvPr id="64" name="Рукописный ввод 63">
                  <a:extLst>
                    <a:ext uri="{FF2B5EF4-FFF2-40B4-BE49-F238E27FC236}">
                      <a16:creationId xmlns:a16="http://schemas.microsoft.com/office/drawing/2014/main" id="{684EE14E-531B-4AF8-9E37-DDD5140BEFD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981463" y="4777205"/>
                  <a:ext cx="460800" cy="24950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65" name="Рукописный ввод 64">
                <a:extLst>
                  <a:ext uri="{FF2B5EF4-FFF2-40B4-BE49-F238E27FC236}">
                    <a16:creationId xmlns:a16="http://schemas.microsoft.com/office/drawing/2014/main" id="{BF7B380F-7F14-4E45-B47A-7C37A5BE797B}"/>
                  </a:ext>
                </a:extLst>
              </p14:cNvPr>
              <p14:cNvContentPartPr/>
              <p14:nvPr/>
            </p14:nvContentPartPr>
            <p14:xfrm>
              <a:off x="2167863" y="3990619"/>
              <a:ext cx="52560" cy="276480"/>
            </p14:xfrm>
          </p:contentPart>
        </mc:Choice>
        <mc:Fallback>
          <p:pic>
            <p:nvPicPr>
              <p:cNvPr id="65" name="Рукописный ввод 64">
                <a:extLst>
                  <a:ext uri="{FF2B5EF4-FFF2-40B4-BE49-F238E27FC236}">
                    <a16:creationId xmlns:a16="http://schemas.microsoft.com/office/drawing/2014/main" id="{BF7B380F-7F14-4E45-B47A-7C37A5BE797B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158863" y="3981631"/>
                <a:ext cx="70200" cy="294097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8F7C9E38-47E2-47F5-BCAF-34C4A5D2E41F}"/>
              </a:ext>
            </a:extLst>
          </p:cNvPr>
          <p:cNvGrpSpPr/>
          <p:nvPr/>
        </p:nvGrpSpPr>
        <p:grpSpPr>
          <a:xfrm>
            <a:off x="1476663" y="4425139"/>
            <a:ext cx="878040" cy="879840"/>
            <a:chOff x="1476663" y="4425139"/>
            <a:chExt cx="878040" cy="87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8" name="Рукописный ввод 67">
                  <a:extLst>
                    <a:ext uri="{FF2B5EF4-FFF2-40B4-BE49-F238E27FC236}">
                      <a16:creationId xmlns:a16="http://schemas.microsoft.com/office/drawing/2014/main" id="{82DD7449-510F-461A-89D6-5D2F627B6BA8}"/>
                    </a:ext>
                  </a:extLst>
                </p14:cNvPr>
                <p14:cNvContentPartPr/>
                <p14:nvPr/>
              </p14:nvContentPartPr>
              <p14:xfrm>
                <a:off x="1476663" y="4644379"/>
                <a:ext cx="266040" cy="42120"/>
              </p14:xfrm>
            </p:contentPart>
          </mc:Choice>
          <mc:Fallback>
            <p:pic>
              <p:nvPicPr>
                <p:cNvPr id="68" name="Рукописный ввод 67">
                  <a:extLst>
                    <a:ext uri="{FF2B5EF4-FFF2-40B4-BE49-F238E27FC236}">
                      <a16:creationId xmlns:a16="http://schemas.microsoft.com/office/drawing/2014/main" id="{82DD7449-510F-461A-89D6-5D2F627B6BA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467663" y="4635379"/>
                  <a:ext cx="2836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9" name="Рукописный ввод 68">
                  <a:extLst>
                    <a:ext uri="{FF2B5EF4-FFF2-40B4-BE49-F238E27FC236}">
                      <a16:creationId xmlns:a16="http://schemas.microsoft.com/office/drawing/2014/main" id="{5688A326-1C70-4E0F-9924-251866332E96}"/>
                    </a:ext>
                  </a:extLst>
                </p14:cNvPr>
                <p14:cNvContentPartPr/>
                <p14:nvPr/>
              </p14:nvContentPartPr>
              <p14:xfrm>
                <a:off x="1727223" y="4425139"/>
                <a:ext cx="235080" cy="319680"/>
              </p14:xfrm>
            </p:contentPart>
          </mc:Choice>
          <mc:Fallback>
            <p:pic>
              <p:nvPicPr>
                <p:cNvPr id="69" name="Рукописный ввод 68">
                  <a:extLst>
                    <a:ext uri="{FF2B5EF4-FFF2-40B4-BE49-F238E27FC236}">
                      <a16:creationId xmlns:a16="http://schemas.microsoft.com/office/drawing/2014/main" id="{5688A326-1C70-4E0F-9924-251866332E9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718223" y="4416139"/>
                  <a:ext cx="25272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0" name="Рукописный ввод 69">
                  <a:extLst>
                    <a:ext uri="{FF2B5EF4-FFF2-40B4-BE49-F238E27FC236}">
                      <a16:creationId xmlns:a16="http://schemas.microsoft.com/office/drawing/2014/main" id="{740A91BA-379E-447D-90B7-12DD86BF8612}"/>
                    </a:ext>
                  </a:extLst>
                </p14:cNvPr>
                <p14:cNvContentPartPr/>
                <p14:nvPr/>
              </p14:nvContentPartPr>
              <p14:xfrm>
                <a:off x="2033223" y="4485259"/>
                <a:ext cx="138600" cy="216000"/>
              </p14:xfrm>
            </p:contentPart>
          </mc:Choice>
          <mc:Fallback>
            <p:pic>
              <p:nvPicPr>
                <p:cNvPr id="70" name="Рукописный ввод 69">
                  <a:extLst>
                    <a:ext uri="{FF2B5EF4-FFF2-40B4-BE49-F238E27FC236}">
                      <a16:creationId xmlns:a16="http://schemas.microsoft.com/office/drawing/2014/main" id="{740A91BA-379E-447D-90B7-12DD86BF861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024223" y="4476259"/>
                  <a:ext cx="1562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1" name="Рукописный ввод 70">
                  <a:extLst>
                    <a:ext uri="{FF2B5EF4-FFF2-40B4-BE49-F238E27FC236}">
                      <a16:creationId xmlns:a16="http://schemas.microsoft.com/office/drawing/2014/main" id="{0A2F64EF-9785-4CEF-9C03-B1093BE2F230}"/>
                    </a:ext>
                  </a:extLst>
                </p14:cNvPr>
                <p14:cNvContentPartPr/>
                <p14:nvPr/>
              </p14:nvContentPartPr>
              <p14:xfrm>
                <a:off x="2112423" y="4444939"/>
                <a:ext cx="107640" cy="274320"/>
              </p14:xfrm>
            </p:contentPart>
          </mc:Choice>
          <mc:Fallback>
            <p:pic>
              <p:nvPicPr>
                <p:cNvPr id="71" name="Рукописный ввод 70">
                  <a:extLst>
                    <a:ext uri="{FF2B5EF4-FFF2-40B4-BE49-F238E27FC236}">
                      <a16:creationId xmlns:a16="http://schemas.microsoft.com/office/drawing/2014/main" id="{0A2F64EF-9785-4CEF-9C03-B1093BE2F23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103393" y="4435939"/>
                  <a:ext cx="125339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2" name="Рукописный ввод 71">
                  <a:extLst>
                    <a:ext uri="{FF2B5EF4-FFF2-40B4-BE49-F238E27FC236}">
                      <a16:creationId xmlns:a16="http://schemas.microsoft.com/office/drawing/2014/main" id="{AF0C3ECB-F4E4-4C66-870D-F929738A2726}"/>
                    </a:ext>
                  </a:extLst>
                </p14:cNvPr>
                <p14:cNvContentPartPr/>
                <p14:nvPr/>
              </p14:nvContentPartPr>
              <p14:xfrm>
                <a:off x="2010903" y="4429099"/>
                <a:ext cx="343800" cy="27000"/>
              </p14:xfrm>
            </p:contentPart>
          </mc:Choice>
          <mc:Fallback>
            <p:pic>
              <p:nvPicPr>
                <p:cNvPr id="72" name="Рукописный ввод 71">
                  <a:extLst>
                    <a:ext uri="{FF2B5EF4-FFF2-40B4-BE49-F238E27FC236}">
                      <a16:creationId xmlns:a16="http://schemas.microsoft.com/office/drawing/2014/main" id="{AF0C3ECB-F4E4-4C66-870D-F929738A272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001912" y="4420099"/>
                  <a:ext cx="361422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3" name="Рукописный ввод 72">
                  <a:extLst>
                    <a:ext uri="{FF2B5EF4-FFF2-40B4-BE49-F238E27FC236}">
                      <a16:creationId xmlns:a16="http://schemas.microsoft.com/office/drawing/2014/main" id="{C758D351-616A-42AF-951E-1166522C2A4A}"/>
                    </a:ext>
                  </a:extLst>
                </p14:cNvPr>
                <p14:cNvContentPartPr/>
                <p14:nvPr/>
              </p14:nvContentPartPr>
              <p14:xfrm>
                <a:off x="1566303" y="4802779"/>
                <a:ext cx="666720" cy="85320"/>
              </p14:xfrm>
            </p:contentPart>
          </mc:Choice>
          <mc:Fallback>
            <p:pic>
              <p:nvPicPr>
                <p:cNvPr id="73" name="Рукописный ввод 72">
                  <a:extLst>
                    <a:ext uri="{FF2B5EF4-FFF2-40B4-BE49-F238E27FC236}">
                      <a16:creationId xmlns:a16="http://schemas.microsoft.com/office/drawing/2014/main" id="{C758D351-616A-42AF-951E-1166522C2A4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557303" y="4793779"/>
                  <a:ext cx="6843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4" name="Рукописный ввод 73">
                  <a:extLst>
                    <a:ext uri="{FF2B5EF4-FFF2-40B4-BE49-F238E27FC236}">
                      <a16:creationId xmlns:a16="http://schemas.microsoft.com/office/drawing/2014/main" id="{843C2771-DD9A-4DE5-A62B-E41D01018006}"/>
                    </a:ext>
                  </a:extLst>
                </p14:cNvPr>
                <p14:cNvContentPartPr/>
                <p14:nvPr/>
              </p14:nvContentPartPr>
              <p14:xfrm>
                <a:off x="1623183" y="4992859"/>
                <a:ext cx="205200" cy="312120"/>
              </p14:xfrm>
            </p:contentPart>
          </mc:Choice>
          <mc:Fallback>
            <p:pic>
              <p:nvPicPr>
                <p:cNvPr id="74" name="Рукописный ввод 73">
                  <a:extLst>
                    <a:ext uri="{FF2B5EF4-FFF2-40B4-BE49-F238E27FC236}">
                      <a16:creationId xmlns:a16="http://schemas.microsoft.com/office/drawing/2014/main" id="{843C2771-DD9A-4DE5-A62B-E41D0101800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614183" y="4983859"/>
                  <a:ext cx="22284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5" name="Рукописный ввод 74">
                  <a:extLst>
                    <a:ext uri="{FF2B5EF4-FFF2-40B4-BE49-F238E27FC236}">
                      <a16:creationId xmlns:a16="http://schemas.microsoft.com/office/drawing/2014/main" id="{5339735F-796C-4E5F-A224-D3F194E14C6E}"/>
                    </a:ext>
                  </a:extLst>
                </p14:cNvPr>
                <p14:cNvContentPartPr/>
                <p14:nvPr/>
              </p14:nvContentPartPr>
              <p14:xfrm>
                <a:off x="1627503" y="4918339"/>
                <a:ext cx="495720" cy="189720"/>
              </p14:xfrm>
            </p:contentPart>
          </mc:Choice>
          <mc:Fallback>
            <p:pic>
              <p:nvPicPr>
                <p:cNvPr id="75" name="Рукописный ввод 74">
                  <a:extLst>
                    <a:ext uri="{FF2B5EF4-FFF2-40B4-BE49-F238E27FC236}">
                      <a16:creationId xmlns:a16="http://schemas.microsoft.com/office/drawing/2014/main" id="{5339735F-796C-4E5F-A224-D3F194E14C6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618510" y="4909339"/>
                  <a:ext cx="513347" cy="20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77" name="Рукописный ввод 76">
                <a:extLst>
                  <a:ext uri="{FF2B5EF4-FFF2-40B4-BE49-F238E27FC236}">
                    <a16:creationId xmlns:a16="http://schemas.microsoft.com/office/drawing/2014/main" id="{6D02155A-1F60-44B2-98BB-114EC6996A07}"/>
                  </a:ext>
                </a:extLst>
              </p14:cNvPr>
              <p14:cNvContentPartPr/>
              <p14:nvPr/>
            </p14:nvContentPartPr>
            <p14:xfrm>
              <a:off x="5532423" y="1884259"/>
              <a:ext cx="438480" cy="84240"/>
            </p14:xfrm>
          </p:contentPart>
        </mc:Choice>
        <mc:Fallback>
          <p:pic>
            <p:nvPicPr>
              <p:cNvPr id="77" name="Рукописный ввод 76">
                <a:extLst>
                  <a:ext uri="{FF2B5EF4-FFF2-40B4-BE49-F238E27FC236}">
                    <a16:creationId xmlns:a16="http://schemas.microsoft.com/office/drawing/2014/main" id="{6D02155A-1F60-44B2-98BB-114EC6996A0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523423" y="1875259"/>
                <a:ext cx="456120" cy="10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A1A8BAF6-19C6-4DA6-8666-7C341C907963}"/>
              </a:ext>
            </a:extLst>
          </p:cNvPr>
          <p:cNvGrpSpPr/>
          <p:nvPr/>
        </p:nvGrpSpPr>
        <p:grpSpPr>
          <a:xfrm>
            <a:off x="6373743" y="1297459"/>
            <a:ext cx="1289520" cy="1068120"/>
            <a:chOff x="6373743" y="1297459"/>
            <a:chExt cx="1289520" cy="106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8" name="Рукописный ввод 77">
                  <a:extLst>
                    <a:ext uri="{FF2B5EF4-FFF2-40B4-BE49-F238E27FC236}">
                      <a16:creationId xmlns:a16="http://schemas.microsoft.com/office/drawing/2014/main" id="{AB6D25A4-E0F2-40FF-AA24-D1BA43F3A4DF}"/>
                    </a:ext>
                  </a:extLst>
                </p14:cNvPr>
                <p14:cNvContentPartPr/>
                <p14:nvPr/>
              </p14:nvContentPartPr>
              <p14:xfrm>
                <a:off x="6442143" y="1505539"/>
                <a:ext cx="433080" cy="314280"/>
              </p14:xfrm>
            </p:contentPart>
          </mc:Choice>
          <mc:Fallback>
            <p:pic>
              <p:nvPicPr>
                <p:cNvPr id="78" name="Рукописный ввод 77">
                  <a:extLst>
                    <a:ext uri="{FF2B5EF4-FFF2-40B4-BE49-F238E27FC236}">
                      <a16:creationId xmlns:a16="http://schemas.microsoft.com/office/drawing/2014/main" id="{AB6D25A4-E0F2-40FF-AA24-D1BA43F3A4D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433143" y="1496529"/>
                  <a:ext cx="450720" cy="3319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9" name="Рукописный ввод 78">
                  <a:extLst>
                    <a:ext uri="{FF2B5EF4-FFF2-40B4-BE49-F238E27FC236}">
                      <a16:creationId xmlns:a16="http://schemas.microsoft.com/office/drawing/2014/main" id="{2D242D3C-4177-4DAD-B156-9C5FD802F900}"/>
                    </a:ext>
                  </a:extLst>
                </p14:cNvPr>
                <p14:cNvContentPartPr/>
                <p14:nvPr/>
              </p14:nvContentPartPr>
              <p14:xfrm>
                <a:off x="6780543" y="1377019"/>
                <a:ext cx="244440" cy="161640"/>
              </p14:xfrm>
            </p:contentPart>
          </mc:Choice>
          <mc:Fallback>
            <p:pic>
              <p:nvPicPr>
                <p:cNvPr id="79" name="Рукописный ввод 78">
                  <a:extLst>
                    <a:ext uri="{FF2B5EF4-FFF2-40B4-BE49-F238E27FC236}">
                      <a16:creationId xmlns:a16="http://schemas.microsoft.com/office/drawing/2014/main" id="{2D242D3C-4177-4DAD-B156-9C5FD802F90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771543" y="1368019"/>
                  <a:ext cx="2620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1" name="Рукописный ввод 80">
                  <a:extLst>
                    <a:ext uri="{FF2B5EF4-FFF2-40B4-BE49-F238E27FC236}">
                      <a16:creationId xmlns:a16="http://schemas.microsoft.com/office/drawing/2014/main" id="{0253CE18-18E3-4C58-9E7B-6F2B19D28DE5}"/>
                    </a:ext>
                  </a:extLst>
                </p14:cNvPr>
                <p14:cNvContentPartPr/>
                <p14:nvPr/>
              </p14:nvContentPartPr>
              <p14:xfrm>
                <a:off x="7036143" y="1453339"/>
                <a:ext cx="237240" cy="362160"/>
              </p14:xfrm>
            </p:contentPart>
          </mc:Choice>
          <mc:Fallback>
            <p:pic>
              <p:nvPicPr>
                <p:cNvPr id="81" name="Рукописный ввод 80">
                  <a:extLst>
                    <a:ext uri="{FF2B5EF4-FFF2-40B4-BE49-F238E27FC236}">
                      <a16:creationId xmlns:a16="http://schemas.microsoft.com/office/drawing/2014/main" id="{0253CE18-18E3-4C58-9E7B-6F2B19D28DE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027143" y="1444339"/>
                  <a:ext cx="2548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2" name="Рукописный ввод 81">
                  <a:extLst>
                    <a:ext uri="{FF2B5EF4-FFF2-40B4-BE49-F238E27FC236}">
                      <a16:creationId xmlns:a16="http://schemas.microsoft.com/office/drawing/2014/main" id="{6BD6FE34-4C43-45AF-8D75-DD24C1D4CE7E}"/>
                    </a:ext>
                  </a:extLst>
                </p14:cNvPr>
                <p14:cNvContentPartPr/>
                <p14:nvPr/>
              </p14:nvContentPartPr>
              <p14:xfrm>
                <a:off x="7077903" y="1369099"/>
                <a:ext cx="286560" cy="142560"/>
              </p14:xfrm>
            </p:contentPart>
          </mc:Choice>
          <mc:Fallback>
            <p:pic>
              <p:nvPicPr>
                <p:cNvPr id="82" name="Рукописный ввод 81">
                  <a:extLst>
                    <a:ext uri="{FF2B5EF4-FFF2-40B4-BE49-F238E27FC236}">
                      <a16:creationId xmlns:a16="http://schemas.microsoft.com/office/drawing/2014/main" id="{6BD6FE34-4C43-45AF-8D75-DD24C1D4CE7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068892" y="1360099"/>
                  <a:ext cx="304222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4" name="Рукописный ввод 83">
                  <a:extLst>
                    <a:ext uri="{FF2B5EF4-FFF2-40B4-BE49-F238E27FC236}">
                      <a16:creationId xmlns:a16="http://schemas.microsoft.com/office/drawing/2014/main" id="{B9807959-1094-41A3-9CB0-8B91D2F0A4D7}"/>
                    </a:ext>
                  </a:extLst>
                </p14:cNvPr>
                <p14:cNvContentPartPr/>
                <p14:nvPr/>
              </p14:nvContentPartPr>
              <p14:xfrm>
                <a:off x="7429263" y="1297459"/>
                <a:ext cx="234000" cy="227880"/>
              </p14:xfrm>
            </p:contentPart>
          </mc:Choice>
          <mc:Fallback>
            <p:pic>
              <p:nvPicPr>
                <p:cNvPr id="84" name="Рукописный ввод 83">
                  <a:extLst>
                    <a:ext uri="{FF2B5EF4-FFF2-40B4-BE49-F238E27FC236}">
                      <a16:creationId xmlns:a16="http://schemas.microsoft.com/office/drawing/2014/main" id="{B9807959-1094-41A3-9CB0-8B91D2F0A4D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420263" y="1288459"/>
                  <a:ext cx="2516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5" name="Рукописный ввод 84">
                  <a:extLst>
                    <a:ext uri="{FF2B5EF4-FFF2-40B4-BE49-F238E27FC236}">
                      <a16:creationId xmlns:a16="http://schemas.microsoft.com/office/drawing/2014/main" id="{6BC46CA4-2F5D-4A0E-AECE-78A14A46F14B}"/>
                    </a:ext>
                  </a:extLst>
                </p14:cNvPr>
                <p14:cNvContentPartPr/>
                <p14:nvPr/>
              </p14:nvContentPartPr>
              <p14:xfrm>
                <a:off x="6373743" y="1898659"/>
                <a:ext cx="842760" cy="64080"/>
              </p14:xfrm>
            </p:contentPart>
          </mc:Choice>
          <mc:Fallback>
            <p:pic>
              <p:nvPicPr>
                <p:cNvPr id="85" name="Рукописный ввод 84">
                  <a:extLst>
                    <a:ext uri="{FF2B5EF4-FFF2-40B4-BE49-F238E27FC236}">
                      <a16:creationId xmlns:a16="http://schemas.microsoft.com/office/drawing/2014/main" id="{6BC46CA4-2F5D-4A0E-AECE-78A14A46F14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364747" y="1889659"/>
                  <a:ext cx="860392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6" name="Рукописный ввод 85">
                  <a:extLst>
                    <a:ext uri="{FF2B5EF4-FFF2-40B4-BE49-F238E27FC236}">
                      <a16:creationId xmlns:a16="http://schemas.microsoft.com/office/drawing/2014/main" id="{4F9A81F1-4558-4889-9306-25EDB2C93AF2}"/>
                    </a:ext>
                  </a:extLst>
                </p14:cNvPr>
                <p14:cNvContentPartPr/>
                <p14:nvPr/>
              </p14:nvContentPartPr>
              <p14:xfrm>
                <a:off x="6549423" y="2046259"/>
                <a:ext cx="314280" cy="264240"/>
              </p14:xfrm>
            </p:contentPart>
          </mc:Choice>
          <mc:Fallback>
            <p:pic>
              <p:nvPicPr>
                <p:cNvPr id="86" name="Рукописный ввод 85">
                  <a:extLst>
                    <a:ext uri="{FF2B5EF4-FFF2-40B4-BE49-F238E27FC236}">
                      <a16:creationId xmlns:a16="http://schemas.microsoft.com/office/drawing/2014/main" id="{4F9A81F1-4558-4889-9306-25EDB2C93AF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540433" y="2037247"/>
                  <a:ext cx="331900" cy="2819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7" name="Рукописный ввод 86">
                  <a:extLst>
                    <a:ext uri="{FF2B5EF4-FFF2-40B4-BE49-F238E27FC236}">
                      <a16:creationId xmlns:a16="http://schemas.microsoft.com/office/drawing/2014/main" id="{2FCE34D1-0988-424B-8CD3-1C36FADCB571}"/>
                    </a:ext>
                  </a:extLst>
                </p14:cNvPr>
                <p14:cNvContentPartPr/>
                <p14:nvPr/>
              </p14:nvContentPartPr>
              <p14:xfrm>
                <a:off x="6858303" y="2080099"/>
                <a:ext cx="140040" cy="272160"/>
              </p14:xfrm>
            </p:contentPart>
          </mc:Choice>
          <mc:Fallback>
            <p:pic>
              <p:nvPicPr>
                <p:cNvPr id="87" name="Рукописный ввод 86">
                  <a:extLst>
                    <a:ext uri="{FF2B5EF4-FFF2-40B4-BE49-F238E27FC236}">
                      <a16:creationId xmlns:a16="http://schemas.microsoft.com/office/drawing/2014/main" id="{2FCE34D1-0988-424B-8CD3-1C36FADCB57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849303" y="2071099"/>
                  <a:ext cx="1576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8" name="Рукописный ввод 87">
                  <a:extLst>
                    <a:ext uri="{FF2B5EF4-FFF2-40B4-BE49-F238E27FC236}">
                      <a16:creationId xmlns:a16="http://schemas.microsoft.com/office/drawing/2014/main" id="{CEE24F2A-9F07-460F-AC3F-2D1770370DF0}"/>
                    </a:ext>
                  </a:extLst>
                </p14:cNvPr>
                <p14:cNvContentPartPr/>
                <p14:nvPr/>
              </p14:nvContentPartPr>
              <p14:xfrm>
                <a:off x="6951543" y="2133019"/>
                <a:ext cx="104760" cy="232560"/>
              </p14:xfrm>
            </p:contentPart>
          </mc:Choice>
          <mc:Fallback>
            <p:pic>
              <p:nvPicPr>
                <p:cNvPr id="88" name="Рукописный ввод 87">
                  <a:extLst>
                    <a:ext uri="{FF2B5EF4-FFF2-40B4-BE49-F238E27FC236}">
                      <a16:creationId xmlns:a16="http://schemas.microsoft.com/office/drawing/2014/main" id="{CEE24F2A-9F07-460F-AC3F-2D1770370DF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942543" y="2124033"/>
                  <a:ext cx="122400" cy="2501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9" name="Рукописный ввод 88">
                  <a:extLst>
                    <a:ext uri="{FF2B5EF4-FFF2-40B4-BE49-F238E27FC236}">
                      <a16:creationId xmlns:a16="http://schemas.microsoft.com/office/drawing/2014/main" id="{4E47A4D9-DDB7-46A3-8FAE-4165CDF9D9EA}"/>
                    </a:ext>
                  </a:extLst>
                </p14:cNvPr>
                <p14:cNvContentPartPr/>
                <p14:nvPr/>
              </p14:nvContentPartPr>
              <p14:xfrm>
                <a:off x="6817983" y="2004859"/>
                <a:ext cx="357120" cy="85320"/>
              </p14:xfrm>
            </p:contentPart>
          </mc:Choice>
          <mc:Fallback>
            <p:pic>
              <p:nvPicPr>
                <p:cNvPr id="89" name="Рукописный ввод 88">
                  <a:extLst>
                    <a:ext uri="{FF2B5EF4-FFF2-40B4-BE49-F238E27FC236}">
                      <a16:creationId xmlns:a16="http://schemas.microsoft.com/office/drawing/2014/main" id="{4E47A4D9-DDB7-46A3-8FAE-4165CDF9D9E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808992" y="1995859"/>
                  <a:ext cx="374742" cy="10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91" name="Рукописный ввод 90">
                <a:extLst>
                  <a:ext uri="{FF2B5EF4-FFF2-40B4-BE49-F238E27FC236}">
                    <a16:creationId xmlns:a16="http://schemas.microsoft.com/office/drawing/2014/main" id="{46E218AF-0768-4FA8-BFA5-7B747575636C}"/>
                  </a:ext>
                </a:extLst>
              </p14:cNvPr>
              <p14:cNvContentPartPr/>
              <p14:nvPr/>
            </p14:nvContentPartPr>
            <p14:xfrm>
              <a:off x="5861103" y="4239739"/>
              <a:ext cx="182520" cy="192600"/>
            </p14:xfrm>
          </p:contentPart>
        </mc:Choice>
        <mc:Fallback>
          <p:pic>
            <p:nvPicPr>
              <p:cNvPr id="91" name="Рукописный ввод 90">
                <a:extLst>
                  <a:ext uri="{FF2B5EF4-FFF2-40B4-BE49-F238E27FC236}">
                    <a16:creationId xmlns:a16="http://schemas.microsoft.com/office/drawing/2014/main" id="{46E218AF-0768-4FA8-BFA5-7B747575636C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852085" y="4230739"/>
                <a:ext cx="200195" cy="210240"/>
              </a:xfrm>
              <a:prstGeom prst="rect">
                <a:avLst/>
              </a:prstGeom>
            </p:spPr>
          </p:pic>
        </mc:Fallback>
      </mc:AlternateContent>
      <p:sp>
        <p:nvSpPr>
          <p:cNvPr id="93" name="TextBox 92">
            <a:extLst>
              <a:ext uri="{FF2B5EF4-FFF2-40B4-BE49-F238E27FC236}">
                <a16:creationId xmlns:a16="http://schemas.microsoft.com/office/drawing/2014/main" id="{5E261A19-129A-4660-B425-CB5BD0B407FA}"/>
              </a:ext>
            </a:extLst>
          </p:cNvPr>
          <p:cNvSpPr txBox="1"/>
          <p:nvPr/>
        </p:nvSpPr>
        <p:spPr>
          <a:xfrm>
            <a:off x="604083" y="783284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2</a:t>
            </a:r>
            <a:r>
              <a:rPr lang="en-US" sz="2400" b="1" dirty="0"/>
              <a:t>-</a:t>
            </a:r>
            <a:r>
              <a:rPr lang="ru-RU" sz="2400" b="1" dirty="0"/>
              <a:t>ой импульс</a:t>
            </a:r>
          </a:p>
          <a:p>
            <a:r>
              <a:rPr lang="ru-RU" sz="2400" b="1" dirty="0"/>
              <a:t>Спектральная плотность энергии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106" name="Рукописный ввод 105">
                <a:extLst>
                  <a:ext uri="{FF2B5EF4-FFF2-40B4-BE49-F238E27FC236}">
                    <a16:creationId xmlns:a16="http://schemas.microsoft.com/office/drawing/2014/main" id="{E3C30704-4DB5-48FD-BF11-4DD81B293156}"/>
                  </a:ext>
                </a:extLst>
              </p14:cNvPr>
              <p14:cNvContentPartPr/>
              <p14:nvPr/>
            </p14:nvContentPartPr>
            <p14:xfrm>
              <a:off x="6443688" y="420504"/>
              <a:ext cx="380520" cy="506880"/>
            </p14:xfrm>
          </p:contentPart>
        </mc:Choice>
        <mc:Fallback>
          <p:pic>
            <p:nvPicPr>
              <p:cNvPr id="106" name="Рукописный ввод 105">
                <a:extLst>
                  <a:ext uri="{FF2B5EF4-FFF2-40B4-BE49-F238E27FC236}">
                    <a16:creationId xmlns:a16="http://schemas.microsoft.com/office/drawing/2014/main" id="{E3C30704-4DB5-48FD-BF11-4DD81B29315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434679" y="411504"/>
                <a:ext cx="398177" cy="52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4892A7D-CA40-4FDF-8379-191EDB1D3556}"/>
              </a:ext>
            </a:extLst>
          </p:cNvPr>
          <p:cNvGrpSpPr/>
          <p:nvPr/>
        </p:nvGrpSpPr>
        <p:grpSpPr>
          <a:xfrm>
            <a:off x="6913128" y="415824"/>
            <a:ext cx="974160" cy="543240"/>
            <a:chOff x="6913128" y="415824"/>
            <a:chExt cx="974160" cy="54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5" name="Рукописный ввод 4">
                  <a:extLst>
                    <a:ext uri="{FF2B5EF4-FFF2-40B4-BE49-F238E27FC236}">
                      <a16:creationId xmlns:a16="http://schemas.microsoft.com/office/drawing/2014/main" id="{55A1D009-B9F6-4A7F-BD04-5F386B7B4AC9}"/>
                    </a:ext>
                  </a:extLst>
                </p14:cNvPr>
                <p14:cNvContentPartPr/>
                <p14:nvPr/>
              </p14:nvContentPartPr>
              <p14:xfrm>
                <a:off x="6913128" y="751704"/>
                <a:ext cx="225720" cy="207360"/>
              </p14:xfrm>
            </p:contentPart>
          </mc:Choice>
          <mc:Fallback>
            <p:pic>
              <p:nvPicPr>
                <p:cNvPr id="5" name="Рукописный ввод 4">
                  <a:extLst>
                    <a:ext uri="{FF2B5EF4-FFF2-40B4-BE49-F238E27FC236}">
                      <a16:creationId xmlns:a16="http://schemas.microsoft.com/office/drawing/2014/main" id="{55A1D009-B9F6-4A7F-BD04-5F386B7B4AC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904128" y="743064"/>
                  <a:ext cx="2433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6" name="Рукописный ввод 5">
                  <a:extLst>
                    <a:ext uri="{FF2B5EF4-FFF2-40B4-BE49-F238E27FC236}">
                      <a16:creationId xmlns:a16="http://schemas.microsoft.com/office/drawing/2014/main" id="{6B08D87D-6705-454D-90D2-24482F884239}"/>
                    </a:ext>
                  </a:extLst>
                </p14:cNvPr>
                <p14:cNvContentPartPr/>
                <p14:nvPr/>
              </p14:nvContentPartPr>
              <p14:xfrm>
                <a:off x="7253688" y="463704"/>
                <a:ext cx="189000" cy="447120"/>
              </p14:xfrm>
            </p:contentPart>
          </mc:Choice>
          <mc:Fallback>
            <p:pic>
              <p:nvPicPr>
                <p:cNvPr id="6" name="Рукописный ввод 5">
                  <a:extLst>
                    <a:ext uri="{FF2B5EF4-FFF2-40B4-BE49-F238E27FC236}">
                      <a16:creationId xmlns:a16="http://schemas.microsoft.com/office/drawing/2014/main" id="{6B08D87D-6705-454D-90D2-24482F88423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244688" y="454704"/>
                  <a:ext cx="20664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7" name="Рукописный ввод 6">
                  <a:extLst>
                    <a:ext uri="{FF2B5EF4-FFF2-40B4-BE49-F238E27FC236}">
                      <a16:creationId xmlns:a16="http://schemas.microsoft.com/office/drawing/2014/main" id="{8ADE2E11-D11C-4D80-AE86-1DA1F3D79407}"/>
                    </a:ext>
                  </a:extLst>
                </p14:cNvPr>
                <p14:cNvContentPartPr/>
                <p14:nvPr/>
              </p14:nvContentPartPr>
              <p14:xfrm>
                <a:off x="7403448" y="493584"/>
                <a:ext cx="316440" cy="272160"/>
              </p14:xfrm>
            </p:contentPart>
          </mc:Choice>
          <mc:Fallback>
            <p:pic>
              <p:nvPicPr>
                <p:cNvPr id="7" name="Рукописный ввод 6">
                  <a:extLst>
                    <a:ext uri="{FF2B5EF4-FFF2-40B4-BE49-F238E27FC236}">
                      <a16:creationId xmlns:a16="http://schemas.microsoft.com/office/drawing/2014/main" id="{8ADE2E11-D11C-4D80-AE86-1DA1F3D7940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394808" y="484584"/>
                  <a:ext cx="3340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" name="Рукописный ввод 7">
                  <a:extLst>
                    <a:ext uri="{FF2B5EF4-FFF2-40B4-BE49-F238E27FC236}">
                      <a16:creationId xmlns:a16="http://schemas.microsoft.com/office/drawing/2014/main" id="{46BF2E1C-466A-43BB-BFA7-CB80520A98C2}"/>
                    </a:ext>
                  </a:extLst>
                </p14:cNvPr>
                <p14:cNvContentPartPr/>
                <p14:nvPr/>
              </p14:nvContentPartPr>
              <p14:xfrm>
                <a:off x="7734288" y="415824"/>
                <a:ext cx="153000" cy="453600"/>
              </p14:xfrm>
            </p:contentPart>
          </mc:Choice>
          <mc:Fallback>
            <p:pic>
              <p:nvPicPr>
                <p:cNvPr id="8" name="Рукописный ввод 7">
                  <a:extLst>
                    <a:ext uri="{FF2B5EF4-FFF2-40B4-BE49-F238E27FC236}">
                      <a16:creationId xmlns:a16="http://schemas.microsoft.com/office/drawing/2014/main" id="{46BF2E1C-466A-43BB-BFA7-CB80520A98C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725288" y="406824"/>
                  <a:ext cx="170640" cy="471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917969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64</Words>
  <Application>Microsoft Office PowerPoint</Application>
  <PresentationFormat>Широкоэкранный</PresentationFormat>
  <Paragraphs>18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ЗАДАЧА 4.14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Долматов</dc:creator>
  <cp:lastModifiedBy>Александр Долматов</cp:lastModifiedBy>
  <cp:revision>19</cp:revision>
  <dcterms:created xsi:type="dcterms:W3CDTF">2020-10-29T09:01:55Z</dcterms:created>
  <dcterms:modified xsi:type="dcterms:W3CDTF">2020-10-29T10:32:11Z</dcterms:modified>
</cp:coreProperties>
</file>